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92" r:id="rId2"/>
    <p:sldId id="288" r:id="rId3"/>
    <p:sldId id="261" r:id="rId4"/>
    <p:sldId id="302" r:id="rId5"/>
    <p:sldId id="306" r:id="rId6"/>
    <p:sldId id="300" r:id="rId7"/>
    <p:sldId id="303" r:id="rId8"/>
    <p:sldId id="294" r:id="rId9"/>
    <p:sldId id="299" r:id="rId10"/>
    <p:sldId id="270" r:id="rId11"/>
    <p:sldId id="312" r:id="rId12"/>
    <p:sldId id="301" r:id="rId13"/>
    <p:sldId id="295" r:id="rId14"/>
    <p:sldId id="309" r:id="rId15"/>
    <p:sldId id="315" r:id="rId16"/>
    <p:sldId id="307" r:id="rId17"/>
    <p:sldId id="278" r:id="rId18"/>
    <p:sldId id="296" r:id="rId19"/>
    <p:sldId id="282" r:id="rId20"/>
    <p:sldId id="314" r:id="rId21"/>
    <p:sldId id="316" r:id="rId22"/>
    <p:sldId id="287" r:id="rId23"/>
    <p:sldId id="311" r:id="rId24"/>
    <p:sldId id="298" r:id="rId25"/>
    <p:sldId id="297"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94660"/>
  </p:normalViewPr>
  <p:slideViewPr>
    <p:cSldViewPr snapToGrid="0" showGuides="1">
      <p:cViewPr>
        <p:scale>
          <a:sx n="66" d="100"/>
          <a:sy n="66" d="100"/>
        </p:scale>
        <p:origin x="624" y="394"/>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6EDE1-BAE7-4610-BB43-33F3F799501B}" type="datetimeFigureOut">
              <a:rPr lang="zh-CN" altLang="en-US" smtClean="0"/>
              <a:t>2017/11/27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DB8DB-C087-441A-ACF2-721A934DE4AE}" type="slidenum">
              <a:rPr lang="zh-CN" altLang="en-US" smtClean="0"/>
              <a:t>‹#›</a:t>
            </a:fld>
            <a:endParaRPr lang="zh-CN" altLang="en-US"/>
          </a:p>
        </p:txBody>
      </p:sp>
    </p:spTree>
    <p:extLst>
      <p:ext uri="{BB962C8B-B14F-4D97-AF65-F5344CB8AC3E}">
        <p14:creationId xmlns:p14="http://schemas.microsoft.com/office/powerpoint/2010/main" val="1383464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a:t>
            </a:fld>
            <a:endParaRPr lang="zh-CN" altLang="en-US"/>
          </a:p>
        </p:txBody>
      </p:sp>
    </p:spTree>
    <p:extLst>
      <p:ext uri="{BB962C8B-B14F-4D97-AF65-F5344CB8AC3E}">
        <p14:creationId xmlns:p14="http://schemas.microsoft.com/office/powerpoint/2010/main" val="3773105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10</a:t>
            </a:fld>
            <a:endParaRPr lang="zh-CN" altLang="en-US"/>
          </a:p>
        </p:txBody>
      </p:sp>
    </p:spTree>
    <p:extLst>
      <p:ext uri="{BB962C8B-B14F-4D97-AF65-F5344CB8AC3E}">
        <p14:creationId xmlns:p14="http://schemas.microsoft.com/office/powerpoint/2010/main" val="1532729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52961674-FFE2-44D0-9D75-08C535A914E3}" type="slidenum">
              <a:rPr lang="zh-CN" altLang="en-US" smtClean="0"/>
              <a:pPr>
                <a:defRPr/>
              </a:pPr>
              <a:t>12</a:t>
            </a:fld>
            <a:endParaRPr lang="zh-CN" altLang="en-US" dirty="0"/>
          </a:p>
        </p:txBody>
      </p:sp>
    </p:spTree>
    <p:extLst>
      <p:ext uri="{BB962C8B-B14F-4D97-AF65-F5344CB8AC3E}">
        <p14:creationId xmlns:p14="http://schemas.microsoft.com/office/powerpoint/2010/main" val="2551637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A79DCF-ABC5-4EC2-A136-457316C68813}"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248350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bwMode="auto">
          <a:noFill/>
          <a:ln>
            <a:solidFill>
              <a:srgbClr val="000000"/>
            </a:solidFill>
            <a:miter lim="800000"/>
            <a:headEnd/>
            <a:tailEnd/>
          </a:ln>
        </p:spPr>
      </p:sp>
      <p:sp>
        <p:nvSpPr>
          <p:cNvPr id="235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2560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54989B-6229-44C3-A841-DDF5AF16A784}" type="slidenum">
              <a:rPr lang="zh-CN" altLang="en-US"/>
              <a:pPr fontAlgn="base">
                <a:spcBef>
                  <a:spcPct val="0"/>
                </a:spcBef>
                <a:spcAft>
                  <a:spcPct val="0"/>
                </a:spcAft>
                <a:defRPr/>
              </a:pPr>
              <a:t>14</a:t>
            </a:fld>
            <a:endParaRPr lang="en-US" altLang="zh-CN"/>
          </a:p>
        </p:txBody>
      </p:sp>
    </p:spTree>
    <p:extLst>
      <p:ext uri="{BB962C8B-B14F-4D97-AF65-F5344CB8AC3E}">
        <p14:creationId xmlns:p14="http://schemas.microsoft.com/office/powerpoint/2010/main" val="1647094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16</a:t>
            </a:fld>
            <a:endParaRPr lang="zh-CN" altLang="en-US"/>
          </a:p>
        </p:txBody>
      </p:sp>
    </p:spTree>
    <p:extLst>
      <p:ext uri="{BB962C8B-B14F-4D97-AF65-F5344CB8AC3E}">
        <p14:creationId xmlns:p14="http://schemas.microsoft.com/office/powerpoint/2010/main" val="2215625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17</a:t>
            </a:fld>
            <a:endParaRPr lang="zh-CN" altLang="en-US"/>
          </a:p>
        </p:txBody>
      </p:sp>
    </p:spTree>
    <p:extLst>
      <p:ext uri="{BB962C8B-B14F-4D97-AF65-F5344CB8AC3E}">
        <p14:creationId xmlns:p14="http://schemas.microsoft.com/office/powerpoint/2010/main" val="3463045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A79DCF-ABC5-4EC2-A136-457316C68813}"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4256092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19</a:t>
            </a:fld>
            <a:endParaRPr lang="zh-CN" altLang="en-US"/>
          </a:p>
        </p:txBody>
      </p:sp>
    </p:spTree>
    <p:extLst>
      <p:ext uri="{BB962C8B-B14F-4D97-AF65-F5344CB8AC3E}">
        <p14:creationId xmlns:p14="http://schemas.microsoft.com/office/powerpoint/2010/main" val="2059973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22</a:t>
            </a:fld>
            <a:endParaRPr lang="zh-CN" altLang="en-US"/>
          </a:p>
        </p:txBody>
      </p:sp>
    </p:spTree>
    <p:extLst>
      <p:ext uri="{BB962C8B-B14F-4D97-AF65-F5344CB8AC3E}">
        <p14:creationId xmlns:p14="http://schemas.microsoft.com/office/powerpoint/2010/main" val="2879012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560A08-AE14-4601-823B-EEE87F151D61}" type="slidenum">
              <a:rPr lang="zh-CN" altLang="en-US" smtClean="0"/>
              <a:pPr/>
              <a:t>23</a:t>
            </a:fld>
            <a:endParaRPr lang="zh-CN" altLang="en-US"/>
          </a:p>
        </p:txBody>
      </p:sp>
    </p:spTree>
    <p:extLst>
      <p:ext uri="{BB962C8B-B14F-4D97-AF65-F5344CB8AC3E}">
        <p14:creationId xmlns:p14="http://schemas.microsoft.com/office/powerpoint/2010/main" val="402783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a:t>
            </a:fld>
            <a:endParaRPr lang="zh-CN" altLang="en-US"/>
          </a:p>
        </p:txBody>
      </p:sp>
    </p:spTree>
    <p:extLst>
      <p:ext uri="{BB962C8B-B14F-4D97-AF65-F5344CB8AC3E}">
        <p14:creationId xmlns:p14="http://schemas.microsoft.com/office/powerpoint/2010/main" val="3195665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7DB8DB-C087-441A-ACF2-721A934DE4AE}" type="slidenum">
              <a:rPr lang="zh-CN" altLang="en-US" smtClean="0"/>
              <a:t>24</a:t>
            </a:fld>
            <a:endParaRPr lang="zh-CN" altLang="en-US"/>
          </a:p>
        </p:txBody>
      </p:sp>
    </p:spTree>
    <p:extLst>
      <p:ext uri="{BB962C8B-B14F-4D97-AF65-F5344CB8AC3E}">
        <p14:creationId xmlns:p14="http://schemas.microsoft.com/office/powerpoint/2010/main" val="4079782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25</a:t>
            </a:fld>
            <a:endParaRPr lang="en-US" dirty="0"/>
          </a:p>
        </p:txBody>
      </p:sp>
    </p:spTree>
    <p:extLst>
      <p:ext uri="{BB962C8B-B14F-4D97-AF65-F5344CB8AC3E}">
        <p14:creationId xmlns:p14="http://schemas.microsoft.com/office/powerpoint/2010/main" val="287945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A79DCF-ABC5-4EC2-A136-457316C68813}"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108810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4</a:t>
            </a:fld>
            <a:endParaRPr lang="zh-CN" altLang="en-US"/>
          </a:p>
        </p:txBody>
      </p:sp>
    </p:spTree>
    <p:extLst>
      <p:ext uri="{BB962C8B-B14F-4D97-AF65-F5344CB8AC3E}">
        <p14:creationId xmlns:p14="http://schemas.microsoft.com/office/powerpoint/2010/main" val="3674483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62165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pPr/>
              <a:t>6</a:t>
            </a:fld>
            <a:endParaRPr lang="zh-CN" altLang="en-US"/>
          </a:p>
        </p:txBody>
      </p:sp>
    </p:spTree>
    <p:extLst>
      <p:ext uri="{BB962C8B-B14F-4D97-AF65-F5344CB8AC3E}">
        <p14:creationId xmlns:p14="http://schemas.microsoft.com/office/powerpoint/2010/main" val="328183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p:cNvSpPr>
          <p:nvPr>
            <p:ph type="sldImg"/>
          </p:nvPr>
        </p:nvSpPr>
        <p:spPr bwMode="auto">
          <a:noFill/>
          <a:ln>
            <a:solidFill>
              <a:srgbClr val="000000"/>
            </a:solidFill>
            <a:miter lim="800000"/>
            <a:headEnd/>
            <a:tailEnd/>
          </a:ln>
        </p:spPr>
      </p:sp>
      <p:sp>
        <p:nvSpPr>
          <p:cNvPr id="788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8089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ECCA7F-0656-4FE7-84E2-0229ECA7047C}" type="slidenum">
              <a:rPr lang="zh-CN" altLang="en-US"/>
              <a:pPr fontAlgn="base">
                <a:spcBef>
                  <a:spcPct val="0"/>
                </a:spcBef>
                <a:spcAft>
                  <a:spcPct val="0"/>
                </a:spcAft>
                <a:defRPr/>
              </a:pPr>
              <a:t>7</a:t>
            </a:fld>
            <a:endParaRPr lang="en-US" altLang="zh-CN"/>
          </a:p>
        </p:txBody>
      </p:sp>
    </p:spTree>
    <p:extLst>
      <p:ext uri="{BB962C8B-B14F-4D97-AF65-F5344CB8AC3E}">
        <p14:creationId xmlns:p14="http://schemas.microsoft.com/office/powerpoint/2010/main" val="1470183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A79DCF-ABC5-4EC2-A136-457316C68813}"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82309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p:spPr>
      </p:sp>
      <p:sp>
        <p:nvSpPr>
          <p:cNvPr id="106499" name="备注占位符 2"/>
          <p:cNvSpPr>
            <a:spLocks noGrp="1"/>
          </p:cNvSpPr>
          <p:nvPr>
            <p:ph type="body" idx="1"/>
          </p:nvPr>
        </p:nvSpPr>
        <p:spPr bwMode="auto">
          <a:xfrm>
            <a:off x="685800" y="4400550"/>
            <a:ext cx="5486400" cy="3600450"/>
          </a:xfrm>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43011" name="灯片编号占位符 3"/>
          <p:cNvSpPr txBox="1">
            <a:spLocks noGrp="1"/>
          </p:cNvSpPr>
          <p:nvPr/>
        </p:nvSpPr>
        <p:spPr bwMode="auto">
          <a:xfrm>
            <a:off x="3884613" y="8685213"/>
            <a:ext cx="2971800" cy="458787"/>
          </a:xfrm>
          <a:prstGeom prst="rect">
            <a:avLst/>
          </a:prstGeom>
          <a:noFill/>
          <a:ln>
            <a:miter lim="800000"/>
            <a:headEnd/>
            <a:tailEnd/>
          </a:ln>
        </p:spPr>
        <p:txBody>
          <a:bodyPr anchor="b"/>
          <a:lstStyle/>
          <a:p>
            <a:pPr algn="r">
              <a:defRPr/>
            </a:pPr>
            <a:fld id="{CD0157BC-413B-4478-BA1F-D91671AC962C}" type="slidenum">
              <a:rPr lang="zh-CN" altLang="en-US" sz="1200" b="0">
                <a:latin typeface="+mn-lt"/>
                <a:ea typeface="微软雅黑" pitchFamily="34" charset="-122"/>
              </a:rPr>
              <a:pPr algn="r">
                <a:defRPr/>
              </a:pPr>
              <a:t>9</a:t>
            </a:fld>
            <a:endParaRPr lang="en-US" altLang="zh-CN" sz="1200" b="0">
              <a:latin typeface="+mn-lt"/>
              <a:ea typeface="微软雅黑" pitchFamily="34" charset="-122"/>
            </a:endParaRPr>
          </a:p>
        </p:txBody>
      </p:sp>
    </p:spTree>
    <p:extLst>
      <p:ext uri="{BB962C8B-B14F-4D97-AF65-F5344CB8AC3E}">
        <p14:creationId xmlns:p14="http://schemas.microsoft.com/office/powerpoint/2010/main" val="3094048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t="6935" b="6935"/>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849360573"/>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489126" y="2026994"/>
            <a:ext cx="1151660" cy="1150256"/>
          </a:xfrm>
          <a:custGeom>
            <a:avLst/>
            <a:gdLst>
              <a:gd name="connsiteX0" fmla="*/ 575830 w 1151660"/>
              <a:gd name="connsiteY0" fmla="*/ 0 h 1150256"/>
              <a:gd name="connsiteX1" fmla="*/ 1151660 w 1151660"/>
              <a:gd name="connsiteY1" fmla="*/ 575128 h 1150256"/>
              <a:gd name="connsiteX2" fmla="*/ 575830 w 1151660"/>
              <a:gd name="connsiteY2" fmla="*/ 1150256 h 1150256"/>
              <a:gd name="connsiteX3" fmla="*/ 0 w 1151660"/>
              <a:gd name="connsiteY3" fmla="*/ 575128 h 1150256"/>
              <a:gd name="connsiteX4" fmla="*/ 575830 w 1151660"/>
              <a:gd name="connsiteY4" fmla="*/ 0 h 115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660" h="1150256">
                <a:moveTo>
                  <a:pt x="575830" y="0"/>
                </a:moveTo>
                <a:cubicBezTo>
                  <a:pt x="893852" y="0"/>
                  <a:pt x="1151660" y="257494"/>
                  <a:pt x="1151660" y="575128"/>
                </a:cubicBezTo>
                <a:cubicBezTo>
                  <a:pt x="1151660" y="892762"/>
                  <a:pt x="893852" y="1150256"/>
                  <a:pt x="575830" y="1150256"/>
                </a:cubicBezTo>
                <a:cubicBezTo>
                  <a:pt x="257808" y="1150256"/>
                  <a:pt x="0" y="892762"/>
                  <a:pt x="0" y="575128"/>
                </a:cubicBezTo>
                <a:cubicBezTo>
                  <a:pt x="0" y="257494"/>
                  <a:pt x="257808" y="0"/>
                  <a:pt x="575830"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342656" y="2026994"/>
            <a:ext cx="1151660" cy="1150256"/>
          </a:xfrm>
          <a:custGeom>
            <a:avLst/>
            <a:gdLst>
              <a:gd name="connsiteX0" fmla="*/ 575830 w 1151660"/>
              <a:gd name="connsiteY0" fmla="*/ 0 h 1150256"/>
              <a:gd name="connsiteX1" fmla="*/ 1151660 w 1151660"/>
              <a:gd name="connsiteY1" fmla="*/ 575128 h 1150256"/>
              <a:gd name="connsiteX2" fmla="*/ 575830 w 1151660"/>
              <a:gd name="connsiteY2" fmla="*/ 1150256 h 1150256"/>
              <a:gd name="connsiteX3" fmla="*/ 0 w 1151660"/>
              <a:gd name="connsiteY3" fmla="*/ 575128 h 1150256"/>
              <a:gd name="connsiteX4" fmla="*/ 575830 w 1151660"/>
              <a:gd name="connsiteY4" fmla="*/ 0 h 115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660" h="1150256">
                <a:moveTo>
                  <a:pt x="575830" y="0"/>
                </a:moveTo>
                <a:cubicBezTo>
                  <a:pt x="893852" y="0"/>
                  <a:pt x="1151660" y="257494"/>
                  <a:pt x="1151660" y="575128"/>
                </a:cubicBezTo>
                <a:cubicBezTo>
                  <a:pt x="1151660" y="892762"/>
                  <a:pt x="893852" y="1150256"/>
                  <a:pt x="575830" y="1150256"/>
                </a:cubicBezTo>
                <a:cubicBezTo>
                  <a:pt x="257808" y="1150256"/>
                  <a:pt x="0" y="892762"/>
                  <a:pt x="0" y="575128"/>
                </a:cubicBezTo>
                <a:cubicBezTo>
                  <a:pt x="0" y="257494"/>
                  <a:pt x="257808" y="0"/>
                  <a:pt x="575830"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198007" y="2026994"/>
            <a:ext cx="1152000" cy="1150256"/>
          </a:xfrm>
          <a:custGeom>
            <a:avLst/>
            <a:gdLst>
              <a:gd name="connsiteX0" fmla="*/ 576000 w 1152000"/>
              <a:gd name="connsiteY0" fmla="*/ 0 h 1150256"/>
              <a:gd name="connsiteX1" fmla="*/ 1152000 w 1152000"/>
              <a:gd name="connsiteY1" fmla="*/ 575128 h 1150256"/>
              <a:gd name="connsiteX2" fmla="*/ 576000 w 1152000"/>
              <a:gd name="connsiteY2" fmla="*/ 1150256 h 1150256"/>
              <a:gd name="connsiteX3" fmla="*/ 0 w 1152000"/>
              <a:gd name="connsiteY3" fmla="*/ 575128 h 1150256"/>
              <a:gd name="connsiteX4" fmla="*/ 576000 w 1152000"/>
              <a:gd name="connsiteY4" fmla="*/ 0 h 115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000" h="1150256">
                <a:moveTo>
                  <a:pt x="576000" y="0"/>
                </a:moveTo>
                <a:cubicBezTo>
                  <a:pt x="894116" y="0"/>
                  <a:pt x="1152000" y="257494"/>
                  <a:pt x="1152000" y="575128"/>
                </a:cubicBezTo>
                <a:cubicBezTo>
                  <a:pt x="1152000" y="892762"/>
                  <a:pt x="894116" y="1150256"/>
                  <a:pt x="576000" y="1150256"/>
                </a:cubicBezTo>
                <a:cubicBezTo>
                  <a:pt x="257884" y="1150256"/>
                  <a:pt x="0" y="892762"/>
                  <a:pt x="0" y="575128"/>
                </a:cubicBezTo>
                <a:cubicBezTo>
                  <a:pt x="0" y="257494"/>
                  <a:pt x="257884" y="0"/>
                  <a:pt x="5760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76534109"/>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576213" y="2057695"/>
            <a:ext cx="4080322" cy="2543943"/>
          </a:xfrm>
          <a:custGeom>
            <a:avLst/>
            <a:gdLst>
              <a:gd name="connsiteX0" fmla="*/ 0 w 4080322"/>
              <a:gd name="connsiteY0" fmla="*/ 0 h 2543943"/>
              <a:gd name="connsiteX1" fmla="*/ 4080322 w 4080322"/>
              <a:gd name="connsiteY1" fmla="*/ 0 h 2543943"/>
              <a:gd name="connsiteX2" fmla="*/ 4080322 w 4080322"/>
              <a:gd name="connsiteY2" fmla="*/ 2543943 h 2543943"/>
              <a:gd name="connsiteX3" fmla="*/ 0 w 4080322"/>
              <a:gd name="connsiteY3" fmla="*/ 2543943 h 2543943"/>
            </a:gdLst>
            <a:ahLst/>
            <a:cxnLst>
              <a:cxn ang="0">
                <a:pos x="connsiteX0" y="connsiteY0"/>
              </a:cxn>
              <a:cxn ang="0">
                <a:pos x="connsiteX1" y="connsiteY1"/>
              </a:cxn>
              <a:cxn ang="0">
                <a:pos x="connsiteX2" y="connsiteY2"/>
              </a:cxn>
              <a:cxn ang="0">
                <a:pos x="connsiteX3" y="connsiteY3"/>
              </a:cxn>
            </a:cxnLst>
            <a:rect l="l" t="t" r="r" b="b"/>
            <a:pathLst>
              <a:path w="4080322" h="2543943">
                <a:moveTo>
                  <a:pt x="0" y="0"/>
                </a:moveTo>
                <a:lnTo>
                  <a:pt x="4080322" y="0"/>
                </a:lnTo>
                <a:lnTo>
                  <a:pt x="4080322" y="2543943"/>
                </a:lnTo>
                <a:lnTo>
                  <a:pt x="0" y="2543943"/>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380923760"/>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069972" y="2839017"/>
            <a:ext cx="2359547" cy="1900692"/>
          </a:xfrm>
          <a:custGeom>
            <a:avLst/>
            <a:gdLst>
              <a:gd name="connsiteX0" fmla="*/ 0 w 2359547"/>
              <a:gd name="connsiteY0" fmla="*/ 0 h 1900692"/>
              <a:gd name="connsiteX1" fmla="*/ 2359547 w 2359547"/>
              <a:gd name="connsiteY1" fmla="*/ 0 h 1900692"/>
              <a:gd name="connsiteX2" fmla="*/ 2359547 w 2359547"/>
              <a:gd name="connsiteY2" fmla="*/ 1900692 h 1900692"/>
              <a:gd name="connsiteX3" fmla="*/ 0 w 2359547"/>
              <a:gd name="connsiteY3" fmla="*/ 1900692 h 1900692"/>
            </a:gdLst>
            <a:ahLst/>
            <a:cxnLst>
              <a:cxn ang="0">
                <a:pos x="connsiteX0" y="connsiteY0"/>
              </a:cxn>
              <a:cxn ang="0">
                <a:pos x="connsiteX1" y="connsiteY1"/>
              </a:cxn>
              <a:cxn ang="0">
                <a:pos x="connsiteX2" y="connsiteY2"/>
              </a:cxn>
              <a:cxn ang="0">
                <a:pos x="connsiteX3" y="connsiteY3"/>
              </a:cxn>
            </a:cxnLst>
            <a:rect l="l" t="t" r="r" b="b"/>
            <a:pathLst>
              <a:path w="2359547" h="1900692">
                <a:moveTo>
                  <a:pt x="0" y="0"/>
                </a:moveTo>
                <a:lnTo>
                  <a:pt x="2359547" y="0"/>
                </a:lnTo>
                <a:lnTo>
                  <a:pt x="2359547" y="1900692"/>
                </a:lnTo>
                <a:lnTo>
                  <a:pt x="0" y="1900692"/>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3619755" y="2840517"/>
            <a:ext cx="2359547" cy="1900692"/>
          </a:xfrm>
          <a:custGeom>
            <a:avLst/>
            <a:gdLst>
              <a:gd name="connsiteX0" fmla="*/ 0 w 2359547"/>
              <a:gd name="connsiteY0" fmla="*/ 0 h 1900692"/>
              <a:gd name="connsiteX1" fmla="*/ 2359547 w 2359547"/>
              <a:gd name="connsiteY1" fmla="*/ 0 h 1900692"/>
              <a:gd name="connsiteX2" fmla="*/ 2359547 w 2359547"/>
              <a:gd name="connsiteY2" fmla="*/ 1900692 h 1900692"/>
              <a:gd name="connsiteX3" fmla="*/ 0 w 2359547"/>
              <a:gd name="connsiteY3" fmla="*/ 1900692 h 1900692"/>
            </a:gdLst>
            <a:ahLst/>
            <a:cxnLst>
              <a:cxn ang="0">
                <a:pos x="connsiteX0" y="connsiteY0"/>
              </a:cxn>
              <a:cxn ang="0">
                <a:pos x="connsiteX1" y="connsiteY1"/>
              </a:cxn>
              <a:cxn ang="0">
                <a:pos x="connsiteX2" y="connsiteY2"/>
              </a:cxn>
              <a:cxn ang="0">
                <a:pos x="connsiteX3" y="connsiteY3"/>
              </a:cxn>
            </a:cxnLst>
            <a:rect l="l" t="t" r="r" b="b"/>
            <a:pathLst>
              <a:path w="2359547" h="1900692">
                <a:moveTo>
                  <a:pt x="0" y="0"/>
                </a:moveTo>
                <a:lnTo>
                  <a:pt x="2359547" y="0"/>
                </a:lnTo>
                <a:lnTo>
                  <a:pt x="2359547" y="1900692"/>
                </a:lnTo>
                <a:lnTo>
                  <a:pt x="0" y="1900692"/>
                </a:lnTo>
                <a:close/>
              </a:path>
            </a:pathLst>
          </a:custGeom>
        </p:spPr>
        <p:txBody>
          <a:bodyPr wrap="square">
            <a:noAutofit/>
          </a:bodyPr>
          <a:lstStyle/>
          <a:p>
            <a:endParaRPr lang="zh-CN" altLang="en-US" dirty="0"/>
          </a:p>
        </p:txBody>
      </p:sp>
      <p:sp>
        <p:nvSpPr>
          <p:cNvPr id="14" name="图片占位符 13"/>
          <p:cNvSpPr>
            <a:spLocks noGrp="1"/>
          </p:cNvSpPr>
          <p:nvPr>
            <p:ph type="pic" sz="quarter" idx="12"/>
          </p:nvPr>
        </p:nvSpPr>
        <p:spPr>
          <a:xfrm>
            <a:off x="6169538" y="2839017"/>
            <a:ext cx="2359547" cy="1900692"/>
          </a:xfrm>
          <a:custGeom>
            <a:avLst/>
            <a:gdLst>
              <a:gd name="connsiteX0" fmla="*/ 0 w 2359547"/>
              <a:gd name="connsiteY0" fmla="*/ 0 h 1900692"/>
              <a:gd name="connsiteX1" fmla="*/ 2359547 w 2359547"/>
              <a:gd name="connsiteY1" fmla="*/ 0 h 1900692"/>
              <a:gd name="connsiteX2" fmla="*/ 2359547 w 2359547"/>
              <a:gd name="connsiteY2" fmla="*/ 1900692 h 1900692"/>
              <a:gd name="connsiteX3" fmla="*/ 0 w 2359547"/>
              <a:gd name="connsiteY3" fmla="*/ 1900692 h 1900692"/>
            </a:gdLst>
            <a:ahLst/>
            <a:cxnLst>
              <a:cxn ang="0">
                <a:pos x="connsiteX0" y="connsiteY0"/>
              </a:cxn>
              <a:cxn ang="0">
                <a:pos x="connsiteX1" y="connsiteY1"/>
              </a:cxn>
              <a:cxn ang="0">
                <a:pos x="connsiteX2" y="connsiteY2"/>
              </a:cxn>
              <a:cxn ang="0">
                <a:pos x="connsiteX3" y="connsiteY3"/>
              </a:cxn>
            </a:cxnLst>
            <a:rect l="l" t="t" r="r" b="b"/>
            <a:pathLst>
              <a:path w="2359547" h="1900692">
                <a:moveTo>
                  <a:pt x="0" y="0"/>
                </a:moveTo>
                <a:lnTo>
                  <a:pt x="2359547" y="0"/>
                </a:lnTo>
                <a:lnTo>
                  <a:pt x="2359547" y="1900692"/>
                </a:lnTo>
                <a:lnTo>
                  <a:pt x="0" y="1900692"/>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8719320" y="2840517"/>
            <a:ext cx="2359547" cy="1900692"/>
          </a:xfrm>
          <a:custGeom>
            <a:avLst/>
            <a:gdLst>
              <a:gd name="connsiteX0" fmla="*/ 0 w 2359547"/>
              <a:gd name="connsiteY0" fmla="*/ 0 h 1900692"/>
              <a:gd name="connsiteX1" fmla="*/ 2359547 w 2359547"/>
              <a:gd name="connsiteY1" fmla="*/ 0 h 1900692"/>
              <a:gd name="connsiteX2" fmla="*/ 2359547 w 2359547"/>
              <a:gd name="connsiteY2" fmla="*/ 1900692 h 1900692"/>
              <a:gd name="connsiteX3" fmla="*/ 0 w 2359547"/>
              <a:gd name="connsiteY3" fmla="*/ 1900692 h 1900692"/>
            </a:gdLst>
            <a:ahLst/>
            <a:cxnLst>
              <a:cxn ang="0">
                <a:pos x="connsiteX0" y="connsiteY0"/>
              </a:cxn>
              <a:cxn ang="0">
                <a:pos x="connsiteX1" y="connsiteY1"/>
              </a:cxn>
              <a:cxn ang="0">
                <a:pos x="connsiteX2" y="connsiteY2"/>
              </a:cxn>
              <a:cxn ang="0">
                <a:pos x="connsiteX3" y="connsiteY3"/>
              </a:cxn>
            </a:cxnLst>
            <a:rect l="l" t="t" r="r" b="b"/>
            <a:pathLst>
              <a:path w="2359547" h="1900692">
                <a:moveTo>
                  <a:pt x="0" y="0"/>
                </a:moveTo>
                <a:lnTo>
                  <a:pt x="2359547" y="0"/>
                </a:lnTo>
                <a:lnTo>
                  <a:pt x="2359547" y="1900692"/>
                </a:lnTo>
                <a:lnTo>
                  <a:pt x="0" y="190069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45676224"/>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7257142" y="1785257"/>
            <a:ext cx="3634414" cy="3950384"/>
          </a:xfrm>
          <a:custGeom>
            <a:avLst/>
            <a:gdLst>
              <a:gd name="connsiteX0" fmla="*/ 0 w 3634414"/>
              <a:gd name="connsiteY0" fmla="*/ 0 h 3950384"/>
              <a:gd name="connsiteX1" fmla="*/ 3634414 w 3634414"/>
              <a:gd name="connsiteY1" fmla="*/ 0 h 3950384"/>
              <a:gd name="connsiteX2" fmla="*/ 3634414 w 3634414"/>
              <a:gd name="connsiteY2" fmla="*/ 3950384 h 3950384"/>
              <a:gd name="connsiteX3" fmla="*/ 0 w 3634414"/>
              <a:gd name="connsiteY3" fmla="*/ 3950384 h 3950384"/>
            </a:gdLst>
            <a:ahLst/>
            <a:cxnLst>
              <a:cxn ang="0">
                <a:pos x="connsiteX0" y="connsiteY0"/>
              </a:cxn>
              <a:cxn ang="0">
                <a:pos x="connsiteX1" y="connsiteY1"/>
              </a:cxn>
              <a:cxn ang="0">
                <a:pos x="connsiteX2" y="connsiteY2"/>
              </a:cxn>
              <a:cxn ang="0">
                <a:pos x="connsiteX3" y="connsiteY3"/>
              </a:cxn>
            </a:cxnLst>
            <a:rect l="l" t="t" r="r" b="b"/>
            <a:pathLst>
              <a:path w="3634414" h="3950384">
                <a:moveTo>
                  <a:pt x="0" y="0"/>
                </a:moveTo>
                <a:lnTo>
                  <a:pt x="3634414" y="0"/>
                </a:lnTo>
                <a:lnTo>
                  <a:pt x="3634414" y="3950384"/>
                </a:lnTo>
                <a:lnTo>
                  <a:pt x="0" y="3950384"/>
                </a:lnTo>
                <a:close/>
              </a:path>
            </a:pathLst>
          </a:custGeom>
          <a:ln>
            <a:solidFill>
              <a:srgbClr val="1AFFFE"/>
            </a:solidFill>
          </a:ln>
        </p:spPr>
        <p:txBody>
          <a:bodyPr wrap="square">
            <a:noAutofit/>
          </a:bodyPr>
          <a:lstStyle/>
          <a:p>
            <a:endParaRPr lang="zh-CN" altLang="en-US" dirty="0"/>
          </a:p>
        </p:txBody>
      </p:sp>
    </p:spTree>
    <p:extLst>
      <p:ext uri="{BB962C8B-B14F-4D97-AF65-F5344CB8AC3E}">
        <p14:creationId xmlns:p14="http://schemas.microsoft.com/office/powerpoint/2010/main" val="1184503297"/>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540159112"/>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61047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6935" b="6935"/>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767461078"/>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632648"/>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203864"/>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828105"/>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240290" y="1616249"/>
            <a:ext cx="1565015" cy="1373672"/>
          </a:xfrm>
          <a:custGeom>
            <a:avLst/>
            <a:gdLst>
              <a:gd name="connsiteX0" fmla="*/ 0 w 1565015"/>
              <a:gd name="connsiteY0" fmla="*/ 0 h 1373672"/>
              <a:gd name="connsiteX1" fmla="*/ 1565015 w 1565015"/>
              <a:gd name="connsiteY1" fmla="*/ 0 h 1373672"/>
              <a:gd name="connsiteX2" fmla="*/ 1565015 w 1565015"/>
              <a:gd name="connsiteY2" fmla="*/ 1373672 h 1373672"/>
              <a:gd name="connsiteX3" fmla="*/ 0 w 1565015"/>
              <a:gd name="connsiteY3" fmla="*/ 1373672 h 1373672"/>
            </a:gdLst>
            <a:ahLst/>
            <a:cxnLst>
              <a:cxn ang="0">
                <a:pos x="connsiteX0" y="connsiteY0"/>
              </a:cxn>
              <a:cxn ang="0">
                <a:pos x="connsiteX1" y="connsiteY1"/>
              </a:cxn>
              <a:cxn ang="0">
                <a:pos x="connsiteX2" y="connsiteY2"/>
              </a:cxn>
              <a:cxn ang="0">
                <a:pos x="connsiteX3" y="connsiteY3"/>
              </a:cxn>
            </a:cxnLst>
            <a:rect l="l" t="t" r="r" b="b"/>
            <a:pathLst>
              <a:path w="1565015" h="1373672">
                <a:moveTo>
                  <a:pt x="0" y="0"/>
                </a:moveTo>
                <a:lnTo>
                  <a:pt x="1565015" y="0"/>
                </a:lnTo>
                <a:lnTo>
                  <a:pt x="1565015" y="1373672"/>
                </a:lnTo>
                <a:lnTo>
                  <a:pt x="0" y="1373672"/>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1251647" y="3147028"/>
            <a:ext cx="1553656" cy="1359271"/>
          </a:xfrm>
          <a:custGeom>
            <a:avLst/>
            <a:gdLst>
              <a:gd name="connsiteX0" fmla="*/ 0 w 1553656"/>
              <a:gd name="connsiteY0" fmla="*/ 0 h 1359271"/>
              <a:gd name="connsiteX1" fmla="*/ 1553656 w 1553656"/>
              <a:gd name="connsiteY1" fmla="*/ 0 h 1359271"/>
              <a:gd name="connsiteX2" fmla="*/ 1553656 w 1553656"/>
              <a:gd name="connsiteY2" fmla="*/ 1359271 h 1359271"/>
              <a:gd name="connsiteX3" fmla="*/ 0 w 1553656"/>
              <a:gd name="connsiteY3" fmla="*/ 1359271 h 1359271"/>
            </a:gdLst>
            <a:ahLst/>
            <a:cxnLst>
              <a:cxn ang="0">
                <a:pos x="connsiteX0" y="connsiteY0"/>
              </a:cxn>
              <a:cxn ang="0">
                <a:pos x="connsiteX1" y="connsiteY1"/>
              </a:cxn>
              <a:cxn ang="0">
                <a:pos x="connsiteX2" y="connsiteY2"/>
              </a:cxn>
              <a:cxn ang="0">
                <a:pos x="connsiteX3" y="connsiteY3"/>
              </a:cxn>
            </a:cxnLst>
            <a:rect l="l" t="t" r="r" b="b"/>
            <a:pathLst>
              <a:path w="1553656" h="1359271">
                <a:moveTo>
                  <a:pt x="0" y="0"/>
                </a:moveTo>
                <a:lnTo>
                  <a:pt x="1553656" y="0"/>
                </a:lnTo>
                <a:lnTo>
                  <a:pt x="1553656" y="1359271"/>
                </a:lnTo>
                <a:lnTo>
                  <a:pt x="0" y="1359271"/>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1250956" y="4619605"/>
            <a:ext cx="1554349" cy="1350896"/>
          </a:xfrm>
          <a:custGeom>
            <a:avLst/>
            <a:gdLst>
              <a:gd name="connsiteX0" fmla="*/ 0 w 1554349"/>
              <a:gd name="connsiteY0" fmla="*/ 0 h 1350896"/>
              <a:gd name="connsiteX1" fmla="*/ 1554349 w 1554349"/>
              <a:gd name="connsiteY1" fmla="*/ 0 h 1350896"/>
              <a:gd name="connsiteX2" fmla="*/ 1554349 w 1554349"/>
              <a:gd name="connsiteY2" fmla="*/ 1350896 h 1350896"/>
              <a:gd name="connsiteX3" fmla="*/ 0 w 1554349"/>
              <a:gd name="connsiteY3" fmla="*/ 1350896 h 1350896"/>
            </a:gdLst>
            <a:ahLst/>
            <a:cxnLst>
              <a:cxn ang="0">
                <a:pos x="connsiteX0" y="connsiteY0"/>
              </a:cxn>
              <a:cxn ang="0">
                <a:pos x="connsiteX1" y="connsiteY1"/>
              </a:cxn>
              <a:cxn ang="0">
                <a:pos x="connsiteX2" y="connsiteY2"/>
              </a:cxn>
              <a:cxn ang="0">
                <a:pos x="connsiteX3" y="connsiteY3"/>
              </a:cxn>
            </a:cxnLst>
            <a:rect l="l" t="t" r="r" b="b"/>
            <a:pathLst>
              <a:path w="1554349" h="1350896">
                <a:moveTo>
                  <a:pt x="0" y="0"/>
                </a:moveTo>
                <a:lnTo>
                  <a:pt x="1554349" y="0"/>
                </a:lnTo>
                <a:lnTo>
                  <a:pt x="1554349" y="1350896"/>
                </a:lnTo>
                <a:lnTo>
                  <a:pt x="0" y="1350896"/>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27050684"/>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032966" y="1624795"/>
            <a:ext cx="5563979" cy="4278422"/>
          </a:xfrm>
          <a:custGeom>
            <a:avLst/>
            <a:gdLst>
              <a:gd name="connsiteX0" fmla="*/ 0 w 5563979"/>
              <a:gd name="connsiteY0" fmla="*/ 0 h 4278422"/>
              <a:gd name="connsiteX1" fmla="*/ 5563979 w 5563979"/>
              <a:gd name="connsiteY1" fmla="*/ 0 h 4278422"/>
              <a:gd name="connsiteX2" fmla="*/ 5563979 w 5563979"/>
              <a:gd name="connsiteY2" fmla="*/ 4278422 h 4278422"/>
              <a:gd name="connsiteX3" fmla="*/ 0 w 5563979"/>
              <a:gd name="connsiteY3" fmla="*/ 4278422 h 4278422"/>
            </a:gdLst>
            <a:ahLst/>
            <a:cxnLst>
              <a:cxn ang="0">
                <a:pos x="connsiteX0" y="connsiteY0"/>
              </a:cxn>
              <a:cxn ang="0">
                <a:pos x="connsiteX1" y="connsiteY1"/>
              </a:cxn>
              <a:cxn ang="0">
                <a:pos x="connsiteX2" y="connsiteY2"/>
              </a:cxn>
              <a:cxn ang="0">
                <a:pos x="connsiteX3" y="connsiteY3"/>
              </a:cxn>
            </a:cxnLst>
            <a:rect l="l" t="t" r="r" b="b"/>
            <a:pathLst>
              <a:path w="5563979" h="4278422">
                <a:moveTo>
                  <a:pt x="0" y="0"/>
                </a:moveTo>
                <a:lnTo>
                  <a:pt x="5563979" y="0"/>
                </a:lnTo>
                <a:lnTo>
                  <a:pt x="5563979" y="4278422"/>
                </a:lnTo>
                <a:lnTo>
                  <a:pt x="0" y="427842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955340401"/>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547829" y="1993900"/>
            <a:ext cx="2495866" cy="2065946"/>
          </a:xfrm>
          <a:custGeom>
            <a:avLst/>
            <a:gdLst>
              <a:gd name="connsiteX0" fmla="*/ 516487 w 2495866"/>
              <a:gd name="connsiteY0" fmla="*/ 0 h 2065946"/>
              <a:gd name="connsiteX1" fmla="*/ 1979380 w 2495866"/>
              <a:gd name="connsiteY1" fmla="*/ 0 h 2065946"/>
              <a:gd name="connsiteX2" fmla="*/ 2495866 w 2495866"/>
              <a:gd name="connsiteY2" fmla="*/ 1032973 h 2065946"/>
              <a:gd name="connsiteX3" fmla="*/ 1979380 w 2495866"/>
              <a:gd name="connsiteY3" fmla="*/ 2065946 h 2065946"/>
              <a:gd name="connsiteX4" fmla="*/ 516487 w 2495866"/>
              <a:gd name="connsiteY4" fmla="*/ 2065946 h 2065946"/>
              <a:gd name="connsiteX5" fmla="*/ 0 w 2495866"/>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5866" h="2065946">
                <a:moveTo>
                  <a:pt x="516487" y="0"/>
                </a:moveTo>
                <a:lnTo>
                  <a:pt x="1979380" y="0"/>
                </a:lnTo>
                <a:lnTo>
                  <a:pt x="2495866" y="1032973"/>
                </a:lnTo>
                <a:lnTo>
                  <a:pt x="1979380" y="2065946"/>
                </a:lnTo>
                <a:lnTo>
                  <a:pt x="516487" y="2065946"/>
                </a:lnTo>
                <a:lnTo>
                  <a:pt x="0" y="1032973"/>
                </a:lnTo>
                <a:close/>
              </a:path>
            </a:pathLst>
          </a:custGeom>
          <a:ln w="19050">
            <a:solidFill>
              <a:srgbClr val="1AFFFE"/>
            </a:solidFill>
          </a:ln>
        </p:spPr>
        <p:txBody>
          <a:bodyPr wrap="square">
            <a:noAutofit/>
          </a:bodyPr>
          <a:lstStyle/>
          <a:p>
            <a:endParaRPr lang="zh-CN" altLang="en-US"/>
          </a:p>
        </p:txBody>
      </p:sp>
      <p:sp>
        <p:nvSpPr>
          <p:cNvPr id="11" name="图片占位符 10"/>
          <p:cNvSpPr>
            <a:spLocks noGrp="1"/>
          </p:cNvSpPr>
          <p:nvPr>
            <p:ph type="pic" sz="quarter" idx="11"/>
          </p:nvPr>
        </p:nvSpPr>
        <p:spPr>
          <a:xfrm>
            <a:off x="4795733" y="1993900"/>
            <a:ext cx="2578270" cy="2065946"/>
          </a:xfrm>
          <a:custGeom>
            <a:avLst/>
            <a:gdLst>
              <a:gd name="connsiteX0" fmla="*/ 516487 w 2578270"/>
              <a:gd name="connsiteY0" fmla="*/ 0 h 2065946"/>
              <a:gd name="connsiteX1" fmla="*/ 2061784 w 2578270"/>
              <a:gd name="connsiteY1" fmla="*/ 0 h 2065946"/>
              <a:gd name="connsiteX2" fmla="*/ 2578270 w 2578270"/>
              <a:gd name="connsiteY2" fmla="*/ 1032973 h 2065946"/>
              <a:gd name="connsiteX3" fmla="*/ 2061784 w 2578270"/>
              <a:gd name="connsiteY3" fmla="*/ 2065946 h 2065946"/>
              <a:gd name="connsiteX4" fmla="*/ 516487 w 2578270"/>
              <a:gd name="connsiteY4" fmla="*/ 2065946 h 2065946"/>
              <a:gd name="connsiteX5" fmla="*/ 0 w 2578270"/>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8270" h="2065946">
                <a:moveTo>
                  <a:pt x="516487" y="0"/>
                </a:moveTo>
                <a:lnTo>
                  <a:pt x="2061784" y="0"/>
                </a:lnTo>
                <a:lnTo>
                  <a:pt x="2578270" y="1032973"/>
                </a:lnTo>
                <a:lnTo>
                  <a:pt x="2061784" y="2065946"/>
                </a:lnTo>
                <a:lnTo>
                  <a:pt x="516487" y="2065946"/>
                </a:lnTo>
                <a:lnTo>
                  <a:pt x="0" y="1032973"/>
                </a:lnTo>
                <a:close/>
              </a:path>
            </a:pathLst>
          </a:custGeom>
          <a:ln w="19050">
            <a:solidFill>
              <a:srgbClr val="1AFFFE"/>
            </a:solidFill>
          </a:ln>
        </p:spPr>
        <p:txBody>
          <a:bodyPr wrap="square">
            <a:noAutofit/>
          </a:bodyPr>
          <a:lstStyle/>
          <a:p>
            <a:endParaRPr lang="zh-CN" altLang="en-US"/>
          </a:p>
        </p:txBody>
      </p:sp>
      <p:sp>
        <p:nvSpPr>
          <p:cNvPr id="12" name="图片占位符 11"/>
          <p:cNvSpPr>
            <a:spLocks noGrp="1"/>
          </p:cNvSpPr>
          <p:nvPr>
            <p:ph type="pic" sz="quarter" idx="12"/>
          </p:nvPr>
        </p:nvSpPr>
        <p:spPr>
          <a:xfrm>
            <a:off x="8148304" y="1993900"/>
            <a:ext cx="2495866" cy="2065946"/>
          </a:xfrm>
          <a:custGeom>
            <a:avLst/>
            <a:gdLst>
              <a:gd name="connsiteX0" fmla="*/ 516487 w 2495866"/>
              <a:gd name="connsiteY0" fmla="*/ 0 h 2065946"/>
              <a:gd name="connsiteX1" fmla="*/ 1979380 w 2495866"/>
              <a:gd name="connsiteY1" fmla="*/ 0 h 2065946"/>
              <a:gd name="connsiteX2" fmla="*/ 2495866 w 2495866"/>
              <a:gd name="connsiteY2" fmla="*/ 1032973 h 2065946"/>
              <a:gd name="connsiteX3" fmla="*/ 1979380 w 2495866"/>
              <a:gd name="connsiteY3" fmla="*/ 2065946 h 2065946"/>
              <a:gd name="connsiteX4" fmla="*/ 516487 w 2495866"/>
              <a:gd name="connsiteY4" fmla="*/ 2065946 h 2065946"/>
              <a:gd name="connsiteX5" fmla="*/ 0 w 2495866"/>
              <a:gd name="connsiteY5" fmla="*/ 1032973 h 206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5866" h="2065946">
                <a:moveTo>
                  <a:pt x="516487" y="0"/>
                </a:moveTo>
                <a:lnTo>
                  <a:pt x="1979380" y="0"/>
                </a:lnTo>
                <a:lnTo>
                  <a:pt x="2495866" y="1032973"/>
                </a:lnTo>
                <a:lnTo>
                  <a:pt x="1979380" y="2065946"/>
                </a:lnTo>
                <a:lnTo>
                  <a:pt x="516487" y="2065946"/>
                </a:lnTo>
                <a:lnTo>
                  <a:pt x="0" y="1032973"/>
                </a:lnTo>
                <a:close/>
              </a:path>
            </a:pathLst>
          </a:custGeom>
          <a:ln w="19050">
            <a:solidFill>
              <a:srgbClr val="1AFFFE"/>
            </a:solidFill>
          </a:ln>
        </p:spPr>
        <p:txBody>
          <a:bodyPr wrap="square">
            <a:noAutofit/>
          </a:bodyPr>
          <a:lstStyle/>
          <a:p>
            <a:endParaRPr lang="zh-CN" altLang="en-US"/>
          </a:p>
        </p:txBody>
      </p:sp>
    </p:spTree>
    <p:extLst>
      <p:ext uri="{BB962C8B-B14F-4D97-AF65-F5344CB8AC3E}">
        <p14:creationId xmlns:p14="http://schemas.microsoft.com/office/powerpoint/2010/main" val="1650616909"/>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573264" y="2042993"/>
            <a:ext cx="2266130" cy="2044459"/>
          </a:xfrm>
          <a:custGeom>
            <a:avLst/>
            <a:gdLst>
              <a:gd name="connsiteX0" fmla="*/ 0 w 2266130"/>
              <a:gd name="connsiteY0" fmla="*/ 0 h 2044459"/>
              <a:gd name="connsiteX1" fmla="*/ 2266130 w 2266130"/>
              <a:gd name="connsiteY1" fmla="*/ 0 h 2044459"/>
              <a:gd name="connsiteX2" fmla="*/ 2266130 w 2266130"/>
              <a:gd name="connsiteY2" fmla="*/ 2044459 h 2044459"/>
              <a:gd name="connsiteX3" fmla="*/ 0 w 2266130"/>
              <a:gd name="connsiteY3" fmla="*/ 2044459 h 2044459"/>
            </a:gdLst>
            <a:ahLst/>
            <a:cxnLst>
              <a:cxn ang="0">
                <a:pos x="connsiteX0" y="connsiteY0"/>
              </a:cxn>
              <a:cxn ang="0">
                <a:pos x="connsiteX1" y="connsiteY1"/>
              </a:cxn>
              <a:cxn ang="0">
                <a:pos x="connsiteX2" y="connsiteY2"/>
              </a:cxn>
              <a:cxn ang="0">
                <a:pos x="connsiteX3" y="connsiteY3"/>
              </a:cxn>
            </a:cxnLst>
            <a:rect l="l" t="t" r="r" b="b"/>
            <a:pathLst>
              <a:path w="2266130" h="2044459">
                <a:moveTo>
                  <a:pt x="0" y="0"/>
                </a:moveTo>
                <a:lnTo>
                  <a:pt x="2266130" y="0"/>
                </a:lnTo>
                <a:lnTo>
                  <a:pt x="2266130" y="2044459"/>
                </a:lnTo>
                <a:lnTo>
                  <a:pt x="0" y="2044459"/>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972459" y="2042993"/>
            <a:ext cx="2247087" cy="2044459"/>
          </a:xfrm>
          <a:custGeom>
            <a:avLst/>
            <a:gdLst>
              <a:gd name="connsiteX0" fmla="*/ 0 w 2247087"/>
              <a:gd name="connsiteY0" fmla="*/ 0 h 2044459"/>
              <a:gd name="connsiteX1" fmla="*/ 2247087 w 2247087"/>
              <a:gd name="connsiteY1" fmla="*/ 0 h 2044459"/>
              <a:gd name="connsiteX2" fmla="*/ 2247087 w 2247087"/>
              <a:gd name="connsiteY2" fmla="*/ 2044459 h 2044459"/>
              <a:gd name="connsiteX3" fmla="*/ 0 w 2247087"/>
              <a:gd name="connsiteY3" fmla="*/ 2044459 h 2044459"/>
            </a:gdLst>
            <a:ahLst/>
            <a:cxnLst>
              <a:cxn ang="0">
                <a:pos x="connsiteX0" y="connsiteY0"/>
              </a:cxn>
              <a:cxn ang="0">
                <a:pos x="connsiteX1" y="connsiteY1"/>
              </a:cxn>
              <a:cxn ang="0">
                <a:pos x="connsiteX2" y="connsiteY2"/>
              </a:cxn>
              <a:cxn ang="0">
                <a:pos x="connsiteX3" y="connsiteY3"/>
              </a:cxn>
            </a:cxnLst>
            <a:rect l="l" t="t" r="r" b="b"/>
            <a:pathLst>
              <a:path w="2247087" h="2044459">
                <a:moveTo>
                  <a:pt x="0" y="0"/>
                </a:moveTo>
                <a:lnTo>
                  <a:pt x="2247087" y="0"/>
                </a:lnTo>
                <a:lnTo>
                  <a:pt x="2247087" y="2044459"/>
                </a:lnTo>
                <a:lnTo>
                  <a:pt x="0" y="204445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432982" y="2007493"/>
            <a:ext cx="2259840" cy="2106790"/>
          </a:xfrm>
          <a:custGeom>
            <a:avLst/>
            <a:gdLst>
              <a:gd name="connsiteX0" fmla="*/ 0 w 2259840"/>
              <a:gd name="connsiteY0" fmla="*/ 0 h 2106790"/>
              <a:gd name="connsiteX1" fmla="*/ 2259840 w 2259840"/>
              <a:gd name="connsiteY1" fmla="*/ 0 h 2106790"/>
              <a:gd name="connsiteX2" fmla="*/ 2259840 w 2259840"/>
              <a:gd name="connsiteY2" fmla="*/ 2106790 h 2106790"/>
              <a:gd name="connsiteX3" fmla="*/ 0 w 2259840"/>
              <a:gd name="connsiteY3" fmla="*/ 2106790 h 2106790"/>
            </a:gdLst>
            <a:ahLst/>
            <a:cxnLst>
              <a:cxn ang="0">
                <a:pos x="connsiteX0" y="connsiteY0"/>
              </a:cxn>
              <a:cxn ang="0">
                <a:pos x="connsiteX1" y="connsiteY1"/>
              </a:cxn>
              <a:cxn ang="0">
                <a:pos x="connsiteX2" y="connsiteY2"/>
              </a:cxn>
              <a:cxn ang="0">
                <a:pos x="connsiteX3" y="connsiteY3"/>
              </a:cxn>
            </a:cxnLst>
            <a:rect l="l" t="t" r="r" b="b"/>
            <a:pathLst>
              <a:path w="2259840" h="2106790">
                <a:moveTo>
                  <a:pt x="0" y="0"/>
                </a:moveTo>
                <a:lnTo>
                  <a:pt x="2259840" y="0"/>
                </a:lnTo>
                <a:lnTo>
                  <a:pt x="2259840" y="2106790"/>
                </a:lnTo>
                <a:lnTo>
                  <a:pt x="0" y="210679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287968938"/>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7" cstate="print">
            <a:extLst>
              <a:ext uri="{28A0092B-C50C-407E-A947-70E740481C1C}">
                <a14:useLocalDpi xmlns:a14="http://schemas.microsoft.com/office/drawing/2010/main" val="0"/>
              </a:ext>
            </a:extLst>
          </a:blip>
          <a:srcRect t="49247" r="49125" b="6935"/>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588125448"/>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3" r:id="rId4"/>
    <p:sldLayoutId id="2147483664" r:id="rId5"/>
    <p:sldLayoutId id="2147483674" r:id="rId6"/>
    <p:sldLayoutId id="2147483673" r:id="rId7"/>
    <p:sldLayoutId id="2147483672" r:id="rId8"/>
    <p:sldLayoutId id="2147483671" r:id="rId9"/>
    <p:sldLayoutId id="2147483670" r:id="rId10"/>
    <p:sldLayoutId id="2147483669" r:id="rId11"/>
    <p:sldLayoutId id="2147483668" r:id="rId12"/>
    <p:sldLayoutId id="2147483667" r:id="rId13"/>
    <p:sldLayoutId id="2147483675" r:id="rId14"/>
    <p:sldLayoutId id="2147483676" r:id="rId15"/>
  </p:sldLayoutIdLst>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01C2E68-6D05-4BFB-BE8E-8ACC72A1E629}"/>
              </a:ext>
            </a:extLst>
          </p:cNvPr>
          <p:cNvPicPr>
            <a:picLocks noChangeAspect="1"/>
          </p:cNvPicPr>
          <p:nvPr/>
        </p:nvPicPr>
        <p:blipFill>
          <a:blip r:embed="rId5"/>
          <a:stretch>
            <a:fillRect/>
          </a:stretch>
        </p:blipFill>
        <p:spPr>
          <a:xfrm>
            <a:off x="6285" y="0"/>
            <a:ext cx="12185715" cy="6858000"/>
          </a:xfrm>
          <a:prstGeom prst="rect">
            <a:avLst/>
          </a:prstGeom>
        </p:spPr>
      </p:pic>
      <p:grpSp>
        <p:nvGrpSpPr>
          <p:cNvPr id="5" name="组合 4"/>
          <p:cNvGrpSpPr/>
          <p:nvPr/>
        </p:nvGrpSpPr>
        <p:grpSpPr>
          <a:xfrm>
            <a:off x="688111" y="5026037"/>
            <a:ext cx="5096805" cy="396492"/>
            <a:chOff x="8436859" y="2904803"/>
            <a:chExt cx="1609343" cy="396492"/>
          </a:xfrm>
        </p:grpSpPr>
        <p:sp>
          <p:nvSpPr>
            <p:cNvPr id="6" name="矩形 5"/>
            <p:cNvSpPr/>
            <p:nvPr/>
          </p:nvSpPr>
          <p:spPr>
            <a:xfrm>
              <a:off x="8436859" y="2904803"/>
              <a:ext cx="1609343" cy="396492"/>
            </a:xfrm>
            <a:prstGeom prst="rect">
              <a:avLst/>
            </a:prstGeom>
            <a:solidFill>
              <a:srgbClr val="1AFFFE"/>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94236"/>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8552995" y="2922000"/>
              <a:ext cx="1377695" cy="3693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汇报人：千图网</a:t>
              </a:r>
              <a:r>
                <a:rPr kumimoji="0" lang="zh-CN" altLang="en-US"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汇报时间：</a:t>
              </a:r>
              <a:r>
                <a:rPr kumimoji="0" lang="en-US" altLang="zh-CN"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XX</a:t>
              </a:r>
              <a:r>
                <a:rPr kumimoji="0" lang="zh-CN" altLang="en-US"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XX</a:t>
              </a:r>
              <a:r>
                <a:rPr kumimoji="0" lang="zh-CN" altLang="en-US"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8" name="文本框 7"/>
          <p:cNvSpPr txBox="1"/>
          <p:nvPr/>
        </p:nvSpPr>
        <p:spPr>
          <a:xfrm>
            <a:off x="8089892" y="505757"/>
            <a:ext cx="8286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ABOUT</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9" name="文本框 8"/>
          <p:cNvSpPr txBox="1"/>
          <p:nvPr/>
        </p:nvSpPr>
        <p:spPr>
          <a:xfrm>
            <a:off x="9220192" y="505757"/>
            <a:ext cx="11048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SERVICES</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0" name="文本框 9"/>
          <p:cNvSpPr txBox="1"/>
          <p:nvPr/>
        </p:nvSpPr>
        <p:spPr>
          <a:xfrm>
            <a:off x="10626716" y="505757"/>
            <a:ext cx="12001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CONTACTS</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1" name="文本框 10"/>
          <p:cNvSpPr txBox="1"/>
          <p:nvPr/>
        </p:nvSpPr>
        <p:spPr>
          <a:xfrm>
            <a:off x="6971265" y="505757"/>
            <a:ext cx="9059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HOME</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2" name="矩形 11"/>
          <p:cNvSpPr/>
          <p:nvPr/>
        </p:nvSpPr>
        <p:spPr>
          <a:xfrm>
            <a:off x="6627989" y="592181"/>
            <a:ext cx="134102" cy="134100"/>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4" name="Mark Pride - River Flows In You (Original Mix) - remi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4400" y="-609600"/>
            <a:ext cx="609600" cy="609600"/>
          </a:xfrm>
          <a:prstGeom prst="rect">
            <a:avLst/>
          </a:prstGeom>
        </p:spPr>
      </p:pic>
      <p:sp>
        <p:nvSpPr>
          <p:cNvPr id="15" name="矩形 14">
            <a:extLst>
              <a:ext uri="{FF2B5EF4-FFF2-40B4-BE49-F238E27FC236}">
                <a16:creationId xmlns:a16="http://schemas.microsoft.com/office/drawing/2014/main" id="{09D71286-46D2-4E64-91F0-0F4F0170CB54}"/>
              </a:ext>
            </a:extLst>
          </p:cNvPr>
          <p:cNvSpPr/>
          <p:nvPr/>
        </p:nvSpPr>
        <p:spPr>
          <a:xfrm>
            <a:off x="559081" y="3102279"/>
            <a:ext cx="6968574" cy="923330"/>
          </a:xfrm>
          <a:prstGeom prst="rect">
            <a:avLst/>
          </a:prstGeom>
        </p:spPr>
        <p:txBody>
          <a:bodyPr wrap="none">
            <a:spAutoFit/>
            <a:scene3d>
              <a:camera prst="orthographicFront"/>
              <a:lightRig rig="threePt" dir="t"/>
            </a:scene3d>
            <a:sp3d contourW="12700"/>
          </a:bodyPr>
          <a:lstStyle/>
          <a:p>
            <a:r>
              <a:rPr lang="zh-CN" altLang="en-US" sz="5400" dirty="0">
                <a:solidFill>
                  <a:schemeClr val="bg1"/>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人工智能科技汇报</a:t>
            </a:r>
            <a:r>
              <a:rPr lang="en-US" altLang="zh-CN" sz="5400" dirty="0">
                <a:solidFill>
                  <a:schemeClr val="bg1"/>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PPT</a:t>
            </a:r>
            <a:endParaRPr lang="zh-CN" altLang="en-US" sz="5400" dirty="0">
              <a:solidFill>
                <a:schemeClr val="bg1"/>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endParaRPr>
          </a:p>
        </p:txBody>
      </p:sp>
      <p:sp>
        <p:nvSpPr>
          <p:cNvPr id="16" name="矩形 15">
            <a:extLst>
              <a:ext uri="{FF2B5EF4-FFF2-40B4-BE49-F238E27FC236}">
                <a16:creationId xmlns:a16="http://schemas.microsoft.com/office/drawing/2014/main" id="{07C333A6-5202-40FA-BB40-3291DD0DBB7C}"/>
              </a:ext>
            </a:extLst>
          </p:cNvPr>
          <p:cNvSpPr/>
          <p:nvPr/>
        </p:nvSpPr>
        <p:spPr>
          <a:xfrm>
            <a:off x="602623" y="4130111"/>
            <a:ext cx="6672716" cy="830997"/>
          </a:xfrm>
          <a:prstGeom prst="rect">
            <a:avLst/>
          </a:prstGeom>
        </p:spPr>
        <p:txBody>
          <a:bodyPr wrap="square">
            <a:spAutoFit/>
            <a:scene3d>
              <a:camera prst="orthographicFront"/>
              <a:lightRig rig="threePt" dir="t"/>
            </a:scene3d>
            <a:sp3d contourW="12700"/>
          </a:bodyPr>
          <a:lstStyle/>
          <a:p>
            <a:r>
              <a:rPr lang="en-US" altLang="zh-CN" sz="1600" dirty="0">
                <a:solidFill>
                  <a:schemeClr val="bg1"/>
                </a:solidFill>
              </a:rPr>
              <a:t>There are moments in life when you miss someone so much that you just want to pick them from your dreams and hug them for real!  Dream what you want to dream; </a:t>
            </a:r>
          </a:p>
        </p:txBody>
      </p:sp>
      <p:sp>
        <p:nvSpPr>
          <p:cNvPr id="17" name="矩形 16">
            <a:extLst>
              <a:ext uri="{FF2B5EF4-FFF2-40B4-BE49-F238E27FC236}">
                <a16:creationId xmlns:a16="http://schemas.microsoft.com/office/drawing/2014/main" id="{5A98A484-B961-4D30-B44F-F83E0B9848C6}"/>
              </a:ext>
            </a:extLst>
          </p:cNvPr>
          <p:cNvSpPr/>
          <p:nvPr/>
        </p:nvSpPr>
        <p:spPr>
          <a:xfrm>
            <a:off x="559081" y="2161752"/>
            <a:ext cx="3724096" cy="923330"/>
          </a:xfrm>
          <a:prstGeom prst="rect">
            <a:avLst/>
          </a:prstGeom>
        </p:spPr>
        <p:txBody>
          <a:bodyPr wrap="none">
            <a:spAutoFit/>
            <a:scene3d>
              <a:camera prst="orthographicFront"/>
              <a:lightRig rig="threePt" dir="t"/>
            </a:scene3d>
            <a:sp3d contourW="12700"/>
          </a:bodyPr>
          <a:lstStyle/>
          <a:p>
            <a:r>
              <a:rPr lang="en-US" altLang="zh-CN" sz="5400" b="1" dirty="0">
                <a:solidFill>
                  <a:schemeClr val="bg1"/>
                </a:solidFill>
                <a:effectLst>
                  <a:outerShdw blurRad="38100" dist="38100" dir="2700000" algn="tl">
                    <a:srgbClr val="000000">
                      <a:alpha val="43137"/>
                    </a:srgbClr>
                  </a:outerShdw>
                </a:effectLst>
              </a:rPr>
              <a:t>BUSINESS</a:t>
            </a:r>
            <a:endParaRPr lang="zh-CN" altLang="en-US" sz="5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5671784"/>
      </p:ext>
    </p:extLst>
  </p:cSld>
  <p:clrMapOvr>
    <a:masterClrMapping/>
  </p:clrMapOvr>
  <mc:AlternateContent xmlns:mc="http://schemas.openxmlformats.org/markup-compatibility/2006">
    <mc:Choice xmlns:p14="http://schemas.microsoft.com/office/powerpoint/2010/main" Requires="p14">
      <p:transition spd="slow" p14:dur="125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1000"/>
                            </p:stCondLst>
                            <p:childTnLst>
                              <p:par>
                                <p:cTn id="35" presetID="2" presetClass="entr" presetSubtype="2"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2000"/>
                            </p:stCondLst>
                            <p:childTnLst>
                              <p:par>
                                <p:cTn id="44" presetID="14" presetClass="entr" presetSubtype="1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7" repeatCount="indefinite" fill="hold" display="0">
                  <p:stCondLst>
                    <p:cond delay="indefinite"/>
                  </p:stCondLst>
                  <p:endCondLst>
                    <p:cond evt="onStopAudio" delay="0">
                      <p:tgtEl>
                        <p:sldTgt/>
                      </p:tgtEl>
                    </p:cond>
                  </p:endCondLst>
                </p:cTn>
                <p:tgtEl>
                  <p:spTgt spid="14"/>
                </p:tgtEl>
              </p:cMediaNode>
            </p:audio>
          </p:childTnLst>
        </p:cTn>
      </p:par>
    </p:tnLst>
    <p:bldLst>
      <p:bldP spid="8" grpId="0"/>
      <p:bldP spid="9" grpId="0"/>
      <p:bldP spid="10" grpId="0"/>
      <p:bldP spid="11" grpId="0"/>
      <p:bldP spid="12" grpId="0" animBg="1"/>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D5C66FA4-DF40-4E37-92E7-75C8B4ECEDD6}"/>
              </a:ext>
            </a:extLst>
          </p:cNvPr>
          <p:cNvPicPr>
            <a:picLocks noChangeAspect="1"/>
          </p:cNvPicPr>
          <p:nvPr/>
        </p:nvPicPr>
        <p:blipFill>
          <a:blip r:embed="rId3"/>
          <a:stretch>
            <a:fillRect/>
          </a:stretch>
        </p:blipFill>
        <p:spPr>
          <a:xfrm rot="16200000">
            <a:off x="2676867" y="-2657136"/>
            <a:ext cx="6857998" cy="12172269"/>
          </a:xfrm>
          <a:prstGeom prst="rect">
            <a:avLst/>
          </a:prstGeom>
        </p:spPr>
      </p:pic>
      <p:grpSp>
        <p:nvGrpSpPr>
          <p:cNvPr id="37" name="组合 36"/>
          <p:cNvGrpSpPr/>
          <p:nvPr/>
        </p:nvGrpSpPr>
        <p:grpSpPr>
          <a:xfrm>
            <a:off x="1019856" y="332705"/>
            <a:ext cx="6057900" cy="739494"/>
            <a:chOff x="1524000" y="400931"/>
            <a:chExt cx="6057900" cy="739494"/>
          </a:xfrm>
        </p:grpSpPr>
        <p:sp>
          <p:nvSpPr>
            <p:cNvPr id="38" name="文本框 37"/>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39" name="文本框 38"/>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40" name="矩形 39"/>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932265" y="1644056"/>
            <a:ext cx="8351965" cy="2519046"/>
            <a:chOff x="1932265" y="1644056"/>
            <a:chExt cx="8351965" cy="2519046"/>
          </a:xfrm>
        </p:grpSpPr>
        <p:grpSp>
          <p:nvGrpSpPr>
            <p:cNvPr id="2" name="组合 1"/>
            <p:cNvGrpSpPr>
              <a:grpSpLocks/>
            </p:cNvGrpSpPr>
            <p:nvPr/>
          </p:nvGrpSpPr>
          <p:grpSpPr bwMode="auto">
            <a:xfrm>
              <a:off x="5191452" y="1941059"/>
              <a:ext cx="2856467" cy="1200150"/>
              <a:chOff x="3667436" y="1842933"/>
              <a:chExt cx="2856833" cy="1199527"/>
            </a:xfrm>
          </p:grpSpPr>
          <p:sp>
            <p:nvSpPr>
              <p:cNvPr id="3" name="右箭头 40"/>
              <p:cNvSpPr/>
              <p:nvPr/>
            </p:nvSpPr>
            <p:spPr>
              <a:xfrm>
                <a:off x="3667436" y="1842933"/>
                <a:ext cx="2852072" cy="1197940"/>
              </a:xfrm>
              <a:custGeom>
                <a:avLst/>
                <a:gdLst/>
                <a:ahLst/>
                <a:cxnLst/>
                <a:rect l="l" t="t" r="r" b="b"/>
                <a:pathLst>
                  <a:path w="3516040" h="1476756">
                    <a:moveTo>
                      <a:pt x="1188132" y="0"/>
                    </a:moveTo>
                    <a:cubicBezTo>
                      <a:pt x="1678313" y="0"/>
                      <a:pt x="2099164" y="296841"/>
                      <a:pt x="2280493" y="720672"/>
                    </a:cubicBezTo>
                    <a:lnTo>
                      <a:pt x="3011984" y="720672"/>
                    </a:lnTo>
                    <a:lnTo>
                      <a:pt x="3011984" y="468644"/>
                    </a:lnTo>
                    <a:lnTo>
                      <a:pt x="3516040" y="972700"/>
                    </a:lnTo>
                    <a:lnTo>
                      <a:pt x="3011984" y="1476756"/>
                    </a:lnTo>
                    <a:lnTo>
                      <a:pt x="3011984" y="1224728"/>
                    </a:lnTo>
                    <a:lnTo>
                      <a:pt x="1909812" y="1224728"/>
                    </a:lnTo>
                    <a:lnTo>
                      <a:pt x="1909812" y="1140227"/>
                    </a:lnTo>
                    <a:cubicBezTo>
                      <a:pt x="1885980" y="762622"/>
                      <a:pt x="1571925" y="464033"/>
                      <a:pt x="1188132" y="464033"/>
                    </a:cubicBezTo>
                    <a:cubicBezTo>
                      <a:pt x="788223" y="464033"/>
                      <a:pt x="464033" y="788223"/>
                      <a:pt x="464033" y="1188132"/>
                    </a:cubicBezTo>
                    <a:lnTo>
                      <a:pt x="465820" y="1223516"/>
                    </a:lnTo>
                    <a:lnTo>
                      <a:pt x="1787" y="1223516"/>
                    </a:lnTo>
                    <a:cubicBezTo>
                      <a:pt x="174" y="1211788"/>
                      <a:pt x="0" y="1199981"/>
                      <a:pt x="0" y="1188132"/>
                    </a:cubicBezTo>
                    <a:cubicBezTo>
                      <a:pt x="0" y="531945"/>
                      <a:pt x="531945" y="0"/>
                      <a:pt x="1188132" y="0"/>
                    </a:cubicBezTo>
                    <a:close/>
                  </a:path>
                </a:pathLst>
              </a:custGeom>
              <a:solidFill>
                <a:srgbClr val="1B737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4" name="右箭头 40"/>
              <p:cNvSpPr/>
              <p:nvPr/>
            </p:nvSpPr>
            <p:spPr>
              <a:xfrm>
                <a:off x="4908571" y="1887360"/>
                <a:ext cx="1615698" cy="1155100"/>
              </a:xfrm>
              <a:custGeom>
                <a:avLst/>
                <a:gdLst/>
                <a:ahLst/>
                <a:cxnLst/>
                <a:rect l="l" t="t" r="r" b="b"/>
                <a:pathLst>
                  <a:path w="1615638" h="1155077">
                    <a:moveTo>
                      <a:pt x="0" y="0"/>
                    </a:moveTo>
                    <a:cubicBezTo>
                      <a:pt x="276615" y="80692"/>
                      <a:pt x="501274" y="282772"/>
                      <a:pt x="613283" y="544578"/>
                    </a:cubicBezTo>
                    <a:lnTo>
                      <a:pt x="1206747" y="544578"/>
                    </a:lnTo>
                    <a:lnTo>
                      <a:pt x="1206747" y="541661"/>
                    </a:lnTo>
                    <a:lnTo>
                      <a:pt x="1209558" y="541661"/>
                    </a:lnTo>
                    <a:lnTo>
                      <a:pt x="1209558" y="342916"/>
                    </a:lnTo>
                    <a:lnTo>
                      <a:pt x="1615638" y="748997"/>
                    </a:lnTo>
                    <a:lnTo>
                      <a:pt x="1209558" y="1155077"/>
                    </a:lnTo>
                    <a:lnTo>
                      <a:pt x="1209558" y="950605"/>
                    </a:lnTo>
                    <a:lnTo>
                      <a:pt x="690727" y="950605"/>
                    </a:lnTo>
                    <a:lnTo>
                      <a:pt x="690578" y="953522"/>
                    </a:lnTo>
                    <a:lnTo>
                      <a:pt x="528383" y="953522"/>
                    </a:lnTo>
                    <a:cubicBezTo>
                      <a:pt x="534270" y="914846"/>
                      <a:pt x="536841" y="875298"/>
                      <a:pt x="536841" y="835150"/>
                    </a:cubicBezTo>
                    <a:cubicBezTo>
                      <a:pt x="536841" y="463997"/>
                      <a:pt x="317087" y="144169"/>
                      <a:pt x="0" y="0"/>
                    </a:cubicBezTo>
                    <a:close/>
                  </a:path>
                </a:pathLst>
              </a:custGeom>
              <a:gradFill flip="none" rotWithShape="1">
                <a:gsLst>
                  <a:gs pos="0">
                    <a:schemeClr val="bg1">
                      <a:alpha val="0"/>
                    </a:schemeClr>
                  </a:gs>
                  <a:gs pos="100000">
                    <a:schemeClr val="bg1">
                      <a:alpha val="5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5" name="组合 4"/>
            <p:cNvGrpSpPr>
              <a:grpSpLocks/>
            </p:cNvGrpSpPr>
            <p:nvPr/>
          </p:nvGrpSpPr>
          <p:grpSpPr bwMode="auto">
            <a:xfrm>
              <a:off x="4259928" y="2725284"/>
              <a:ext cx="2856467" cy="1173162"/>
              <a:chOff x="2735636" y="2627913"/>
              <a:chExt cx="2856644" cy="1173209"/>
            </a:xfrm>
          </p:grpSpPr>
          <p:sp>
            <p:nvSpPr>
              <p:cNvPr id="6" name="右箭头 31"/>
              <p:cNvSpPr/>
              <p:nvPr/>
            </p:nvSpPr>
            <p:spPr>
              <a:xfrm flipH="1">
                <a:off x="2735636" y="2627913"/>
                <a:ext cx="2856644" cy="1171622"/>
              </a:xfrm>
              <a:custGeom>
                <a:avLst/>
                <a:gdLst/>
                <a:ahLst/>
                <a:cxnLst/>
                <a:rect l="l" t="t" r="r" b="b"/>
                <a:pathLst>
                  <a:path w="3521038" h="1444567">
                    <a:moveTo>
                      <a:pt x="3016982" y="0"/>
                    </a:moveTo>
                    <a:lnTo>
                      <a:pt x="3016982" y="252028"/>
                    </a:lnTo>
                    <a:lnTo>
                      <a:pt x="1914810" y="252028"/>
                    </a:lnTo>
                    <a:lnTo>
                      <a:pt x="1914810" y="256435"/>
                    </a:lnTo>
                    <a:lnTo>
                      <a:pt x="1912231" y="256435"/>
                    </a:lnTo>
                    <a:cubicBezTo>
                      <a:pt x="1912231" y="656344"/>
                      <a:pt x="1588041" y="980534"/>
                      <a:pt x="1188132" y="980534"/>
                    </a:cubicBezTo>
                    <a:cubicBezTo>
                      <a:pt x="788223" y="980534"/>
                      <a:pt x="464033" y="656344"/>
                      <a:pt x="464033" y="256435"/>
                    </a:cubicBezTo>
                    <a:lnTo>
                      <a:pt x="0" y="256435"/>
                    </a:lnTo>
                    <a:cubicBezTo>
                      <a:pt x="0" y="912622"/>
                      <a:pt x="531945" y="1444567"/>
                      <a:pt x="1188132" y="1444567"/>
                    </a:cubicBezTo>
                    <a:cubicBezTo>
                      <a:pt x="1665630" y="1444567"/>
                      <a:pt x="2077339" y="1162888"/>
                      <a:pt x="2264987" y="756084"/>
                    </a:cubicBezTo>
                    <a:lnTo>
                      <a:pt x="3016982" y="756084"/>
                    </a:lnTo>
                    <a:lnTo>
                      <a:pt x="3016982" y="1008112"/>
                    </a:lnTo>
                    <a:lnTo>
                      <a:pt x="3521038" y="504056"/>
                    </a:lnTo>
                    <a:close/>
                  </a:path>
                </a:pathLst>
              </a:custGeom>
              <a:solidFill>
                <a:srgbClr val="30CAC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sp>
            <p:nvSpPr>
              <p:cNvPr id="7" name="右箭头 40"/>
              <p:cNvSpPr/>
              <p:nvPr/>
            </p:nvSpPr>
            <p:spPr>
              <a:xfrm>
                <a:off x="2738810" y="2632675"/>
                <a:ext cx="2853470" cy="1168447"/>
              </a:xfrm>
              <a:custGeom>
                <a:avLst/>
                <a:gdLst/>
                <a:ahLst/>
                <a:cxnLst/>
                <a:rect l="l" t="t" r="r" b="b"/>
                <a:pathLst>
                  <a:path w="2853780" h="1169071">
                    <a:moveTo>
                      <a:pt x="406080" y="0"/>
                    </a:moveTo>
                    <a:lnTo>
                      <a:pt x="406080" y="204472"/>
                    </a:lnTo>
                    <a:lnTo>
                      <a:pt x="870282" y="204472"/>
                    </a:lnTo>
                    <a:cubicBezTo>
                      <a:pt x="925728" y="658811"/>
                      <a:pt x="1313079" y="1010406"/>
                      <a:pt x="1782548" y="1010406"/>
                    </a:cubicBezTo>
                    <a:cubicBezTo>
                      <a:pt x="2250781" y="1010406"/>
                      <a:pt x="2637326" y="660661"/>
                      <a:pt x="2694309" y="208048"/>
                    </a:cubicBezTo>
                    <a:lnTo>
                      <a:pt x="2853780" y="208048"/>
                    </a:lnTo>
                    <a:cubicBezTo>
                      <a:pt x="2853780" y="473408"/>
                      <a:pt x="2746554" y="713725"/>
                      <a:pt x="2572913" y="887881"/>
                    </a:cubicBezTo>
                    <a:cubicBezTo>
                      <a:pt x="2398676" y="1061690"/>
                      <a:pt x="2158204" y="1169071"/>
                      <a:pt x="1892651" y="1169071"/>
                    </a:cubicBezTo>
                    <a:cubicBezTo>
                      <a:pt x="1505253" y="1169071"/>
                      <a:pt x="1171231" y="940543"/>
                      <a:pt x="1018990" y="610500"/>
                    </a:cubicBezTo>
                    <a:lnTo>
                      <a:pt x="408891" y="610500"/>
                    </a:lnTo>
                    <a:lnTo>
                      <a:pt x="408891" y="613417"/>
                    </a:lnTo>
                    <a:lnTo>
                      <a:pt x="406080" y="613417"/>
                    </a:lnTo>
                    <a:lnTo>
                      <a:pt x="406080" y="812161"/>
                    </a:lnTo>
                    <a:lnTo>
                      <a:pt x="0" y="406080"/>
                    </a:lnTo>
                    <a:close/>
                  </a:path>
                </a:pathLst>
              </a:custGeom>
              <a:gradFill flip="none" rotWithShape="1">
                <a:gsLst>
                  <a:gs pos="0">
                    <a:schemeClr val="bg1">
                      <a:alpha val="0"/>
                    </a:schemeClr>
                  </a:gs>
                  <a:gs pos="100000">
                    <a:schemeClr val="bg1">
                      <a:alpha val="5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grpSp>
          <p:nvGrpSpPr>
            <p:cNvPr id="9" name="组合 8"/>
            <p:cNvGrpSpPr>
              <a:grpSpLocks/>
            </p:cNvGrpSpPr>
            <p:nvPr/>
          </p:nvGrpSpPr>
          <p:grpSpPr bwMode="auto">
            <a:xfrm>
              <a:off x="2065209" y="2704651"/>
              <a:ext cx="2150286" cy="431801"/>
              <a:chOff x="540342" y="2606751"/>
              <a:chExt cx="2149849" cy="431988"/>
            </a:xfrm>
          </p:grpSpPr>
          <p:sp>
            <p:nvSpPr>
              <p:cNvPr id="10" name="椭圆 50"/>
              <p:cNvSpPr/>
              <p:nvPr/>
            </p:nvSpPr>
            <p:spPr>
              <a:xfrm>
                <a:off x="1100414" y="2606751"/>
                <a:ext cx="858352" cy="431988"/>
              </a:xfrm>
              <a:custGeom>
                <a:avLst/>
                <a:gdLst/>
                <a:ahLst/>
                <a:cxnLst/>
                <a:rect l="l" t="t" r="r" b="b"/>
                <a:pathLst>
                  <a:path w="857558" h="431392">
                    <a:moveTo>
                      <a:pt x="428779" y="0"/>
                    </a:moveTo>
                    <a:cubicBezTo>
                      <a:pt x="665587" y="0"/>
                      <a:pt x="857558" y="191971"/>
                      <a:pt x="857558" y="428779"/>
                    </a:cubicBezTo>
                    <a:lnTo>
                      <a:pt x="857295" y="431392"/>
                    </a:lnTo>
                    <a:lnTo>
                      <a:pt x="263" y="431392"/>
                    </a:lnTo>
                    <a:cubicBezTo>
                      <a:pt x="3" y="430523"/>
                      <a:pt x="0" y="429651"/>
                      <a:pt x="0" y="428779"/>
                    </a:cubicBezTo>
                    <a:cubicBezTo>
                      <a:pt x="0" y="191971"/>
                      <a:pt x="191971" y="0"/>
                      <a:pt x="428779" y="0"/>
                    </a:cubicBezTo>
                    <a:close/>
                  </a:path>
                </a:pathLst>
              </a:cu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cxnSp>
            <p:nvCxnSpPr>
              <p:cNvPr id="12" name="直接连接符 11"/>
              <p:cNvCxnSpPr/>
              <p:nvPr/>
            </p:nvCxnSpPr>
            <p:spPr>
              <a:xfrm>
                <a:off x="540342" y="3026033"/>
                <a:ext cx="2149849" cy="0"/>
              </a:xfrm>
              <a:prstGeom prst="line">
                <a:avLst/>
              </a:prstGeom>
              <a:ln w="12700">
                <a:solidFill>
                  <a:srgbClr val="30CAC6"/>
                </a:solidFill>
                <a:prstDash val="sysDash"/>
              </a:ln>
            </p:spPr>
            <p:style>
              <a:lnRef idx="1">
                <a:schemeClr val="accent1"/>
              </a:lnRef>
              <a:fillRef idx="0">
                <a:schemeClr val="accent1"/>
              </a:fillRef>
              <a:effectRef idx="0">
                <a:schemeClr val="accent1"/>
              </a:effectRef>
              <a:fontRef idx="minor">
                <a:schemeClr val="tx1"/>
              </a:fontRef>
            </p:style>
          </p:cxnSp>
        </p:grpSp>
        <p:sp>
          <p:nvSpPr>
            <p:cNvPr id="13" name="矩形 12"/>
            <p:cNvSpPr>
              <a:spLocks noChangeArrowheads="1"/>
            </p:cNvSpPr>
            <p:nvPr/>
          </p:nvSpPr>
          <p:spPr bwMode="auto">
            <a:xfrm>
              <a:off x="2525964" y="2256973"/>
              <a:ext cx="83472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r>
                <a:rPr lang="zh-CN" altLang="en-US" sz="5999" b="1" dirty="0">
                  <a:solidFill>
                    <a:prstClr val="white"/>
                  </a:solidFill>
                  <a:latin typeface="Arial "/>
                  <a:ea typeface="创艺简细圆" pitchFamily="2" charset="-122"/>
                </a:rPr>
                <a:t>√</a:t>
              </a:r>
            </a:p>
          </p:txBody>
        </p:sp>
        <p:grpSp>
          <p:nvGrpSpPr>
            <p:cNvPr id="14" name="组合 13"/>
            <p:cNvGrpSpPr>
              <a:grpSpLocks/>
            </p:cNvGrpSpPr>
            <p:nvPr/>
          </p:nvGrpSpPr>
          <p:grpSpPr bwMode="auto">
            <a:xfrm>
              <a:off x="8071724" y="2730050"/>
              <a:ext cx="2150284" cy="431800"/>
              <a:chOff x="6549068" y="2631968"/>
              <a:chExt cx="2150378" cy="432111"/>
            </a:xfrm>
          </p:grpSpPr>
          <p:cxnSp>
            <p:nvCxnSpPr>
              <p:cNvPr id="16" name="直接连接符 15"/>
              <p:cNvCxnSpPr/>
              <p:nvPr/>
            </p:nvCxnSpPr>
            <p:spPr>
              <a:xfrm>
                <a:off x="6549068" y="2631968"/>
                <a:ext cx="2150378" cy="0"/>
              </a:xfrm>
              <a:prstGeom prst="line">
                <a:avLst/>
              </a:prstGeom>
              <a:ln w="12700">
                <a:solidFill>
                  <a:srgbClr val="1B7371"/>
                </a:solidFill>
                <a:prstDash val="sysDash"/>
              </a:ln>
            </p:spPr>
            <p:style>
              <a:lnRef idx="1">
                <a:schemeClr val="accent1"/>
              </a:lnRef>
              <a:fillRef idx="0">
                <a:schemeClr val="accent1"/>
              </a:fillRef>
              <a:effectRef idx="0">
                <a:schemeClr val="accent1"/>
              </a:effectRef>
              <a:fontRef idx="minor">
                <a:schemeClr val="tx1"/>
              </a:fontRef>
            </p:style>
          </p:cxnSp>
          <p:sp>
            <p:nvSpPr>
              <p:cNvPr id="17" name="椭圆 50"/>
              <p:cNvSpPr/>
              <p:nvPr/>
            </p:nvSpPr>
            <p:spPr>
              <a:xfrm flipV="1">
                <a:off x="7136256" y="2631968"/>
                <a:ext cx="856977" cy="432111"/>
              </a:xfrm>
              <a:custGeom>
                <a:avLst/>
                <a:gdLst/>
                <a:ahLst/>
                <a:cxnLst/>
                <a:rect l="l" t="t" r="r" b="b"/>
                <a:pathLst>
                  <a:path w="857558" h="431392">
                    <a:moveTo>
                      <a:pt x="428779" y="0"/>
                    </a:moveTo>
                    <a:cubicBezTo>
                      <a:pt x="665587" y="0"/>
                      <a:pt x="857558" y="191971"/>
                      <a:pt x="857558" y="428779"/>
                    </a:cubicBezTo>
                    <a:lnTo>
                      <a:pt x="857295" y="431392"/>
                    </a:lnTo>
                    <a:lnTo>
                      <a:pt x="263" y="431392"/>
                    </a:lnTo>
                    <a:cubicBezTo>
                      <a:pt x="3" y="430523"/>
                      <a:pt x="0" y="429651"/>
                      <a:pt x="0" y="428779"/>
                    </a:cubicBezTo>
                    <a:cubicBezTo>
                      <a:pt x="0" y="191971"/>
                      <a:pt x="191971" y="0"/>
                      <a:pt x="428779" y="0"/>
                    </a:cubicBezTo>
                    <a:close/>
                  </a:path>
                </a:pathLst>
              </a:custGeom>
              <a:solidFill>
                <a:srgbClr val="1B73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a typeface="创艺简细圆" pitchFamily="2" charset="-122"/>
                </a:endParaRPr>
              </a:p>
            </p:txBody>
          </p:sp>
        </p:grpSp>
        <p:sp>
          <p:nvSpPr>
            <p:cNvPr id="18" name="矩形 17"/>
            <p:cNvSpPr>
              <a:spLocks noChangeArrowheads="1"/>
            </p:cNvSpPr>
            <p:nvPr/>
          </p:nvSpPr>
          <p:spPr bwMode="auto">
            <a:xfrm>
              <a:off x="8589743" y="2540341"/>
              <a:ext cx="639771" cy="101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r>
                <a:rPr lang="en-US" altLang="zh-CN" sz="5999" b="1" dirty="0">
                  <a:solidFill>
                    <a:prstClr val="white"/>
                  </a:solidFill>
                  <a:latin typeface="宋体" pitchFamily="2" charset="-122"/>
                  <a:ea typeface="创艺简细圆" pitchFamily="2" charset="-122"/>
                </a:rPr>
                <a:t>×</a:t>
              </a:r>
              <a:endParaRPr lang="zh-CN" altLang="en-US" sz="5999" b="1" dirty="0">
                <a:solidFill>
                  <a:prstClr val="white"/>
                </a:solidFill>
                <a:latin typeface="宋体" pitchFamily="2" charset="-122"/>
                <a:ea typeface="创艺简细圆" pitchFamily="2" charset="-122"/>
              </a:endParaRPr>
            </a:p>
          </p:txBody>
        </p:sp>
        <p:sp>
          <p:nvSpPr>
            <p:cNvPr id="19" name="TextBox 21"/>
            <p:cNvSpPr txBox="1">
              <a:spLocks noChangeArrowheads="1"/>
            </p:cNvSpPr>
            <p:nvPr/>
          </p:nvSpPr>
          <p:spPr bwMode="auto">
            <a:xfrm>
              <a:off x="5621452" y="1941062"/>
              <a:ext cx="9934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defTabSz="914217"/>
              <a:r>
                <a:rPr lang="en-US" altLang="zh-CN" sz="2400" b="1">
                  <a:solidFill>
                    <a:prstClr val="white"/>
                  </a:solidFill>
                  <a:latin typeface="+mn-lt"/>
                  <a:ea typeface="创艺简细圆" pitchFamily="2" charset="-122"/>
                </a:rPr>
                <a:t>01</a:t>
              </a:r>
              <a:endParaRPr lang="zh-CN" altLang="en-US" sz="2400" b="1">
                <a:solidFill>
                  <a:prstClr val="white"/>
                </a:solidFill>
                <a:latin typeface="+mn-lt"/>
                <a:ea typeface="创艺简细圆" pitchFamily="2" charset="-122"/>
              </a:endParaRPr>
            </a:p>
          </p:txBody>
        </p:sp>
        <p:sp>
          <p:nvSpPr>
            <p:cNvPr id="20" name="TextBox 22"/>
            <p:cNvSpPr txBox="1">
              <a:spLocks noChangeArrowheads="1"/>
            </p:cNvSpPr>
            <p:nvPr/>
          </p:nvSpPr>
          <p:spPr bwMode="auto">
            <a:xfrm>
              <a:off x="5621452" y="3504747"/>
              <a:ext cx="9934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defTabSz="914217"/>
              <a:r>
                <a:rPr lang="en-US" altLang="zh-CN" sz="2400" b="1" dirty="0">
                  <a:solidFill>
                    <a:prstClr val="white"/>
                  </a:solidFill>
                  <a:latin typeface="+mn-lt"/>
                  <a:ea typeface="创艺简细圆" pitchFamily="2" charset="-122"/>
                </a:rPr>
                <a:t>02</a:t>
              </a:r>
              <a:endParaRPr lang="zh-CN" altLang="en-US" sz="2400" b="1" dirty="0">
                <a:solidFill>
                  <a:prstClr val="white"/>
                </a:solidFill>
                <a:latin typeface="+mn-lt"/>
                <a:ea typeface="创艺简细圆" pitchFamily="2" charset="-122"/>
              </a:endParaRPr>
            </a:p>
          </p:txBody>
        </p:sp>
        <p:sp>
          <p:nvSpPr>
            <p:cNvPr id="35" name="矩形 34"/>
            <p:cNvSpPr/>
            <p:nvPr/>
          </p:nvSpPr>
          <p:spPr>
            <a:xfrm>
              <a:off x="1932265" y="3295172"/>
              <a:ext cx="232766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sp>
          <p:nvSpPr>
            <p:cNvPr id="41" name="矩形 40"/>
            <p:cNvSpPr/>
            <p:nvPr/>
          </p:nvSpPr>
          <p:spPr>
            <a:xfrm>
              <a:off x="7956566" y="1644056"/>
              <a:ext cx="2327664" cy="867930"/>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a:t>
              </a:r>
            </a:p>
          </p:txBody>
        </p:sp>
      </p:grpSp>
      <p:grpSp>
        <p:nvGrpSpPr>
          <p:cNvPr id="42" name="组合 41"/>
          <p:cNvGrpSpPr/>
          <p:nvPr/>
        </p:nvGrpSpPr>
        <p:grpSpPr>
          <a:xfrm>
            <a:off x="1637696" y="4548144"/>
            <a:ext cx="8862297" cy="1121676"/>
            <a:chOff x="1637696" y="4533630"/>
            <a:chExt cx="8862297" cy="1121676"/>
          </a:xfrm>
        </p:grpSpPr>
        <p:cxnSp>
          <p:nvCxnSpPr>
            <p:cNvPr id="43" name="直接连接符 42"/>
            <p:cNvCxnSpPr/>
            <p:nvPr/>
          </p:nvCxnSpPr>
          <p:spPr bwMode="auto">
            <a:xfrm>
              <a:off x="1744687" y="4964767"/>
              <a:ext cx="8755306" cy="0"/>
            </a:xfrm>
            <a:prstGeom prst="line">
              <a:avLst/>
            </a:prstGeom>
            <a:ln w="12700">
              <a:solidFill>
                <a:srgbClr val="30CAC6"/>
              </a:solidFill>
              <a:prstDash val="sysDash"/>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1637696" y="4533630"/>
              <a:ext cx="8862297" cy="1121676"/>
              <a:chOff x="874712" y="3281646"/>
              <a:chExt cx="8862297" cy="1121676"/>
            </a:xfrm>
          </p:grpSpPr>
          <p:sp>
            <p:nvSpPr>
              <p:cNvPr id="45" name="矩形 44"/>
              <p:cNvSpPr/>
              <p:nvPr/>
            </p:nvSpPr>
            <p:spPr>
              <a:xfrm>
                <a:off x="874712" y="3793924"/>
                <a:ext cx="8862297" cy="609398"/>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solidFill>
                      <a:prstClr val="white"/>
                    </a:solidFill>
                  </a:rPr>
                  <a:t>中用户可以在投影仪或者计算机上进行演示也可以将演示文稿打印出来制作成胶片以便应用到更广泛的领域中</a:t>
                </a:r>
              </a:p>
            </p:txBody>
          </p:sp>
          <p:sp>
            <p:nvSpPr>
              <p:cNvPr id="46" name="矩形 45"/>
              <p:cNvSpPr/>
              <p:nvPr/>
            </p:nvSpPr>
            <p:spPr>
              <a:xfrm>
                <a:off x="874713" y="3281646"/>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spTree>
    <p:extLst>
      <p:ext uri="{BB962C8B-B14F-4D97-AF65-F5344CB8AC3E}">
        <p14:creationId xmlns:p14="http://schemas.microsoft.com/office/powerpoint/2010/main" val="2937332185"/>
      </p:ext>
    </p:extLst>
  </p:cSld>
  <p:clrMapOvr>
    <a:masterClrMapping/>
  </p:clrMapOvr>
  <mc:AlternateContent xmlns:mc="http://schemas.openxmlformats.org/markup-compatibility/2006">
    <mc:Choice xmlns:p14="http://schemas.microsoft.com/office/powerpoint/2010/main" Requires="p14">
      <p:transition spd="slow" p14:dur="125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p:tgtEl>
                                          <p:spTgt spid="37"/>
                                        </p:tgtEl>
                                        <p:attrNameLst>
                                          <p:attrName>ppt_x</p:attrName>
                                        </p:attrNameLst>
                                      </p:cBhvr>
                                      <p:tavLst>
                                        <p:tav tm="0">
                                          <p:val>
                                            <p:strVal val="#ppt_x-#ppt_w*1.125000"/>
                                          </p:val>
                                        </p:tav>
                                        <p:tav tm="100000">
                                          <p:val>
                                            <p:strVal val="#ppt_x"/>
                                          </p:val>
                                        </p:tav>
                                      </p:tavLst>
                                    </p:anim>
                                    <p:animEffect transition="in" filter="wipe(right)">
                                      <p:cBhvr>
                                        <p:cTn id="12" dur="500"/>
                                        <p:tgtEl>
                                          <p:spTgt spid="37"/>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0-#ppt_w/2"/>
                                          </p:val>
                                        </p:tav>
                                        <p:tav tm="100000">
                                          <p:val>
                                            <p:strVal val="#ppt_x"/>
                                          </p:val>
                                        </p:tav>
                                      </p:tavLst>
                                    </p:anim>
                                    <p:anim calcmode="lin" valueType="num">
                                      <p:cBhvr additive="base">
                                        <p:cTn id="23"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047A1924-DCCD-44F9-A037-5BB3BB6B38B2}"/>
              </a:ext>
            </a:extLst>
          </p:cNvPr>
          <p:cNvPicPr>
            <a:picLocks noChangeAspect="1"/>
          </p:cNvPicPr>
          <p:nvPr/>
        </p:nvPicPr>
        <p:blipFill>
          <a:blip r:embed="rId2"/>
          <a:stretch>
            <a:fillRect/>
          </a:stretch>
        </p:blipFill>
        <p:spPr>
          <a:xfrm rot="16200000">
            <a:off x="2676867" y="-2657136"/>
            <a:ext cx="6857998" cy="12172269"/>
          </a:xfrm>
          <a:prstGeom prst="rect">
            <a:avLst/>
          </a:prstGeom>
        </p:spPr>
      </p:pic>
      <p:sp>
        <p:nvSpPr>
          <p:cNvPr id="5" name="椭圆 3"/>
          <p:cNvSpPr>
            <a:spLocks noChangeArrowheads="1"/>
          </p:cNvSpPr>
          <p:nvPr/>
        </p:nvSpPr>
        <p:spPr bwMode="auto">
          <a:xfrm>
            <a:off x="1434145" y="1646241"/>
            <a:ext cx="3933295" cy="4079876"/>
          </a:xfrm>
          <a:prstGeom prst="ellipse">
            <a:avLst/>
          </a:prstGeom>
          <a:noFill/>
          <a:ln w="9525">
            <a:solidFill>
              <a:schemeClr val="bg2">
                <a:lumMod val="50000"/>
              </a:schemeClr>
            </a:solidFill>
            <a:prstDash val="dash"/>
            <a:bevel/>
            <a:headEnd/>
            <a:tailEnd/>
          </a:ln>
        </p:spPr>
        <p:txBody>
          <a:bodyPr lIns="81148" tIns="40575" rIns="81148" bIns="40575"/>
          <a:lstStyle/>
          <a:p>
            <a:endParaRPr lang="zh-CN" altLang="zh-CN" sz="1467" dirty="0">
              <a:solidFill>
                <a:schemeClr val="bg1">
                  <a:lumMod val="95000"/>
                </a:schemeClr>
              </a:solidFill>
            </a:endParaRPr>
          </a:p>
        </p:txBody>
      </p:sp>
      <p:sp>
        <p:nvSpPr>
          <p:cNvPr id="6" name="Oval 13"/>
          <p:cNvSpPr>
            <a:spLocks noChangeArrowheads="1"/>
          </p:cNvSpPr>
          <p:nvPr/>
        </p:nvSpPr>
        <p:spPr bwMode="auto">
          <a:xfrm>
            <a:off x="2002390" y="3548068"/>
            <a:ext cx="1492049" cy="1546225"/>
          </a:xfrm>
          <a:prstGeom prst="ellipse">
            <a:avLst/>
          </a:prstGeom>
          <a:solidFill>
            <a:srgbClr val="DCDADA"/>
          </a:solidFill>
          <a:ln w="9525">
            <a:noFill/>
            <a:bevel/>
            <a:headEnd/>
            <a:tailEnd/>
          </a:ln>
        </p:spPr>
        <p:txBody>
          <a:bodyPr lIns="81148" tIns="40575" rIns="81148" bIns="40575"/>
          <a:lstStyle/>
          <a:p>
            <a:endParaRPr lang="zh-CN" altLang="zh-CN" sz="1467" dirty="0">
              <a:solidFill>
                <a:schemeClr val="bg1">
                  <a:lumMod val="95000"/>
                </a:schemeClr>
              </a:solidFill>
            </a:endParaRPr>
          </a:p>
        </p:txBody>
      </p:sp>
      <p:sp>
        <p:nvSpPr>
          <p:cNvPr id="7" name="Oval 14"/>
          <p:cNvSpPr>
            <a:spLocks noChangeArrowheads="1"/>
          </p:cNvSpPr>
          <p:nvPr/>
        </p:nvSpPr>
        <p:spPr bwMode="auto">
          <a:xfrm>
            <a:off x="2127786" y="3678239"/>
            <a:ext cx="1226973" cy="1273175"/>
          </a:xfrm>
          <a:prstGeom prst="ellipse">
            <a:avLst/>
          </a:prstGeom>
          <a:solidFill>
            <a:schemeClr val="accent2"/>
          </a:solidFill>
          <a:ln w="9525">
            <a:noFill/>
            <a:bevel/>
            <a:headEnd/>
            <a:tailEnd/>
          </a:ln>
        </p:spPr>
        <p:txBody>
          <a:bodyPr lIns="81148" tIns="40575" rIns="81148" bIns="40575"/>
          <a:lstStyle/>
          <a:p>
            <a:endParaRPr lang="zh-CN" altLang="zh-CN" sz="1467" dirty="0">
              <a:solidFill>
                <a:schemeClr val="bg1">
                  <a:lumMod val="95000"/>
                </a:schemeClr>
              </a:solidFill>
            </a:endParaRPr>
          </a:p>
        </p:txBody>
      </p:sp>
      <p:sp>
        <p:nvSpPr>
          <p:cNvPr id="8" name="Oval 18"/>
          <p:cNvSpPr>
            <a:spLocks noChangeArrowheads="1"/>
          </p:cNvSpPr>
          <p:nvPr/>
        </p:nvSpPr>
        <p:spPr bwMode="auto">
          <a:xfrm>
            <a:off x="3484916" y="3294065"/>
            <a:ext cx="1492049" cy="1549400"/>
          </a:xfrm>
          <a:prstGeom prst="ellipse">
            <a:avLst/>
          </a:prstGeom>
          <a:solidFill>
            <a:srgbClr val="DCDADA"/>
          </a:solidFill>
          <a:ln w="9525">
            <a:noFill/>
            <a:bevel/>
            <a:headEnd/>
            <a:tailEnd/>
          </a:ln>
        </p:spPr>
        <p:txBody>
          <a:bodyPr lIns="81148" tIns="40575" rIns="81148" bIns="40575"/>
          <a:lstStyle/>
          <a:p>
            <a:endParaRPr lang="zh-CN" altLang="zh-CN" sz="1467" dirty="0">
              <a:solidFill>
                <a:schemeClr val="bg1">
                  <a:lumMod val="95000"/>
                </a:schemeClr>
              </a:solidFill>
            </a:endParaRPr>
          </a:p>
        </p:txBody>
      </p:sp>
      <p:sp>
        <p:nvSpPr>
          <p:cNvPr id="9" name="Oval 19"/>
          <p:cNvSpPr>
            <a:spLocks noChangeArrowheads="1"/>
          </p:cNvSpPr>
          <p:nvPr/>
        </p:nvSpPr>
        <p:spPr bwMode="auto">
          <a:xfrm>
            <a:off x="3610311" y="3424240"/>
            <a:ext cx="1228560" cy="1274763"/>
          </a:xfrm>
          <a:prstGeom prst="ellipse">
            <a:avLst/>
          </a:prstGeom>
          <a:solidFill>
            <a:schemeClr val="accent3"/>
          </a:solidFill>
          <a:ln w="9525">
            <a:noFill/>
            <a:bevel/>
            <a:headEnd/>
            <a:tailEnd/>
          </a:ln>
        </p:spPr>
        <p:txBody>
          <a:bodyPr lIns="81148" tIns="40575" rIns="81148" bIns="40575"/>
          <a:lstStyle/>
          <a:p>
            <a:endParaRPr lang="zh-CN" altLang="zh-CN" sz="1467" dirty="0">
              <a:solidFill>
                <a:schemeClr val="bg1">
                  <a:lumMod val="95000"/>
                </a:schemeClr>
              </a:solidFill>
            </a:endParaRPr>
          </a:p>
        </p:txBody>
      </p:sp>
      <p:sp>
        <p:nvSpPr>
          <p:cNvPr id="10" name="Oval 23"/>
          <p:cNvSpPr>
            <a:spLocks noChangeArrowheads="1"/>
          </p:cNvSpPr>
          <p:nvPr/>
        </p:nvSpPr>
        <p:spPr bwMode="auto">
          <a:xfrm>
            <a:off x="2492864" y="2120900"/>
            <a:ext cx="1490461" cy="1547813"/>
          </a:xfrm>
          <a:prstGeom prst="ellipse">
            <a:avLst/>
          </a:prstGeom>
          <a:solidFill>
            <a:srgbClr val="DCDADA"/>
          </a:solidFill>
          <a:ln w="9525">
            <a:noFill/>
            <a:bevel/>
            <a:headEnd/>
            <a:tailEnd/>
          </a:ln>
        </p:spPr>
        <p:txBody>
          <a:bodyPr lIns="81148" tIns="40575" rIns="81148" bIns="40575"/>
          <a:lstStyle/>
          <a:p>
            <a:endParaRPr lang="zh-CN" altLang="zh-CN" sz="1467" dirty="0">
              <a:solidFill>
                <a:schemeClr val="bg1">
                  <a:lumMod val="95000"/>
                </a:schemeClr>
              </a:solidFill>
            </a:endParaRPr>
          </a:p>
        </p:txBody>
      </p:sp>
      <p:sp>
        <p:nvSpPr>
          <p:cNvPr id="11" name="Oval 24"/>
          <p:cNvSpPr>
            <a:spLocks noChangeArrowheads="1"/>
          </p:cNvSpPr>
          <p:nvPr/>
        </p:nvSpPr>
        <p:spPr bwMode="auto">
          <a:xfrm>
            <a:off x="2618257" y="2249489"/>
            <a:ext cx="1228560" cy="1274763"/>
          </a:xfrm>
          <a:prstGeom prst="ellipse">
            <a:avLst/>
          </a:prstGeom>
          <a:solidFill>
            <a:schemeClr val="accent1"/>
          </a:solidFill>
          <a:ln w="9525">
            <a:noFill/>
            <a:bevel/>
            <a:headEnd/>
            <a:tailEnd/>
          </a:ln>
        </p:spPr>
        <p:txBody>
          <a:bodyPr lIns="81148" tIns="40575" rIns="81148" bIns="40575"/>
          <a:lstStyle/>
          <a:p>
            <a:endParaRPr lang="zh-CN" altLang="zh-CN" sz="1467" dirty="0">
              <a:solidFill>
                <a:schemeClr val="bg1">
                  <a:lumMod val="95000"/>
                </a:schemeClr>
              </a:solidFill>
            </a:endParaRPr>
          </a:p>
        </p:txBody>
      </p:sp>
      <p:sp>
        <p:nvSpPr>
          <p:cNvPr id="12" name="TextBox 10"/>
          <p:cNvSpPr>
            <a:spLocks noChangeArrowheads="1"/>
          </p:cNvSpPr>
          <p:nvPr/>
        </p:nvSpPr>
        <p:spPr bwMode="auto">
          <a:xfrm>
            <a:off x="5803943" y="1677989"/>
            <a:ext cx="1358119" cy="369265"/>
          </a:xfrm>
          <a:prstGeom prst="rect">
            <a:avLst/>
          </a:prstGeom>
          <a:noFill/>
          <a:ln w="9525">
            <a:noFill/>
            <a:bevel/>
            <a:headEnd/>
            <a:tailEnd/>
          </a:ln>
        </p:spPr>
        <p:txBody>
          <a:bodyPr wrap="none" lIns="81148" tIns="40575" rIns="81148" bIns="40575">
            <a:spAutoFit/>
          </a:bodyPr>
          <a:lstStyle/>
          <a:p>
            <a:r>
              <a:rPr lang="zh-CN" altLang="en-US" sz="1867" b="1" dirty="0">
                <a:solidFill>
                  <a:schemeClr val="bg1">
                    <a:lumMod val="95000"/>
                  </a:schemeClr>
                </a:solidFill>
                <a:latin typeface="微软雅黑" pitchFamily="34" charset="-122"/>
                <a:ea typeface="微软雅黑" pitchFamily="34" charset="-122"/>
                <a:sym typeface="微软雅黑" pitchFamily="34" charset="-122"/>
              </a:rPr>
              <a:t>标题文本一</a:t>
            </a:r>
            <a:endParaRPr lang="zh-CN" altLang="en-US" sz="2665" dirty="0">
              <a:solidFill>
                <a:schemeClr val="bg1">
                  <a:lumMod val="95000"/>
                </a:schemeClr>
              </a:solidFill>
            </a:endParaRPr>
          </a:p>
        </p:txBody>
      </p:sp>
      <p:sp>
        <p:nvSpPr>
          <p:cNvPr id="13" name="TextBox 11"/>
          <p:cNvSpPr>
            <a:spLocks noChangeArrowheads="1"/>
          </p:cNvSpPr>
          <p:nvPr/>
        </p:nvSpPr>
        <p:spPr bwMode="auto">
          <a:xfrm>
            <a:off x="5803941" y="2016127"/>
            <a:ext cx="4336465" cy="697304"/>
          </a:xfrm>
          <a:prstGeom prst="rect">
            <a:avLst/>
          </a:prstGeom>
          <a:noFill/>
          <a:ln w="9525">
            <a:noFill/>
            <a:bevel/>
            <a:headEnd/>
            <a:tailEnd/>
          </a:ln>
        </p:spPr>
        <p:txBody>
          <a:bodyPr lIns="81148" tIns="40575" rIns="81148" bIns="40575">
            <a:spAutoFit/>
          </a:bodyPr>
          <a:lstStyle/>
          <a:p>
            <a:r>
              <a:rPr lang="zh-CN" altLang="en-US" sz="1333" dirty="0">
                <a:solidFill>
                  <a:schemeClr val="bg1">
                    <a:lumMod val="95000"/>
                  </a:schemeClr>
                </a:solidFill>
                <a:latin typeface="微软雅黑" pitchFamily="34" charset="-122"/>
                <a:ea typeface="微软雅黑" pitchFamily="34" charset="-122"/>
                <a:sym typeface="微软雅黑" pitchFamily="34" charset="-122"/>
              </a:rPr>
              <a:t>点击输入你的文字内容或复制你的文本内容</a:t>
            </a:r>
            <a:endParaRPr lang="en-US" sz="1333" dirty="0">
              <a:solidFill>
                <a:schemeClr val="bg1">
                  <a:lumMod val="95000"/>
                </a:schemeClr>
              </a:solidFill>
              <a:latin typeface="微软雅黑" pitchFamily="34" charset="-122"/>
              <a:ea typeface="微软雅黑" pitchFamily="34" charset="-122"/>
              <a:sym typeface="微软雅黑" pitchFamily="34" charset="-122"/>
            </a:endParaRPr>
          </a:p>
          <a:p>
            <a:r>
              <a:rPr lang="zh-CN" altLang="en-US" sz="1333" dirty="0">
                <a:solidFill>
                  <a:schemeClr val="bg1">
                    <a:lumMod val="95000"/>
                  </a:schemeClr>
                </a:solidFill>
                <a:latin typeface="微软雅黑" pitchFamily="34" charset="-122"/>
                <a:ea typeface="微软雅黑" pitchFamily="34" charset="-122"/>
                <a:sym typeface="微软雅黑" pitchFamily="34" charset="-122"/>
              </a:rPr>
              <a:t>点击输入你的文字内容或复制你的文本内容</a:t>
            </a:r>
          </a:p>
          <a:p>
            <a:r>
              <a:rPr lang="zh-CN" altLang="en-US" sz="1333" dirty="0">
                <a:solidFill>
                  <a:schemeClr val="bg1">
                    <a:lumMod val="95000"/>
                  </a:schemeClr>
                </a:solidFill>
                <a:latin typeface="微软雅黑" pitchFamily="34" charset="-122"/>
                <a:ea typeface="微软雅黑" pitchFamily="34" charset="-122"/>
                <a:sym typeface="微软雅黑" pitchFamily="34" charset="-122"/>
              </a:rPr>
              <a:t>点击输入你的文字内容或复制你的文本内容</a:t>
            </a:r>
            <a:endParaRPr lang="en-US" sz="1333" dirty="0">
              <a:solidFill>
                <a:schemeClr val="bg1">
                  <a:lumMod val="95000"/>
                </a:schemeClr>
              </a:solidFill>
              <a:latin typeface="微软雅黑" pitchFamily="34" charset="-122"/>
              <a:ea typeface="微软雅黑" pitchFamily="34" charset="-122"/>
              <a:sym typeface="微软雅黑" pitchFamily="34" charset="-122"/>
            </a:endParaRPr>
          </a:p>
        </p:txBody>
      </p:sp>
      <p:sp>
        <p:nvSpPr>
          <p:cNvPr id="14" name="TextBox 12"/>
          <p:cNvSpPr>
            <a:spLocks noChangeArrowheads="1"/>
          </p:cNvSpPr>
          <p:nvPr/>
        </p:nvSpPr>
        <p:spPr bwMode="auto">
          <a:xfrm>
            <a:off x="2834130" y="2562228"/>
            <a:ext cx="814277" cy="533476"/>
          </a:xfrm>
          <a:prstGeom prst="rect">
            <a:avLst/>
          </a:prstGeom>
          <a:noFill/>
          <a:ln w="9525">
            <a:noFill/>
            <a:bevel/>
            <a:headEnd/>
            <a:tailEnd/>
          </a:ln>
        </p:spPr>
        <p:txBody>
          <a:bodyPr lIns="81148" tIns="40575" rIns="81148" bIns="40575">
            <a:spAutoFit/>
          </a:bodyPr>
          <a:lstStyle/>
          <a:p>
            <a:pPr algn="ctr"/>
            <a:r>
              <a:rPr lang="zh-CN" altLang="en-US" sz="1467" b="1" dirty="0">
                <a:solidFill>
                  <a:schemeClr val="bg1">
                    <a:lumMod val="95000"/>
                  </a:schemeClr>
                </a:solidFill>
                <a:latin typeface="微软雅黑" pitchFamily="34" charset="-122"/>
                <a:ea typeface="微软雅黑" pitchFamily="34" charset="-122"/>
                <a:sym typeface="微软雅黑" pitchFamily="34" charset="-122"/>
              </a:rPr>
              <a:t>标题</a:t>
            </a:r>
            <a:endParaRPr lang="en-US" sz="1467" b="1" dirty="0">
              <a:solidFill>
                <a:schemeClr val="bg1">
                  <a:lumMod val="95000"/>
                </a:schemeClr>
              </a:solidFill>
              <a:latin typeface="微软雅黑" pitchFamily="34" charset="-122"/>
              <a:ea typeface="微软雅黑" pitchFamily="34" charset="-122"/>
              <a:sym typeface="微软雅黑" pitchFamily="34" charset="-122"/>
            </a:endParaRPr>
          </a:p>
          <a:p>
            <a:pPr algn="ctr"/>
            <a:r>
              <a:rPr lang="zh-CN" altLang="en-US" sz="1467" b="1" dirty="0">
                <a:solidFill>
                  <a:schemeClr val="bg1">
                    <a:lumMod val="95000"/>
                  </a:schemeClr>
                </a:solidFill>
                <a:latin typeface="微软雅黑" pitchFamily="34" charset="-122"/>
                <a:ea typeface="微软雅黑" pitchFamily="34" charset="-122"/>
                <a:sym typeface="微软雅黑" pitchFamily="34" charset="-122"/>
              </a:rPr>
              <a:t>文本一</a:t>
            </a:r>
            <a:endParaRPr lang="zh-CN" altLang="en-US" sz="2399" dirty="0">
              <a:solidFill>
                <a:schemeClr val="bg1">
                  <a:lumMod val="95000"/>
                </a:schemeClr>
              </a:solidFill>
            </a:endParaRPr>
          </a:p>
        </p:txBody>
      </p:sp>
      <p:sp>
        <p:nvSpPr>
          <p:cNvPr id="15" name="TextBox 14"/>
          <p:cNvSpPr>
            <a:spLocks noChangeArrowheads="1"/>
          </p:cNvSpPr>
          <p:nvPr/>
        </p:nvSpPr>
        <p:spPr bwMode="auto">
          <a:xfrm>
            <a:off x="2313499" y="4029077"/>
            <a:ext cx="814277" cy="533476"/>
          </a:xfrm>
          <a:prstGeom prst="rect">
            <a:avLst/>
          </a:prstGeom>
          <a:noFill/>
          <a:ln w="9525">
            <a:noFill/>
            <a:bevel/>
            <a:headEnd/>
            <a:tailEnd/>
          </a:ln>
        </p:spPr>
        <p:txBody>
          <a:bodyPr lIns="81148" tIns="40575" rIns="81148" bIns="40575">
            <a:spAutoFit/>
          </a:bodyPr>
          <a:lstStyle/>
          <a:p>
            <a:pPr algn="ctr"/>
            <a:r>
              <a:rPr lang="zh-CN" altLang="en-US" sz="1467" b="1" dirty="0">
                <a:solidFill>
                  <a:schemeClr val="bg1">
                    <a:lumMod val="95000"/>
                  </a:schemeClr>
                </a:solidFill>
                <a:latin typeface="微软雅黑" pitchFamily="34" charset="-122"/>
                <a:ea typeface="微软雅黑" pitchFamily="34" charset="-122"/>
                <a:sym typeface="微软雅黑" pitchFamily="34" charset="-122"/>
              </a:rPr>
              <a:t>标题</a:t>
            </a:r>
            <a:endParaRPr lang="en-US" sz="1467" b="1" dirty="0">
              <a:solidFill>
                <a:schemeClr val="bg1">
                  <a:lumMod val="95000"/>
                </a:schemeClr>
              </a:solidFill>
              <a:latin typeface="微软雅黑" pitchFamily="34" charset="-122"/>
              <a:ea typeface="微软雅黑" pitchFamily="34" charset="-122"/>
              <a:sym typeface="微软雅黑" pitchFamily="34" charset="-122"/>
            </a:endParaRPr>
          </a:p>
          <a:p>
            <a:pPr algn="ctr"/>
            <a:r>
              <a:rPr lang="zh-CN" altLang="en-US" sz="1467" b="1" dirty="0">
                <a:solidFill>
                  <a:schemeClr val="bg1">
                    <a:lumMod val="95000"/>
                  </a:schemeClr>
                </a:solidFill>
                <a:latin typeface="微软雅黑" pitchFamily="34" charset="-122"/>
                <a:ea typeface="微软雅黑" pitchFamily="34" charset="-122"/>
                <a:sym typeface="微软雅黑" pitchFamily="34" charset="-122"/>
              </a:rPr>
              <a:t>文本二</a:t>
            </a:r>
            <a:endParaRPr lang="zh-CN" altLang="en-US" sz="2399" dirty="0">
              <a:solidFill>
                <a:schemeClr val="bg1">
                  <a:lumMod val="95000"/>
                </a:schemeClr>
              </a:solidFill>
            </a:endParaRPr>
          </a:p>
        </p:txBody>
      </p:sp>
      <p:sp>
        <p:nvSpPr>
          <p:cNvPr id="16" name="TextBox 15"/>
          <p:cNvSpPr>
            <a:spLocks noChangeArrowheads="1"/>
          </p:cNvSpPr>
          <p:nvPr/>
        </p:nvSpPr>
        <p:spPr bwMode="auto">
          <a:xfrm>
            <a:off x="3848407" y="3716341"/>
            <a:ext cx="814279" cy="533476"/>
          </a:xfrm>
          <a:prstGeom prst="rect">
            <a:avLst/>
          </a:prstGeom>
          <a:noFill/>
          <a:ln w="9525">
            <a:noFill/>
            <a:bevel/>
            <a:headEnd/>
            <a:tailEnd/>
          </a:ln>
        </p:spPr>
        <p:txBody>
          <a:bodyPr lIns="81148" tIns="40575" rIns="81148" bIns="40575">
            <a:spAutoFit/>
          </a:bodyPr>
          <a:lstStyle/>
          <a:p>
            <a:pPr algn="ctr"/>
            <a:r>
              <a:rPr lang="zh-CN" altLang="en-US" sz="1467" b="1" dirty="0">
                <a:solidFill>
                  <a:schemeClr val="bg1">
                    <a:lumMod val="95000"/>
                  </a:schemeClr>
                </a:solidFill>
                <a:latin typeface="微软雅黑" pitchFamily="34" charset="-122"/>
                <a:ea typeface="微软雅黑" pitchFamily="34" charset="-122"/>
                <a:sym typeface="微软雅黑" pitchFamily="34" charset="-122"/>
              </a:rPr>
              <a:t>标题</a:t>
            </a:r>
            <a:endParaRPr lang="en-US" sz="1467" b="1" dirty="0">
              <a:solidFill>
                <a:schemeClr val="bg1">
                  <a:lumMod val="95000"/>
                </a:schemeClr>
              </a:solidFill>
              <a:latin typeface="微软雅黑" pitchFamily="34" charset="-122"/>
              <a:ea typeface="微软雅黑" pitchFamily="34" charset="-122"/>
              <a:sym typeface="微软雅黑" pitchFamily="34" charset="-122"/>
            </a:endParaRPr>
          </a:p>
          <a:p>
            <a:pPr algn="ctr"/>
            <a:r>
              <a:rPr lang="zh-CN" altLang="en-US" sz="1467" b="1" dirty="0">
                <a:solidFill>
                  <a:schemeClr val="bg1">
                    <a:lumMod val="95000"/>
                  </a:schemeClr>
                </a:solidFill>
                <a:latin typeface="微软雅黑" pitchFamily="34" charset="-122"/>
                <a:ea typeface="微软雅黑" pitchFamily="34" charset="-122"/>
                <a:sym typeface="微软雅黑" pitchFamily="34" charset="-122"/>
              </a:rPr>
              <a:t>文本三</a:t>
            </a:r>
            <a:endParaRPr lang="zh-CN" altLang="en-US" sz="2399" dirty="0">
              <a:solidFill>
                <a:schemeClr val="bg1">
                  <a:lumMod val="95000"/>
                </a:schemeClr>
              </a:solidFill>
            </a:endParaRPr>
          </a:p>
        </p:txBody>
      </p:sp>
      <p:sp>
        <p:nvSpPr>
          <p:cNvPr id="17" name="TextBox 16"/>
          <p:cNvSpPr>
            <a:spLocks noChangeArrowheads="1"/>
          </p:cNvSpPr>
          <p:nvPr/>
        </p:nvSpPr>
        <p:spPr bwMode="auto">
          <a:xfrm>
            <a:off x="5803943" y="3119439"/>
            <a:ext cx="1358119" cy="369265"/>
          </a:xfrm>
          <a:prstGeom prst="rect">
            <a:avLst/>
          </a:prstGeom>
          <a:noFill/>
          <a:ln w="9525">
            <a:noFill/>
            <a:bevel/>
            <a:headEnd/>
            <a:tailEnd/>
          </a:ln>
        </p:spPr>
        <p:txBody>
          <a:bodyPr wrap="none" lIns="81148" tIns="40575" rIns="81148" bIns="40575">
            <a:spAutoFit/>
          </a:bodyPr>
          <a:lstStyle/>
          <a:p>
            <a:r>
              <a:rPr lang="zh-CN" altLang="en-US" sz="1867" b="1" dirty="0">
                <a:solidFill>
                  <a:schemeClr val="bg1">
                    <a:lumMod val="95000"/>
                  </a:schemeClr>
                </a:solidFill>
                <a:latin typeface="微软雅黑" pitchFamily="34" charset="-122"/>
                <a:ea typeface="微软雅黑" pitchFamily="34" charset="-122"/>
                <a:sym typeface="微软雅黑" pitchFamily="34" charset="-122"/>
              </a:rPr>
              <a:t>标题文本二</a:t>
            </a:r>
            <a:endParaRPr lang="zh-CN" altLang="en-US" sz="2665" dirty="0">
              <a:solidFill>
                <a:schemeClr val="bg1">
                  <a:lumMod val="95000"/>
                </a:schemeClr>
              </a:solidFill>
            </a:endParaRPr>
          </a:p>
        </p:txBody>
      </p:sp>
      <p:sp>
        <p:nvSpPr>
          <p:cNvPr id="18" name="TextBox 17"/>
          <p:cNvSpPr>
            <a:spLocks noChangeArrowheads="1"/>
          </p:cNvSpPr>
          <p:nvPr/>
        </p:nvSpPr>
        <p:spPr bwMode="auto">
          <a:xfrm>
            <a:off x="5803941" y="3455989"/>
            <a:ext cx="4336465" cy="697304"/>
          </a:xfrm>
          <a:prstGeom prst="rect">
            <a:avLst/>
          </a:prstGeom>
          <a:noFill/>
          <a:ln w="9525">
            <a:noFill/>
            <a:bevel/>
            <a:headEnd/>
            <a:tailEnd/>
          </a:ln>
        </p:spPr>
        <p:txBody>
          <a:bodyPr lIns="81148" tIns="40575" rIns="81148" bIns="40575">
            <a:spAutoFit/>
          </a:bodyPr>
          <a:lstStyle/>
          <a:p>
            <a:r>
              <a:rPr lang="zh-CN" altLang="en-US" sz="1333" dirty="0">
                <a:solidFill>
                  <a:schemeClr val="bg1">
                    <a:lumMod val="95000"/>
                  </a:schemeClr>
                </a:solidFill>
                <a:latin typeface="微软雅黑" pitchFamily="34" charset="-122"/>
                <a:ea typeface="微软雅黑" pitchFamily="34" charset="-122"/>
                <a:sym typeface="微软雅黑" pitchFamily="34" charset="-122"/>
              </a:rPr>
              <a:t>点击输入你的文字内容或复制你的文本内容</a:t>
            </a:r>
            <a:endParaRPr lang="en-US" sz="1333" dirty="0">
              <a:solidFill>
                <a:schemeClr val="bg1">
                  <a:lumMod val="95000"/>
                </a:schemeClr>
              </a:solidFill>
              <a:latin typeface="微软雅黑" pitchFamily="34" charset="-122"/>
              <a:ea typeface="微软雅黑" pitchFamily="34" charset="-122"/>
              <a:sym typeface="微软雅黑" pitchFamily="34" charset="-122"/>
            </a:endParaRPr>
          </a:p>
          <a:p>
            <a:r>
              <a:rPr lang="zh-CN" altLang="en-US" sz="1333" dirty="0">
                <a:solidFill>
                  <a:schemeClr val="bg1">
                    <a:lumMod val="95000"/>
                  </a:schemeClr>
                </a:solidFill>
                <a:latin typeface="微软雅黑" pitchFamily="34" charset="-122"/>
                <a:ea typeface="微软雅黑" pitchFamily="34" charset="-122"/>
                <a:sym typeface="微软雅黑" pitchFamily="34" charset="-122"/>
              </a:rPr>
              <a:t>点击输入你的文字内容或复制你的文本内容</a:t>
            </a:r>
          </a:p>
          <a:p>
            <a:r>
              <a:rPr lang="zh-CN" altLang="en-US" sz="1333" dirty="0">
                <a:solidFill>
                  <a:schemeClr val="bg1">
                    <a:lumMod val="95000"/>
                  </a:schemeClr>
                </a:solidFill>
                <a:latin typeface="微软雅黑" pitchFamily="34" charset="-122"/>
                <a:ea typeface="微软雅黑" pitchFamily="34" charset="-122"/>
                <a:sym typeface="微软雅黑" pitchFamily="34" charset="-122"/>
              </a:rPr>
              <a:t>点击输入你的文字内容或复制你的文本内容</a:t>
            </a:r>
          </a:p>
        </p:txBody>
      </p:sp>
      <p:sp>
        <p:nvSpPr>
          <p:cNvPr id="19" name="TextBox 18"/>
          <p:cNvSpPr>
            <a:spLocks noChangeArrowheads="1"/>
          </p:cNvSpPr>
          <p:nvPr/>
        </p:nvSpPr>
        <p:spPr bwMode="auto">
          <a:xfrm>
            <a:off x="5803943" y="4548190"/>
            <a:ext cx="1358119" cy="369265"/>
          </a:xfrm>
          <a:prstGeom prst="rect">
            <a:avLst/>
          </a:prstGeom>
          <a:noFill/>
          <a:ln w="9525">
            <a:noFill/>
            <a:bevel/>
            <a:headEnd/>
            <a:tailEnd/>
          </a:ln>
        </p:spPr>
        <p:txBody>
          <a:bodyPr wrap="none" lIns="81148" tIns="40575" rIns="81148" bIns="40575">
            <a:spAutoFit/>
          </a:bodyPr>
          <a:lstStyle/>
          <a:p>
            <a:r>
              <a:rPr lang="zh-CN" altLang="en-US" sz="1867" b="1" dirty="0">
                <a:solidFill>
                  <a:schemeClr val="bg1">
                    <a:lumMod val="95000"/>
                  </a:schemeClr>
                </a:solidFill>
                <a:latin typeface="微软雅黑" pitchFamily="34" charset="-122"/>
                <a:ea typeface="微软雅黑" pitchFamily="34" charset="-122"/>
                <a:sym typeface="微软雅黑" pitchFamily="34" charset="-122"/>
              </a:rPr>
              <a:t>标题文本三</a:t>
            </a:r>
            <a:endParaRPr lang="zh-CN" altLang="en-US" sz="2665" dirty="0">
              <a:solidFill>
                <a:schemeClr val="bg1">
                  <a:lumMod val="95000"/>
                </a:schemeClr>
              </a:solidFill>
            </a:endParaRPr>
          </a:p>
        </p:txBody>
      </p:sp>
      <p:sp>
        <p:nvSpPr>
          <p:cNvPr id="20" name="TextBox 19"/>
          <p:cNvSpPr>
            <a:spLocks noChangeArrowheads="1"/>
          </p:cNvSpPr>
          <p:nvPr/>
        </p:nvSpPr>
        <p:spPr bwMode="auto">
          <a:xfrm>
            <a:off x="5803941" y="4884740"/>
            <a:ext cx="4336465" cy="697304"/>
          </a:xfrm>
          <a:prstGeom prst="rect">
            <a:avLst/>
          </a:prstGeom>
          <a:noFill/>
          <a:ln w="9525">
            <a:noFill/>
            <a:bevel/>
            <a:headEnd/>
            <a:tailEnd/>
          </a:ln>
        </p:spPr>
        <p:txBody>
          <a:bodyPr lIns="81148" tIns="40575" rIns="81148" bIns="40575">
            <a:spAutoFit/>
          </a:bodyPr>
          <a:lstStyle/>
          <a:p>
            <a:r>
              <a:rPr lang="zh-CN" altLang="en-US" sz="1333" dirty="0">
                <a:solidFill>
                  <a:schemeClr val="bg1">
                    <a:lumMod val="95000"/>
                  </a:schemeClr>
                </a:solidFill>
                <a:latin typeface="微软雅黑" pitchFamily="34" charset="-122"/>
                <a:ea typeface="微软雅黑" pitchFamily="34" charset="-122"/>
                <a:sym typeface="微软雅黑" pitchFamily="34" charset="-122"/>
              </a:rPr>
              <a:t>点击输入你的文字内容或复制你的文本内容</a:t>
            </a:r>
            <a:endParaRPr lang="en-US" sz="1333" dirty="0">
              <a:solidFill>
                <a:schemeClr val="bg1">
                  <a:lumMod val="95000"/>
                </a:schemeClr>
              </a:solidFill>
              <a:latin typeface="微软雅黑" pitchFamily="34" charset="-122"/>
              <a:ea typeface="微软雅黑" pitchFamily="34" charset="-122"/>
              <a:sym typeface="微软雅黑" pitchFamily="34" charset="-122"/>
            </a:endParaRPr>
          </a:p>
          <a:p>
            <a:r>
              <a:rPr lang="zh-CN" altLang="en-US" sz="1333" dirty="0">
                <a:solidFill>
                  <a:schemeClr val="bg1">
                    <a:lumMod val="95000"/>
                  </a:schemeClr>
                </a:solidFill>
                <a:latin typeface="微软雅黑" pitchFamily="34" charset="-122"/>
                <a:ea typeface="微软雅黑" pitchFamily="34" charset="-122"/>
                <a:sym typeface="微软雅黑" pitchFamily="34" charset="-122"/>
              </a:rPr>
              <a:t>点击输入你的文字内容或复制你的文本内容</a:t>
            </a:r>
          </a:p>
          <a:p>
            <a:r>
              <a:rPr lang="zh-CN" altLang="en-US" sz="1333" dirty="0">
                <a:solidFill>
                  <a:schemeClr val="bg1">
                    <a:lumMod val="95000"/>
                  </a:schemeClr>
                </a:solidFill>
                <a:latin typeface="微软雅黑" pitchFamily="34" charset="-122"/>
                <a:ea typeface="微软雅黑" pitchFamily="34" charset="-122"/>
                <a:sym typeface="微软雅黑" pitchFamily="34" charset="-122"/>
              </a:rPr>
              <a:t>点击输入你的文字内容或复制你的文本内容</a:t>
            </a:r>
            <a:endParaRPr lang="en-US" sz="1333" dirty="0">
              <a:solidFill>
                <a:schemeClr val="bg1">
                  <a:lumMod val="9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151416456"/>
      </p:ext>
    </p:extLst>
  </p:cSld>
  <p:clrMapOvr>
    <a:masterClrMapping/>
  </p:clrMapOvr>
  <mc:AlternateContent xmlns:mc="http://schemas.openxmlformats.org/markup-compatibility/2006">
    <mc:Choice xmlns:p14="http://schemas.microsoft.com/office/powerpoint/2010/main" Requires="p14">
      <p:transition spd="slow" p14:dur="1250" advClick="0" advTm="9000">
        <p14:vortex dir="r"/>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p:cBhvr>
                                        <p:cTn id="7" dur="1000"/>
                                        <p:tgtEl>
                                          <p:spTgt spid="5"/>
                                        </p:tgtEl>
                                      </p:cBhvr>
                                    </p:animEffect>
                                  </p:childTnLst>
                                </p:cTn>
                              </p:par>
                            </p:childTnLst>
                          </p:cTn>
                        </p:par>
                        <p:par>
                          <p:cTn id="8" fill="hold">
                            <p:stCondLst>
                              <p:cond delay="1000"/>
                            </p:stCondLst>
                            <p:childTnLst>
                              <p:par>
                                <p:cTn id="9" presetID="5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Scale>
                                      <p:cBhvr>
                                        <p:cTn id="11"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2" dur="1000" decel="50000" fill="hold">
                                          <p:stCondLst>
                                            <p:cond delay="0"/>
                                          </p:stCondLst>
                                        </p:cTn>
                                        <p:tgtEl>
                                          <p:spTgt spid="10"/>
                                        </p:tgtEl>
                                        <p:attrNameLst>
                                          <p:attrName>ppt_x,ppt_y</p:attrName>
                                        </p:attrNameLst>
                                      </p:cBhvr>
                                      <p:rCtr x="0" y="0"/>
                                    </p:animMotion>
                                    <p:animEffect>
                                      <p:cBhvr>
                                        <p:cTn id="13" dur="1000"/>
                                        <p:tgtEl>
                                          <p:spTgt spid="10"/>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Scale>
                                      <p:cBhvr>
                                        <p:cTn id="16"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7" dur="1000" decel="50000" fill="hold">
                                          <p:stCondLst>
                                            <p:cond delay="0"/>
                                          </p:stCondLst>
                                        </p:cTn>
                                        <p:tgtEl>
                                          <p:spTgt spid="11"/>
                                        </p:tgtEl>
                                        <p:attrNameLst>
                                          <p:attrName>ppt_x,ppt_y</p:attrName>
                                        </p:attrNameLst>
                                      </p:cBhvr>
                                      <p:rCtr x="0" y="0"/>
                                    </p:animMotion>
                                    <p:animEffect>
                                      <p:cBhvr>
                                        <p:cTn id="18" dur="1000"/>
                                        <p:tgtEl>
                                          <p:spTgt spid="11"/>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Scale>
                                      <p:cBhvr>
                                        <p:cTn id="21"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2" dur="1000" decel="50000" fill="hold">
                                          <p:stCondLst>
                                            <p:cond delay="0"/>
                                          </p:stCondLst>
                                        </p:cTn>
                                        <p:tgtEl>
                                          <p:spTgt spid="14"/>
                                        </p:tgtEl>
                                        <p:attrNameLst>
                                          <p:attrName>ppt_x,ppt_y</p:attrName>
                                        </p:attrNameLst>
                                      </p:cBhvr>
                                      <p:rCtr x="0" y="0"/>
                                    </p:animMotion>
                                    <p:animEffect>
                                      <p:cBhvr>
                                        <p:cTn id="23" dur="1000"/>
                                        <p:tgtEl>
                                          <p:spTgt spid="14"/>
                                        </p:tgtEl>
                                      </p:cBhvr>
                                    </p:animEffect>
                                  </p:childTnLst>
                                </p:cTn>
                              </p:par>
                            </p:childTnLst>
                          </p:cTn>
                        </p:par>
                        <p:par>
                          <p:cTn id="24" fill="hold">
                            <p:stCondLst>
                              <p:cond delay="2000"/>
                            </p:stCondLst>
                            <p:childTnLst>
                              <p:par>
                                <p:cTn id="25" presetID="52"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Scale>
                                      <p:cBhvr>
                                        <p:cTn id="2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8" dur="1000" decel="50000" fill="hold">
                                          <p:stCondLst>
                                            <p:cond delay="0"/>
                                          </p:stCondLst>
                                        </p:cTn>
                                        <p:tgtEl>
                                          <p:spTgt spid="6"/>
                                        </p:tgtEl>
                                        <p:attrNameLst>
                                          <p:attrName>ppt_x,ppt_y</p:attrName>
                                        </p:attrNameLst>
                                      </p:cBhvr>
                                      <p:rCtr x="0" y="0"/>
                                    </p:animMotion>
                                    <p:animEffect>
                                      <p:cBhvr>
                                        <p:cTn id="29" dur="1000"/>
                                        <p:tgtEl>
                                          <p:spTgt spid="6"/>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Scale>
                                      <p:cBhvr>
                                        <p:cTn id="3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3" dur="1000" decel="50000" fill="hold">
                                          <p:stCondLst>
                                            <p:cond delay="0"/>
                                          </p:stCondLst>
                                        </p:cTn>
                                        <p:tgtEl>
                                          <p:spTgt spid="7"/>
                                        </p:tgtEl>
                                        <p:attrNameLst>
                                          <p:attrName>ppt_x,ppt_y</p:attrName>
                                        </p:attrNameLst>
                                      </p:cBhvr>
                                      <p:rCtr x="0" y="0"/>
                                    </p:animMotion>
                                    <p:animEffect>
                                      <p:cBhvr>
                                        <p:cTn id="34" dur="1000"/>
                                        <p:tgtEl>
                                          <p:spTgt spid="7"/>
                                        </p:tgtEl>
                                      </p:cBhvr>
                                    </p:animEffect>
                                  </p:childTnLst>
                                </p:cTn>
                              </p:par>
                              <p:par>
                                <p:cTn id="35" presetID="5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Scale>
                                      <p:cBhvr>
                                        <p:cTn id="37"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8" dur="1000" decel="50000" fill="hold">
                                          <p:stCondLst>
                                            <p:cond delay="0"/>
                                          </p:stCondLst>
                                        </p:cTn>
                                        <p:tgtEl>
                                          <p:spTgt spid="15"/>
                                        </p:tgtEl>
                                        <p:attrNameLst>
                                          <p:attrName>ppt_x,ppt_y</p:attrName>
                                        </p:attrNameLst>
                                      </p:cBhvr>
                                      <p:rCtr x="0" y="0"/>
                                    </p:animMotion>
                                    <p:animEffect>
                                      <p:cBhvr>
                                        <p:cTn id="39" dur="1000"/>
                                        <p:tgtEl>
                                          <p:spTgt spid="15"/>
                                        </p:tgtEl>
                                      </p:cBhvr>
                                    </p:animEffect>
                                  </p:childTnLst>
                                </p:cTn>
                              </p:par>
                            </p:childTnLst>
                          </p:cTn>
                        </p:par>
                        <p:par>
                          <p:cTn id="40" fill="hold">
                            <p:stCondLst>
                              <p:cond delay="3000"/>
                            </p:stCondLst>
                            <p:childTnLst>
                              <p:par>
                                <p:cTn id="41" presetID="5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Scale>
                                      <p:cBhvr>
                                        <p:cTn id="43"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4" dur="1000" decel="50000" fill="hold">
                                          <p:stCondLst>
                                            <p:cond delay="0"/>
                                          </p:stCondLst>
                                        </p:cTn>
                                        <p:tgtEl>
                                          <p:spTgt spid="8"/>
                                        </p:tgtEl>
                                        <p:attrNameLst>
                                          <p:attrName>ppt_x,ppt_y</p:attrName>
                                        </p:attrNameLst>
                                      </p:cBhvr>
                                      <p:rCtr x="0" y="0"/>
                                    </p:animMotion>
                                    <p:animEffect>
                                      <p:cBhvr>
                                        <p:cTn id="45" dur="1000"/>
                                        <p:tgtEl>
                                          <p:spTgt spid="8"/>
                                        </p:tgtEl>
                                      </p:cBhvr>
                                    </p:animEffect>
                                  </p:childTnLst>
                                </p:cTn>
                              </p:par>
                              <p:par>
                                <p:cTn id="46" presetID="52"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Scale>
                                      <p:cBhvr>
                                        <p:cTn id="48"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49" dur="1000" decel="50000" fill="hold">
                                          <p:stCondLst>
                                            <p:cond delay="0"/>
                                          </p:stCondLst>
                                        </p:cTn>
                                        <p:tgtEl>
                                          <p:spTgt spid="9"/>
                                        </p:tgtEl>
                                        <p:attrNameLst>
                                          <p:attrName>ppt_x,ppt_y</p:attrName>
                                        </p:attrNameLst>
                                      </p:cBhvr>
                                      <p:rCtr x="0" y="0"/>
                                    </p:animMotion>
                                    <p:animEffect>
                                      <p:cBhvr>
                                        <p:cTn id="50" dur="1000"/>
                                        <p:tgtEl>
                                          <p:spTgt spid="9"/>
                                        </p:tgtEl>
                                      </p:cBhvr>
                                    </p:animEffect>
                                  </p:childTnLst>
                                </p:cTn>
                              </p:par>
                              <p:par>
                                <p:cTn id="51" presetID="52"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Scale>
                                      <p:cBhvr>
                                        <p:cTn id="53"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54" dur="1000" decel="50000" fill="hold">
                                          <p:stCondLst>
                                            <p:cond delay="0"/>
                                          </p:stCondLst>
                                        </p:cTn>
                                        <p:tgtEl>
                                          <p:spTgt spid="16"/>
                                        </p:tgtEl>
                                        <p:attrNameLst>
                                          <p:attrName>ppt_x,ppt_y</p:attrName>
                                        </p:attrNameLst>
                                      </p:cBhvr>
                                      <p:rCtr x="0" y="0"/>
                                    </p:animMotion>
                                    <p:animEffect>
                                      <p:cBhvr>
                                        <p:cTn id="55" dur="1000"/>
                                        <p:tgtEl>
                                          <p:spTgt spid="16"/>
                                        </p:tgtEl>
                                      </p:cBhvr>
                                    </p:animEffect>
                                  </p:childTnLst>
                                </p:cTn>
                              </p:par>
                            </p:childTnLst>
                          </p:cTn>
                        </p:par>
                        <p:par>
                          <p:cTn id="56" fill="hold">
                            <p:stCondLst>
                              <p:cond delay="4000"/>
                            </p:stCondLst>
                            <p:childTnLst>
                              <p:par>
                                <p:cTn id="57" presetID="2" presetClass="entr" presetSubtype="6"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ppt_x</p:attrName>
                                        </p:attrNameLst>
                                      </p:cBhvr>
                                      <p:tavLst>
                                        <p:tav tm="0">
                                          <p:val>
                                            <p:strVal val="1+#ppt_w/2"/>
                                          </p:val>
                                        </p:tav>
                                        <p:tav tm="100000">
                                          <p:val>
                                            <p:strVal val="#ppt_x"/>
                                          </p:val>
                                        </p:tav>
                                      </p:tavLst>
                                    </p:anim>
                                    <p:anim calcmode="lin" valueType="num">
                                      <p:cBhvr>
                                        <p:cTn id="60" dur="500" fill="hold"/>
                                        <p:tgtEl>
                                          <p:spTgt spid="12"/>
                                        </p:tgtEl>
                                        <p:attrNameLst>
                                          <p:attrName>ppt_y</p:attrName>
                                        </p:attrNameLst>
                                      </p:cBhvr>
                                      <p:tavLst>
                                        <p:tav tm="0">
                                          <p:val>
                                            <p:strVal val="1+#ppt_h/2"/>
                                          </p:val>
                                        </p:tav>
                                        <p:tav tm="100000">
                                          <p:val>
                                            <p:strVal val="#ppt_y"/>
                                          </p:val>
                                        </p:tav>
                                      </p:tavLst>
                                    </p:anim>
                                  </p:childTnLst>
                                </p:cTn>
                              </p:par>
                            </p:childTnLst>
                          </p:cTn>
                        </p:par>
                        <p:par>
                          <p:cTn id="61" fill="hold">
                            <p:stCondLst>
                              <p:cond delay="4500"/>
                            </p:stCondLst>
                            <p:childTnLst>
                              <p:par>
                                <p:cTn id="62" presetID="2" presetClass="entr" presetSubtype="6"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ppt_x</p:attrName>
                                        </p:attrNameLst>
                                      </p:cBhvr>
                                      <p:tavLst>
                                        <p:tav tm="0">
                                          <p:val>
                                            <p:strVal val="1+#ppt_w/2"/>
                                          </p:val>
                                        </p:tav>
                                        <p:tav tm="100000">
                                          <p:val>
                                            <p:strVal val="#ppt_x"/>
                                          </p:val>
                                        </p:tav>
                                      </p:tavLst>
                                    </p:anim>
                                    <p:anim calcmode="lin" valueType="num">
                                      <p:cBhvr>
                                        <p:cTn id="65" dur="500" fill="hold"/>
                                        <p:tgtEl>
                                          <p:spTgt spid="17"/>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 presetClass="entr" presetSubtype="6"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p:cTn id="69" dur="500" fill="hold"/>
                                        <p:tgtEl>
                                          <p:spTgt spid="19"/>
                                        </p:tgtEl>
                                        <p:attrNameLst>
                                          <p:attrName>ppt_x</p:attrName>
                                        </p:attrNameLst>
                                      </p:cBhvr>
                                      <p:tavLst>
                                        <p:tav tm="0">
                                          <p:val>
                                            <p:strVal val="1+#ppt_w/2"/>
                                          </p:val>
                                        </p:tav>
                                        <p:tav tm="100000">
                                          <p:val>
                                            <p:strVal val="#ppt_x"/>
                                          </p:val>
                                        </p:tav>
                                      </p:tavLst>
                                    </p:anim>
                                    <p:anim calcmode="lin" valueType="num">
                                      <p:cBhvr>
                                        <p:cTn id="70" dur="500" fill="hold"/>
                                        <p:tgtEl>
                                          <p:spTgt spid="19"/>
                                        </p:tgtEl>
                                        <p:attrNameLst>
                                          <p:attrName>ppt_y</p:attrName>
                                        </p:attrNameLst>
                                      </p:cBhvr>
                                      <p:tavLst>
                                        <p:tav tm="0">
                                          <p:val>
                                            <p:strVal val="1+#ppt_h/2"/>
                                          </p:val>
                                        </p:tav>
                                        <p:tav tm="100000">
                                          <p:val>
                                            <p:strVal val="#ppt_y"/>
                                          </p:val>
                                        </p:tav>
                                      </p:tavLst>
                                    </p:anim>
                                  </p:childTnLst>
                                </p:cTn>
                              </p:par>
                            </p:childTnLst>
                          </p:cTn>
                        </p:par>
                        <p:par>
                          <p:cTn id="71" fill="hold">
                            <p:stCondLst>
                              <p:cond delay="5500"/>
                            </p:stCondLst>
                            <p:childTnLst>
                              <p:par>
                                <p:cTn id="72" presetID="22" presetClass="entr" presetSubtype="1"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p:cBhvr>
                                        <p:cTn id="74" dur="500"/>
                                        <p:tgtEl>
                                          <p:spTgt spid="13"/>
                                        </p:tgtEl>
                                      </p:cBhvr>
                                    </p:animEffect>
                                  </p:childTnLst>
                                </p:cTn>
                              </p:par>
                            </p:childTnLst>
                          </p:cTn>
                        </p:par>
                        <p:par>
                          <p:cTn id="75" fill="hold">
                            <p:stCondLst>
                              <p:cond delay="6000"/>
                            </p:stCondLst>
                            <p:childTnLst>
                              <p:par>
                                <p:cTn id="76" presetID="22" presetClass="entr" presetSubtype="1" fill="hold" grpId="0"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p:cBhvr>
                                        <p:cTn id="78" dur="500"/>
                                        <p:tgtEl>
                                          <p:spTgt spid="18"/>
                                        </p:tgtEl>
                                      </p:cBhvr>
                                    </p:animEffect>
                                  </p:childTnLst>
                                </p:cTn>
                              </p:par>
                            </p:childTnLst>
                          </p:cTn>
                        </p:par>
                        <p:par>
                          <p:cTn id="79" fill="hold">
                            <p:stCondLst>
                              <p:cond delay="6500"/>
                            </p:stCondLst>
                            <p:childTnLst>
                              <p:par>
                                <p:cTn id="80" presetID="22" presetClass="entr" presetSubtype="1"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Effect>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autoUpdateAnimBg="0"/>
      <p:bldP spid="6" grpId="0" bldLvl="0" animBg="1" autoUpdateAnimBg="0"/>
      <p:bldP spid="7" grpId="0" bldLvl="0" animBg="1" autoUpdateAnimBg="0"/>
      <p:bldP spid="8" grpId="0" bldLvl="0" animBg="1" autoUpdateAnimBg="0"/>
      <p:bldP spid="9" grpId="0" bldLvl="0" animBg="1" autoUpdateAnimBg="0"/>
      <p:bldP spid="10" grpId="0" bldLvl="0" animBg="1" autoUpdateAnimBg="0"/>
      <p:bldP spid="11" grpId="0" bldLvl="0" animBg="1" autoUpdateAnimBg="0"/>
      <p:bldP spid="12" grpId="0" bldLvl="0" autoUpdateAnimBg="0"/>
      <p:bldP spid="13" grpId="0" bldLvl="0" autoUpdateAnimBg="0"/>
      <p:bldP spid="14" grpId="0" bldLvl="0" autoUpdateAnimBg="0"/>
      <p:bldP spid="15" grpId="0" bldLvl="0" autoUpdateAnimBg="0"/>
      <p:bldP spid="16" grpId="0" bldLvl="0" autoUpdateAnimBg="0"/>
      <p:bldP spid="17" grpId="0" bldLvl="0" autoUpdateAnimBg="0"/>
      <p:bldP spid="18" grpId="0" bldLvl="0" autoUpdateAnimBg="0"/>
      <p:bldP spid="19" grpId="0" bldLvl="0" autoUpdateAnimBg="0"/>
      <p:bldP spid="20"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E6913A71-B3AD-44B8-A1A6-EBEAF4E28882}"/>
              </a:ext>
            </a:extLst>
          </p:cNvPr>
          <p:cNvPicPr>
            <a:picLocks noChangeAspect="1"/>
          </p:cNvPicPr>
          <p:nvPr/>
        </p:nvPicPr>
        <p:blipFill>
          <a:blip r:embed="rId3"/>
          <a:stretch>
            <a:fillRect/>
          </a:stretch>
        </p:blipFill>
        <p:spPr>
          <a:xfrm rot="16200000">
            <a:off x="2676867" y="-2657136"/>
            <a:ext cx="6857998" cy="12172269"/>
          </a:xfrm>
          <a:prstGeom prst="rect">
            <a:avLst/>
          </a:prstGeom>
        </p:spPr>
      </p:pic>
      <p:cxnSp>
        <p:nvCxnSpPr>
          <p:cNvPr id="30" name="直接连接符 29"/>
          <p:cNvCxnSpPr/>
          <p:nvPr/>
        </p:nvCxnSpPr>
        <p:spPr>
          <a:xfrm>
            <a:off x="6103549" y="1472553"/>
            <a:ext cx="0" cy="5102880"/>
          </a:xfrm>
          <a:prstGeom prst="line">
            <a:avLst/>
          </a:prstGeom>
          <a:no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 name="组合 30"/>
          <p:cNvGrpSpPr/>
          <p:nvPr/>
        </p:nvGrpSpPr>
        <p:grpSpPr>
          <a:xfrm>
            <a:off x="2355712" y="1886572"/>
            <a:ext cx="4337889" cy="967059"/>
            <a:chOff x="5879462" y="287200"/>
            <a:chExt cx="3545784" cy="790365"/>
          </a:xfrm>
        </p:grpSpPr>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3" name="组合 32"/>
            <p:cNvGrpSpPr/>
            <p:nvPr/>
          </p:nvGrpSpPr>
          <p:grpSpPr>
            <a:xfrm flipH="1">
              <a:off x="5879462" y="287200"/>
              <a:ext cx="3545784" cy="558112"/>
              <a:chOff x="7995986" y="760883"/>
              <a:chExt cx="3436053" cy="540840"/>
            </a:xfrm>
          </p:grpSpPr>
          <p:sp>
            <p:nvSpPr>
              <p:cNvPr id="34"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lumMod val="95000"/>
                    </a:schemeClr>
                  </a:solidFill>
                  <a:cs typeface="+mn-ea"/>
                  <a:sym typeface="+mn-lt"/>
                </a:endParaRPr>
              </a:p>
            </p:txBody>
          </p:sp>
          <p:sp>
            <p:nvSpPr>
              <p:cNvPr id="35"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lumMod val="95000"/>
                    </a:schemeClr>
                  </a:solidFill>
                  <a:cs typeface="+mn-ea"/>
                  <a:sym typeface="+mn-lt"/>
                </a:endParaRPr>
              </a:p>
            </p:txBody>
          </p:sp>
          <p:sp>
            <p:nvSpPr>
              <p:cNvPr id="36" name="Freeform 58"/>
              <p:cNvSpPr>
                <a:spLocks/>
              </p:cNvSpPr>
              <p:nvPr/>
            </p:nvSpPr>
            <p:spPr bwMode="auto">
              <a:xfrm>
                <a:off x="833761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lumMod val="95000"/>
                    </a:schemeClr>
                  </a:solidFill>
                  <a:cs typeface="+mn-ea"/>
                  <a:sym typeface="+mn-lt"/>
                </a:endParaRPr>
              </a:p>
            </p:txBody>
          </p:sp>
        </p:grpSp>
      </p:grpSp>
      <p:sp>
        <p:nvSpPr>
          <p:cNvPr id="37" name="文本框 36"/>
          <p:cNvSpPr txBox="1"/>
          <p:nvPr/>
        </p:nvSpPr>
        <p:spPr>
          <a:xfrm>
            <a:off x="5386326" y="1988231"/>
            <a:ext cx="1282956" cy="379625"/>
          </a:xfrm>
          <a:prstGeom prst="rect">
            <a:avLst/>
          </a:prstGeom>
          <a:noFill/>
        </p:spPr>
        <p:txBody>
          <a:bodyPr wrap="square" lIns="91412" tIns="45705" rIns="91412" bIns="45705" rtlCol="0">
            <a:spAutoFit/>
          </a:bodyPr>
          <a:lstStyle/>
          <a:p>
            <a:pPr algn="ctr"/>
            <a:r>
              <a:rPr lang="en-US" altLang="zh-CN" sz="1867" dirty="0">
                <a:solidFill>
                  <a:schemeClr val="bg1">
                    <a:lumMod val="95000"/>
                  </a:schemeClr>
                </a:solidFill>
                <a:cs typeface="+mn-ea"/>
                <a:sym typeface="+mn-lt"/>
              </a:rPr>
              <a:t>2012.09</a:t>
            </a:r>
            <a:endParaRPr lang="zh-CN" altLang="en-US" sz="1867" dirty="0">
              <a:solidFill>
                <a:schemeClr val="bg1">
                  <a:lumMod val="95000"/>
                </a:schemeClr>
              </a:solidFill>
              <a:cs typeface="+mn-ea"/>
              <a:sym typeface="+mn-lt"/>
            </a:endParaRPr>
          </a:p>
        </p:txBody>
      </p:sp>
      <p:grpSp>
        <p:nvGrpSpPr>
          <p:cNvPr id="4" name="组合 37"/>
          <p:cNvGrpSpPr/>
          <p:nvPr/>
        </p:nvGrpSpPr>
        <p:grpSpPr>
          <a:xfrm>
            <a:off x="2360432" y="4771633"/>
            <a:ext cx="4337889" cy="967059"/>
            <a:chOff x="5879462" y="287200"/>
            <a:chExt cx="3545784" cy="790365"/>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5" name="组合 39"/>
            <p:cNvGrpSpPr/>
            <p:nvPr/>
          </p:nvGrpSpPr>
          <p:grpSpPr>
            <a:xfrm flipH="1">
              <a:off x="5879462" y="287200"/>
              <a:ext cx="3545784" cy="558112"/>
              <a:chOff x="7995986" y="760883"/>
              <a:chExt cx="3436053" cy="540840"/>
            </a:xfrm>
          </p:grpSpPr>
          <p:sp>
            <p:nvSpPr>
              <p:cNvPr id="41"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lumMod val="95000"/>
                    </a:schemeClr>
                  </a:solidFill>
                  <a:cs typeface="+mn-ea"/>
                  <a:sym typeface="+mn-lt"/>
                </a:endParaRPr>
              </a:p>
            </p:txBody>
          </p:sp>
          <p:sp>
            <p:nvSpPr>
              <p:cNvPr id="42"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lumMod val="95000"/>
                    </a:schemeClr>
                  </a:solidFill>
                  <a:cs typeface="+mn-ea"/>
                  <a:sym typeface="+mn-lt"/>
                </a:endParaRPr>
              </a:p>
            </p:txBody>
          </p:sp>
          <p:sp>
            <p:nvSpPr>
              <p:cNvPr id="43" name="Freeform 58"/>
              <p:cNvSpPr>
                <a:spLocks/>
              </p:cNvSpPr>
              <p:nvPr/>
            </p:nvSpPr>
            <p:spPr bwMode="auto">
              <a:xfrm>
                <a:off x="833761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lumMod val="95000"/>
                    </a:schemeClr>
                  </a:solidFill>
                  <a:cs typeface="+mn-ea"/>
                  <a:sym typeface="+mn-lt"/>
                </a:endParaRPr>
              </a:p>
            </p:txBody>
          </p:sp>
        </p:grpSp>
      </p:grpSp>
      <p:sp>
        <p:nvSpPr>
          <p:cNvPr id="44" name="文本框 43"/>
          <p:cNvSpPr txBox="1"/>
          <p:nvPr/>
        </p:nvSpPr>
        <p:spPr>
          <a:xfrm>
            <a:off x="5386326" y="4848516"/>
            <a:ext cx="1282956" cy="379625"/>
          </a:xfrm>
          <a:prstGeom prst="rect">
            <a:avLst/>
          </a:prstGeom>
          <a:noFill/>
        </p:spPr>
        <p:txBody>
          <a:bodyPr wrap="square" lIns="91412" tIns="45705" rIns="91412" bIns="45705" rtlCol="0">
            <a:spAutoFit/>
          </a:bodyPr>
          <a:lstStyle/>
          <a:p>
            <a:pPr algn="ctr"/>
            <a:r>
              <a:rPr lang="en-US" altLang="zh-CN" sz="1867" dirty="0">
                <a:solidFill>
                  <a:schemeClr val="bg1">
                    <a:lumMod val="95000"/>
                  </a:schemeClr>
                </a:solidFill>
                <a:cs typeface="+mn-ea"/>
                <a:sym typeface="+mn-lt"/>
              </a:rPr>
              <a:t>2014.09</a:t>
            </a:r>
            <a:endParaRPr lang="zh-CN" altLang="en-US" sz="1867" dirty="0">
              <a:solidFill>
                <a:schemeClr val="bg1">
                  <a:lumMod val="95000"/>
                </a:schemeClr>
              </a:solidFill>
              <a:cs typeface="+mn-ea"/>
              <a:sym typeface="+mn-lt"/>
            </a:endParaRPr>
          </a:p>
        </p:txBody>
      </p:sp>
      <p:grpSp>
        <p:nvGrpSpPr>
          <p:cNvPr id="6" name="组合 44"/>
          <p:cNvGrpSpPr/>
          <p:nvPr/>
        </p:nvGrpSpPr>
        <p:grpSpPr>
          <a:xfrm flipH="1">
            <a:off x="5509677" y="3351225"/>
            <a:ext cx="4337889" cy="967059"/>
            <a:chOff x="5879462" y="287200"/>
            <a:chExt cx="3545784" cy="790365"/>
          </a:xfrm>
        </p:grpSpPr>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307485" y="296365"/>
              <a:ext cx="2680840" cy="781200"/>
            </a:xfrm>
            <a:prstGeom prst="rect">
              <a:avLst/>
            </a:prstGeom>
          </p:spPr>
        </p:pic>
        <p:grpSp>
          <p:nvGrpSpPr>
            <p:cNvPr id="7" name="组合 46"/>
            <p:cNvGrpSpPr/>
            <p:nvPr/>
          </p:nvGrpSpPr>
          <p:grpSpPr>
            <a:xfrm flipH="1">
              <a:off x="5879462" y="287200"/>
              <a:ext cx="3545784" cy="558112"/>
              <a:chOff x="7995986" y="760883"/>
              <a:chExt cx="3436053" cy="540840"/>
            </a:xfrm>
          </p:grpSpPr>
          <p:sp>
            <p:nvSpPr>
              <p:cNvPr id="48"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lumMod val="95000"/>
                    </a:schemeClr>
                  </a:solidFill>
                  <a:cs typeface="+mn-ea"/>
                  <a:sym typeface="+mn-lt"/>
                </a:endParaRPr>
              </a:p>
            </p:txBody>
          </p:sp>
          <p:sp>
            <p:nvSpPr>
              <p:cNvPr id="49"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lumMod val="95000"/>
                    </a:schemeClr>
                  </a:solidFill>
                  <a:cs typeface="+mn-ea"/>
                  <a:sym typeface="+mn-lt"/>
                </a:endParaRPr>
              </a:p>
            </p:txBody>
          </p:sp>
          <p:sp>
            <p:nvSpPr>
              <p:cNvPr id="50" name="Freeform 58"/>
              <p:cNvSpPr>
                <a:spLocks/>
              </p:cNvSpPr>
              <p:nvPr/>
            </p:nvSpPr>
            <p:spPr bwMode="auto">
              <a:xfrm>
                <a:off x="833761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lumMod val="95000"/>
                    </a:schemeClr>
                  </a:solidFill>
                  <a:cs typeface="+mn-ea"/>
                  <a:sym typeface="+mn-lt"/>
                </a:endParaRPr>
              </a:p>
            </p:txBody>
          </p:sp>
        </p:grpSp>
      </p:grpSp>
      <p:sp>
        <p:nvSpPr>
          <p:cNvPr id="51" name="文本框 50"/>
          <p:cNvSpPr txBox="1"/>
          <p:nvPr/>
        </p:nvSpPr>
        <p:spPr>
          <a:xfrm>
            <a:off x="5521854" y="3442344"/>
            <a:ext cx="1282956" cy="379625"/>
          </a:xfrm>
          <a:prstGeom prst="rect">
            <a:avLst/>
          </a:prstGeom>
          <a:noFill/>
        </p:spPr>
        <p:txBody>
          <a:bodyPr wrap="square" lIns="91412" tIns="45705" rIns="91412" bIns="45705" rtlCol="0">
            <a:spAutoFit/>
          </a:bodyPr>
          <a:lstStyle/>
          <a:p>
            <a:pPr algn="ctr"/>
            <a:r>
              <a:rPr lang="en-US" altLang="zh-CN" sz="1867" dirty="0">
                <a:solidFill>
                  <a:schemeClr val="bg1">
                    <a:lumMod val="95000"/>
                  </a:schemeClr>
                </a:solidFill>
                <a:cs typeface="+mn-ea"/>
                <a:sym typeface="+mn-lt"/>
              </a:rPr>
              <a:t>2013.09</a:t>
            </a:r>
            <a:endParaRPr lang="zh-CN" altLang="en-US" sz="1867" dirty="0">
              <a:solidFill>
                <a:schemeClr val="bg1">
                  <a:lumMod val="95000"/>
                </a:schemeClr>
              </a:solidFill>
              <a:cs typeface="+mn-ea"/>
              <a:sym typeface="+mn-lt"/>
            </a:endParaRPr>
          </a:p>
        </p:txBody>
      </p:sp>
      <p:sp>
        <p:nvSpPr>
          <p:cNvPr id="52" name="文本框 51"/>
          <p:cNvSpPr txBox="1"/>
          <p:nvPr/>
        </p:nvSpPr>
        <p:spPr>
          <a:xfrm>
            <a:off x="2727298" y="1950129"/>
            <a:ext cx="1979149" cy="400079"/>
          </a:xfrm>
          <a:prstGeom prst="rect">
            <a:avLst/>
          </a:prstGeom>
          <a:noFill/>
        </p:spPr>
        <p:txBody>
          <a:bodyPr wrap="square" lIns="91412" tIns="45705" rIns="91412" bIns="45705" rtlCol="0">
            <a:spAutoFit/>
          </a:bodyPr>
          <a:lstStyle/>
          <a:p>
            <a:pPr algn="ctr"/>
            <a:r>
              <a:rPr lang="zh-CN" altLang="en-US" sz="2000" dirty="0">
                <a:solidFill>
                  <a:schemeClr val="bg1">
                    <a:lumMod val="95000"/>
                  </a:schemeClr>
                </a:solidFill>
                <a:cs typeface="+mn-ea"/>
                <a:sym typeface="+mn-lt"/>
              </a:rPr>
              <a:t>相关关键词</a:t>
            </a:r>
          </a:p>
        </p:txBody>
      </p:sp>
      <p:sp>
        <p:nvSpPr>
          <p:cNvPr id="53" name="文本框 52"/>
          <p:cNvSpPr txBox="1"/>
          <p:nvPr/>
        </p:nvSpPr>
        <p:spPr>
          <a:xfrm>
            <a:off x="2751341" y="4853675"/>
            <a:ext cx="1920315" cy="400079"/>
          </a:xfrm>
          <a:prstGeom prst="rect">
            <a:avLst/>
          </a:prstGeom>
          <a:noFill/>
        </p:spPr>
        <p:txBody>
          <a:bodyPr wrap="square" lIns="91412" tIns="45705" rIns="91412" bIns="45705" rtlCol="0">
            <a:spAutoFit/>
          </a:bodyPr>
          <a:lstStyle/>
          <a:p>
            <a:pPr algn="ctr"/>
            <a:r>
              <a:rPr lang="zh-CN" altLang="en-US" sz="2000" dirty="0">
                <a:solidFill>
                  <a:schemeClr val="bg1">
                    <a:lumMod val="95000"/>
                  </a:schemeClr>
                </a:solidFill>
                <a:cs typeface="+mn-ea"/>
                <a:sym typeface="+mn-lt"/>
              </a:rPr>
              <a:t>相关关键词</a:t>
            </a:r>
          </a:p>
        </p:txBody>
      </p:sp>
      <p:sp>
        <p:nvSpPr>
          <p:cNvPr id="54" name="文本框 53"/>
          <p:cNvSpPr txBox="1"/>
          <p:nvPr/>
        </p:nvSpPr>
        <p:spPr>
          <a:xfrm>
            <a:off x="7038917" y="3447505"/>
            <a:ext cx="1920315" cy="400079"/>
          </a:xfrm>
          <a:prstGeom prst="rect">
            <a:avLst/>
          </a:prstGeom>
          <a:noFill/>
        </p:spPr>
        <p:txBody>
          <a:bodyPr wrap="square" lIns="91412" tIns="45705" rIns="91412" bIns="45705" rtlCol="0">
            <a:spAutoFit/>
          </a:bodyPr>
          <a:lstStyle/>
          <a:p>
            <a:pPr algn="ctr"/>
            <a:r>
              <a:rPr lang="zh-CN" altLang="en-US" sz="2000" dirty="0">
                <a:solidFill>
                  <a:schemeClr val="bg1">
                    <a:lumMod val="95000"/>
                  </a:schemeClr>
                </a:solidFill>
                <a:cs typeface="+mn-ea"/>
                <a:sym typeface="+mn-lt"/>
              </a:rPr>
              <a:t>相关关键词</a:t>
            </a:r>
          </a:p>
        </p:txBody>
      </p:sp>
      <p:sp>
        <p:nvSpPr>
          <p:cNvPr id="55" name="文本框 54"/>
          <p:cNvSpPr txBox="1"/>
          <p:nvPr/>
        </p:nvSpPr>
        <p:spPr>
          <a:xfrm>
            <a:off x="2355711" y="2644393"/>
            <a:ext cx="2900239" cy="671564"/>
          </a:xfrm>
          <a:prstGeom prst="rect">
            <a:avLst/>
          </a:prstGeom>
          <a:noFill/>
        </p:spPr>
        <p:txBody>
          <a:bodyPr wrap="square" lIns="91412" tIns="45705" rIns="91412" bIns="45705" rtlCol="0">
            <a:spAutoFit/>
          </a:bodyPr>
          <a:lstStyle/>
          <a:p>
            <a:pPr fontAlgn="base">
              <a:lnSpc>
                <a:spcPct val="150000"/>
              </a:lnSpc>
              <a:spcBef>
                <a:spcPct val="0"/>
              </a:spcBef>
              <a:spcAft>
                <a:spcPct val="0"/>
              </a:spcAft>
            </a:pPr>
            <a:r>
              <a:rPr lang="zh-CN" altLang="en-US" sz="1333" dirty="0">
                <a:solidFill>
                  <a:schemeClr val="bg1">
                    <a:lumMod val="95000"/>
                  </a:schemeClr>
                </a:solidFill>
                <a:latin typeface="微软雅黑" pitchFamily="34" charset="-122"/>
                <a:ea typeface="微软雅黑" pitchFamily="34" charset="-122"/>
                <a:cs typeface="+mn-ea"/>
                <a:sym typeface="+mn-lt"/>
              </a:rPr>
              <a:t>此处添加详细文本描述，建议与标题相关并符合整体语言风格</a:t>
            </a:r>
            <a:endParaRPr lang="en-US" altLang="zh-CN" sz="1333" dirty="0">
              <a:solidFill>
                <a:schemeClr val="bg1">
                  <a:lumMod val="95000"/>
                </a:schemeClr>
              </a:solidFill>
              <a:latin typeface="微软雅黑" pitchFamily="34" charset="-122"/>
              <a:ea typeface="微软雅黑" pitchFamily="34" charset="-122"/>
              <a:cs typeface="+mn-ea"/>
              <a:sym typeface="+mn-lt"/>
            </a:endParaRPr>
          </a:p>
        </p:txBody>
      </p:sp>
      <p:sp>
        <p:nvSpPr>
          <p:cNvPr id="56" name="文本框 55"/>
          <p:cNvSpPr txBox="1"/>
          <p:nvPr/>
        </p:nvSpPr>
        <p:spPr>
          <a:xfrm>
            <a:off x="6794561" y="4051382"/>
            <a:ext cx="3090084" cy="671564"/>
          </a:xfrm>
          <a:prstGeom prst="rect">
            <a:avLst/>
          </a:prstGeom>
          <a:noFill/>
        </p:spPr>
        <p:txBody>
          <a:bodyPr wrap="square" lIns="91412" tIns="45705" rIns="91412" bIns="45705" rtlCol="0">
            <a:spAutoFit/>
          </a:bodyPr>
          <a:lstStyle/>
          <a:p>
            <a:pPr fontAlgn="base">
              <a:lnSpc>
                <a:spcPct val="150000"/>
              </a:lnSpc>
              <a:spcBef>
                <a:spcPct val="0"/>
              </a:spcBef>
              <a:spcAft>
                <a:spcPct val="0"/>
              </a:spcAft>
            </a:pPr>
            <a:r>
              <a:rPr lang="zh-CN" altLang="en-US" sz="1333" dirty="0">
                <a:solidFill>
                  <a:schemeClr val="bg1">
                    <a:lumMod val="95000"/>
                  </a:schemeClr>
                </a:solidFill>
                <a:latin typeface="微软雅黑" pitchFamily="34" charset="-122"/>
                <a:ea typeface="微软雅黑" pitchFamily="34" charset="-122"/>
                <a:cs typeface="+mn-ea"/>
                <a:sym typeface="+mn-lt"/>
              </a:rPr>
              <a:t>此处添加详细文本描述，建议与标题相关并符合整体语言风格</a:t>
            </a:r>
            <a:endParaRPr lang="en-US" altLang="zh-CN" sz="1333" dirty="0">
              <a:solidFill>
                <a:schemeClr val="bg1">
                  <a:lumMod val="95000"/>
                </a:schemeClr>
              </a:solidFill>
              <a:latin typeface="微软雅黑" pitchFamily="34" charset="-122"/>
              <a:ea typeface="微软雅黑" pitchFamily="34" charset="-122"/>
              <a:cs typeface="+mn-ea"/>
              <a:sym typeface="+mn-lt"/>
            </a:endParaRPr>
          </a:p>
        </p:txBody>
      </p:sp>
      <p:sp>
        <p:nvSpPr>
          <p:cNvPr id="57" name="文本框 56"/>
          <p:cNvSpPr txBox="1"/>
          <p:nvPr/>
        </p:nvSpPr>
        <p:spPr>
          <a:xfrm>
            <a:off x="2355712" y="5436526"/>
            <a:ext cx="2900240" cy="671564"/>
          </a:xfrm>
          <a:prstGeom prst="rect">
            <a:avLst/>
          </a:prstGeom>
          <a:noFill/>
        </p:spPr>
        <p:txBody>
          <a:bodyPr wrap="square" lIns="91412" tIns="45705" rIns="91412" bIns="45705" rtlCol="0">
            <a:spAutoFit/>
          </a:bodyPr>
          <a:lstStyle/>
          <a:p>
            <a:pPr fontAlgn="base">
              <a:lnSpc>
                <a:spcPct val="150000"/>
              </a:lnSpc>
              <a:spcBef>
                <a:spcPct val="0"/>
              </a:spcBef>
              <a:spcAft>
                <a:spcPct val="0"/>
              </a:spcAft>
            </a:pPr>
            <a:r>
              <a:rPr lang="zh-CN" altLang="en-US" sz="1333" dirty="0">
                <a:solidFill>
                  <a:schemeClr val="bg1">
                    <a:lumMod val="95000"/>
                  </a:schemeClr>
                </a:solidFill>
                <a:latin typeface="微软雅黑" pitchFamily="34" charset="-122"/>
                <a:ea typeface="微软雅黑" pitchFamily="34" charset="-122"/>
                <a:cs typeface="+mn-ea"/>
                <a:sym typeface="+mn-lt"/>
              </a:rPr>
              <a:t>此处添加详细文本描述，建议与标题相关并符合整体语言风格</a:t>
            </a:r>
            <a:endParaRPr lang="en-US" altLang="zh-CN" sz="1333" dirty="0">
              <a:solidFill>
                <a:schemeClr val="bg1">
                  <a:lumMod val="95000"/>
                </a:schemeClr>
              </a:solidFill>
              <a:latin typeface="微软雅黑" pitchFamily="34" charset="-122"/>
              <a:ea typeface="微软雅黑" pitchFamily="34" charset="-122"/>
              <a:cs typeface="+mn-ea"/>
              <a:sym typeface="+mn-lt"/>
            </a:endParaRPr>
          </a:p>
        </p:txBody>
      </p:sp>
    </p:spTree>
    <p:extLst>
      <p:ext uri="{BB962C8B-B14F-4D97-AF65-F5344CB8AC3E}">
        <p14:creationId xmlns:p14="http://schemas.microsoft.com/office/powerpoint/2010/main" val="627366517"/>
      </p:ext>
    </p:extLst>
  </p:cSld>
  <p:clrMapOvr>
    <a:masterClrMapping/>
  </p:clrMapOvr>
  <mc:AlternateContent xmlns:mc="http://schemas.openxmlformats.org/markup-compatibility/2006">
    <mc:Choice xmlns:p14="http://schemas.microsoft.com/office/powerpoint/2010/main" Requires="p14">
      <p:transition spd="slow" p14:dur="1250" advClick="0" advTm="6535">
        <p14:vortex dir="r"/>
      </p:transition>
    </mc:Choice>
    <mc:Fallback>
      <p:transition spd="slow" advClick="0" advTm="65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750"/>
                                        <p:tgtEl>
                                          <p:spTgt spid="30"/>
                                        </p:tgtEl>
                                      </p:cBhvr>
                                    </p:animEffect>
                                  </p:childTnLst>
                                </p:cTn>
                              </p:par>
                            </p:childTnLst>
                          </p:cTn>
                        </p:par>
                        <p:par>
                          <p:cTn id="8" fill="hold">
                            <p:stCondLst>
                              <p:cond delay="7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par>
                          <p:cTn id="12" fill="hold">
                            <p:stCondLst>
                              <p:cond delay="1250"/>
                            </p:stCondLst>
                            <p:childTnLst>
                              <p:par>
                                <p:cTn id="13" presetID="9"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500"/>
                                        <p:tgtEl>
                                          <p:spTgt spid="52"/>
                                        </p:tgtEl>
                                      </p:cBhvr>
                                    </p:animEffect>
                                  </p:childTnLst>
                                </p:cTn>
                              </p:par>
                            </p:childTnLst>
                          </p:cTn>
                        </p:par>
                        <p:par>
                          <p:cTn id="19" fill="hold">
                            <p:stCondLst>
                              <p:cond delay="1750"/>
                            </p:stCondLst>
                            <p:childTnLst>
                              <p:par>
                                <p:cTn id="20" presetID="22" presetClass="entr" presetSubtype="1" fill="hold" grpId="0"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up)">
                                      <p:cBhvr>
                                        <p:cTn id="22" dur="500"/>
                                        <p:tgtEl>
                                          <p:spTgt spid="55"/>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750"/>
                            </p:stCondLst>
                            <p:childTnLst>
                              <p:par>
                                <p:cTn id="28" presetID="9"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dissolve">
                                      <p:cBhvr>
                                        <p:cTn id="30" dur="500"/>
                                        <p:tgtEl>
                                          <p:spTgt spid="5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childTnLst>
                          </p:cTn>
                        </p:par>
                        <p:par>
                          <p:cTn id="34" fill="hold">
                            <p:stCondLst>
                              <p:cond delay="3250"/>
                            </p:stCondLst>
                            <p:childTnLst>
                              <p:par>
                                <p:cTn id="35" presetID="22" presetClass="entr" presetSubtype="1"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up)">
                                      <p:cBhvr>
                                        <p:cTn id="37" dur="500"/>
                                        <p:tgtEl>
                                          <p:spTgt spid="56"/>
                                        </p:tgtEl>
                                      </p:cBhvr>
                                    </p:animEffect>
                                  </p:childTnLst>
                                </p:cTn>
                              </p:par>
                            </p:childTnLst>
                          </p:cTn>
                        </p:par>
                        <p:par>
                          <p:cTn id="38" fill="hold">
                            <p:stCondLst>
                              <p:cond delay="3750"/>
                            </p:stCondLst>
                            <p:childTnLst>
                              <p:par>
                                <p:cTn id="39" presetID="22" presetClass="entr" presetSubtype="2"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right)">
                                      <p:cBhvr>
                                        <p:cTn id="41" dur="500"/>
                                        <p:tgtEl>
                                          <p:spTgt spid="4"/>
                                        </p:tgtEl>
                                      </p:cBhvr>
                                    </p:animEffect>
                                  </p:childTnLst>
                                </p:cTn>
                              </p:par>
                            </p:childTnLst>
                          </p:cTn>
                        </p:par>
                        <p:par>
                          <p:cTn id="42" fill="hold">
                            <p:stCondLst>
                              <p:cond delay="4250"/>
                            </p:stCondLst>
                            <p:childTnLst>
                              <p:par>
                                <p:cTn id="43" presetID="9" presetClass="entr" presetSubtype="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dissolve">
                                      <p:cBhvr>
                                        <p:cTn id="45" dur="500"/>
                                        <p:tgtEl>
                                          <p:spTgt spid="44"/>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dissolve">
                                      <p:cBhvr>
                                        <p:cTn id="48" dur="500"/>
                                        <p:tgtEl>
                                          <p:spTgt spid="53"/>
                                        </p:tgtEl>
                                      </p:cBhvr>
                                    </p:animEffect>
                                  </p:childTnLst>
                                </p:cTn>
                              </p:par>
                            </p:childTnLst>
                          </p:cTn>
                        </p:par>
                        <p:par>
                          <p:cTn id="49" fill="hold">
                            <p:stCondLst>
                              <p:cond delay="4750"/>
                            </p:stCondLst>
                            <p:childTnLst>
                              <p:par>
                                <p:cTn id="50" presetID="22" presetClass="entr" presetSubtype="1"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up)">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P spid="51" grpId="0"/>
      <p:bldP spid="52" grpId="0"/>
      <p:bldP spid="53" grpId="0"/>
      <p:bldP spid="54" grpId="0"/>
      <p:bldP spid="55" grpId="0"/>
      <p:bldP spid="56" grpId="0"/>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50BFB2-FED7-47D8-8E0C-267A7F00954E}"/>
              </a:ext>
            </a:extLst>
          </p:cNvPr>
          <p:cNvPicPr>
            <a:picLocks noChangeAspect="1"/>
          </p:cNvPicPr>
          <p:nvPr/>
        </p:nvPicPr>
        <p:blipFill>
          <a:blip r:embed="rId3"/>
          <a:stretch>
            <a:fillRect/>
          </a:stretch>
        </p:blipFill>
        <p:spPr>
          <a:xfrm rot="5400000">
            <a:off x="2710780" y="-2623221"/>
            <a:ext cx="6794316" cy="12168125"/>
          </a:xfrm>
          <a:prstGeom prst="rect">
            <a:avLst/>
          </a:prstGeom>
        </p:spPr>
      </p:pic>
      <p:sp>
        <p:nvSpPr>
          <p:cNvPr id="71" name="文本框 70"/>
          <p:cNvSpPr txBox="1"/>
          <p:nvPr/>
        </p:nvSpPr>
        <p:spPr>
          <a:xfrm>
            <a:off x="2291928" y="642740"/>
            <a:ext cx="3485977" cy="5386090"/>
          </a:xfrm>
          <a:prstGeom prst="rect">
            <a:avLst/>
          </a:prstGeom>
          <a:noFill/>
        </p:spPr>
        <p:txBody>
          <a:bodyPr wrap="square" rtlCol="0">
            <a:spAutoFit/>
          </a:bodyPr>
          <a:lstStyle/>
          <a:p>
            <a:pP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3</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72" name="组合 71"/>
          <p:cNvGrpSpPr/>
          <p:nvPr/>
        </p:nvGrpSpPr>
        <p:grpSpPr>
          <a:xfrm rot="5400000">
            <a:off x="4935356" y="916851"/>
            <a:ext cx="3461819" cy="7915947"/>
            <a:chOff x="5069004" y="-2257751"/>
            <a:chExt cx="3461818" cy="8361750"/>
          </a:xfrm>
        </p:grpSpPr>
        <p:sp>
          <p:nvSpPr>
            <p:cNvPr id="73" name="任意多边形 72"/>
            <p:cNvSpPr/>
            <p:nvPr/>
          </p:nvSpPr>
          <p:spPr>
            <a:xfrm rot="17757631">
              <a:off x="3226532" y="799710"/>
              <a:ext cx="7146761" cy="3461818"/>
            </a:xfrm>
            <a:custGeom>
              <a:avLst/>
              <a:gdLst>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91550"/>
                <a:gd name="connsiteY0" fmla="*/ 60325 h 3895725"/>
                <a:gd name="connsiteX1" fmla="*/ 8407400 w 8591550"/>
                <a:gd name="connsiteY1" fmla="*/ 60325 h 3895725"/>
                <a:gd name="connsiteX2" fmla="*/ 8255000 w 8591550"/>
                <a:gd name="connsiteY2" fmla="*/ 85725 h 3895725"/>
                <a:gd name="connsiteX3" fmla="*/ 0 w 8591550"/>
                <a:gd name="connsiteY3" fmla="*/ 3895725 h 3895725"/>
                <a:gd name="connsiteX4" fmla="*/ 8534400 w 8591550"/>
                <a:gd name="connsiteY4" fmla="*/ 212725 h 3895725"/>
                <a:gd name="connsiteX5" fmla="*/ 8591550 w 8591550"/>
                <a:gd name="connsiteY5" fmla="*/ 0 h 3895725"/>
                <a:gd name="connsiteX6" fmla="*/ 8407400 w 8591550"/>
                <a:gd name="connsiteY6" fmla="*/ 60325 h 3895725"/>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15350 w 8534400"/>
                <a:gd name="connsiteY5" fmla="*/ 34925 h 3835400"/>
                <a:gd name="connsiteX6" fmla="*/ 8407400 w 8534400"/>
                <a:gd name="connsiteY6" fmla="*/ 0 h 3835400"/>
                <a:gd name="connsiteX0" fmla="*/ 8388350 w 8534400"/>
                <a:gd name="connsiteY0" fmla="*/ 0 h 3863975"/>
                <a:gd name="connsiteX1" fmla="*/ 8407400 w 8534400"/>
                <a:gd name="connsiteY1" fmla="*/ 28575 h 3863975"/>
                <a:gd name="connsiteX2" fmla="*/ 8255000 w 8534400"/>
                <a:gd name="connsiteY2" fmla="*/ 53975 h 3863975"/>
                <a:gd name="connsiteX3" fmla="*/ 0 w 8534400"/>
                <a:gd name="connsiteY3" fmla="*/ 3863975 h 3863975"/>
                <a:gd name="connsiteX4" fmla="*/ 8534400 w 8534400"/>
                <a:gd name="connsiteY4" fmla="*/ 180975 h 3863975"/>
                <a:gd name="connsiteX5" fmla="*/ 8515350 w 8534400"/>
                <a:gd name="connsiteY5" fmla="*/ 63500 h 3863975"/>
                <a:gd name="connsiteX6" fmla="*/ 8388350 w 8534400"/>
                <a:gd name="connsiteY6" fmla="*/ 0 h 3863975"/>
                <a:gd name="connsiteX0" fmla="*/ 8388350 w 8977173"/>
                <a:gd name="connsiteY0" fmla="*/ 2436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7" fmla="*/ 8388350 w 8977173"/>
                <a:gd name="connsiteY7" fmla="*/ 243655 h 4107630"/>
                <a:gd name="connsiteX0" fmla="*/ 8515350 w 8977173"/>
                <a:gd name="connsiteY0" fmla="*/ 3071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0" fmla="*/ 8515350 w 8977173"/>
                <a:gd name="connsiteY0" fmla="*/ 307155 h 4107630"/>
                <a:gd name="connsiteX1" fmla="*/ 8572500 w 8977173"/>
                <a:gd name="connsiteY1" fmla="*/ 250006 h 4107630"/>
                <a:gd name="connsiteX2" fmla="*/ 8255000 w 8977173"/>
                <a:gd name="connsiteY2" fmla="*/ 297630 h 4107630"/>
                <a:gd name="connsiteX3" fmla="*/ 0 w 8977173"/>
                <a:gd name="connsiteY3" fmla="*/ 4107630 h 4107630"/>
                <a:gd name="connsiteX4" fmla="*/ 8534400 w 8977173"/>
                <a:gd name="connsiteY4" fmla="*/ 424630 h 4107630"/>
                <a:gd name="connsiteX5" fmla="*/ 8515350 w 8977173"/>
                <a:gd name="connsiteY5" fmla="*/ 307155 h 4107630"/>
                <a:gd name="connsiteX0" fmla="*/ 8515350 w 8929749"/>
                <a:gd name="connsiteY0" fmla="*/ 295598 h 4096073"/>
                <a:gd name="connsiteX1" fmla="*/ 8451056 w 8929749"/>
                <a:gd name="connsiteY1" fmla="*/ 271786 h 4096073"/>
                <a:gd name="connsiteX2" fmla="*/ 8255000 w 8929749"/>
                <a:gd name="connsiteY2" fmla="*/ 286073 h 4096073"/>
                <a:gd name="connsiteX3" fmla="*/ 0 w 8929749"/>
                <a:gd name="connsiteY3" fmla="*/ 4096073 h 4096073"/>
                <a:gd name="connsiteX4" fmla="*/ 8534400 w 8929749"/>
                <a:gd name="connsiteY4" fmla="*/ 413073 h 4096073"/>
                <a:gd name="connsiteX5" fmla="*/ 8515350 w 8929749"/>
                <a:gd name="connsiteY5" fmla="*/ 295598 h 4096073"/>
                <a:gd name="connsiteX0" fmla="*/ 8515350 w 8534400"/>
                <a:gd name="connsiteY0" fmla="*/ 9525 h 3810000"/>
                <a:gd name="connsiteX1" fmla="*/ 8255000 w 8534400"/>
                <a:gd name="connsiteY1" fmla="*/ 0 h 3810000"/>
                <a:gd name="connsiteX2" fmla="*/ 0 w 8534400"/>
                <a:gd name="connsiteY2" fmla="*/ 3810000 h 3810000"/>
                <a:gd name="connsiteX3" fmla="*/ 8534400 w 8534400"/>
                <a:gd name="connsiteY3" fmla="*/ 127000 h 3810000"/>
                <a:gd name="connsiteX4" fmla="*/ 8515350 w 8534400"/>
                <a:gd name="connsiteY4" fmla="*/ 9525 h 3810000"/>
                <a:gd name="connsiteX0" fmla="*/ 8515350 w 8948791"/>
                <a:gd name="connsiteY0" fmla="*/ 293285 h 4093760"/>
                <a:gd name="connsiteX1" fmla="*/ 8255000 w 8948791"/>
                <a:gd name="connsiteY1" fmla="*/ 283760 h 4093760"/>
                <a:gd name="connsiteX2" fmla="*/ 0 w 8948791"/>
                <a:gd name="connsiteY2" fmla="*/ 4093760 h 4093760"/>
                <a:gd name="connsiteX3" fmla="*/ 8534400 w 8948791"/>
                <a:gd name="connsiteY3" fmla="*/ 410760 h 4093760"/>
                <a:gd name="connsiteX4" fmla="*/ 8515350 w 8948791"/>
                <a:gd name="connsiteY4" fmla="*/ 293285 h 4093760"/>
                <a:gd name="connsiteX0" fmla="*/ 8810625 w 9075772"/>
                <a:gd name="connsiteY0" fmla="*/ 293285 h 4093760"/>
                <a:gd name="connsiteX1" fmla="*/ 8255000 w 9075772"/>
                <a:gd name="connsiteY1" fmla="*/ 283760 h 4093760"/>
                <a:gd name="connsiteX2" fmla="*/ 0 w 9075772"/>
                <a:gd name="connsiteY2" fmla="*/ 4093760 h 4093760"/>
                <a:gd name="connsiteX3" fmla="*/ 8534400 w 9075772"/>
                <a:gd name="connsiteY3" fmla="*/ 410760 h 4093760"/>
                <a:gd name="connsiteX4" fmla="*/ 8810625 w 9075772"/>
                <a:gd name="connsiteY4" fmla="*/ 293285 h 4093760"/>
                <a:gd name="connsiteX0" fmla="*/ 8810625 w 9109668"/>
                <a:gd name="connsiteY0" fmla="*/ 302029 h 4102504"/>
                <a:gd name="connsiteX1" fmla="*/ 8255000 w 9109668"/>
                <a:gd name="connsiteY1" fmla="*/ 292504 h 4102504"/>
                <a:gd name="connsiteX2" fmla="*/ 0 w 9109668"/>
                <a:gd name="connsiteY2" fmla="*/ 4102504 h 4102504"/>
                <a:gd name="connsiteX3" fmla="*/ 8534400 w 9109668"/>
                <a:gd name="connsiteY3" fmla="*/ 419504 h 4102504"/>
                <a:gd name="connsiteX4" fmla="*/ 8810625 w 9109668"/>
                <a:gd name="connsiteY4" fmla="*/ 302029 h 4102504"/>
                <a:gd name="connsiteX0" fmla="*/ 8810625 w 9116137"/>
                <a:gd name="connsiteY0" fmla="*/ 297064 h 4097539"/>
                <a:gd name="connsiteX1" fmla="*/ 8255000 w 9116137"/>
                <a:gd name="connsiteY1" fmla="*/ 287539 h 4097539"/>
                <a:gd name="connsiteX2" fmla="*/ 0 w 9116137"/>
                <a:gd name="connsiteY2" fmla="*/ 4097539 h 4097539"/>
                <a:gd name="connsiteX3" fmla="*/ 8534400 w 9116137"/>
                <a:gd name="connsiteY3" fmla="*/ 414539 h 4097539"/>
                <a:gd name="connsiteX4" fmla="*/ 8810625 w 9116137"/>
                <a:gd name="connsiteY4" fmla="*/ 297064 h 4097539"/>
                <a:gd name="connsiteX0" fmla="*/ 8810625 w 8969346"/>
                <a:gd name="connsiteY0" fmla="*/ 315445 h 4115920"/>
                <a:gd name="connsiteX1" fmla="*/ 8598693 w 8969346"/>
                <a:gd name="connsiteY1" fmla="*/ 239245 h 4115920"/>
                <a:gd name="connsiteX2" fmla="*/ 8255000 w 8969346"/>
                <a:gd name="connsiteY2" fmla="*/ 305920 h 4115920"/>
                <a:gd name="connsiteX3" fmla="*/ 0 w 8969346"/>
                <a:gd name="connsiteY3" fmla="*/ 4115920 h 4115920"/>
                <a:gd name="connsiteX4" fmla="*/ 8534400 w 8969346"/>
                <a:gd name="connsiteY4" fmla="*/ 432920 h 4115920"/>
                <a:gd name="connsiteX5" fmla="*/ 8810625 w 8969346"/>
                <a:gd name="connsiteY5" fmla="*/ 315445 h 4115920"/>
                <a:gd name="connsiteX0" fmla="*/ 8810625 w 8834763"/>
                <a:gd name="connsiteY0" fmla="*/ 76379 h 3876854"/>
                <a:gd name="connsiteX1" fmla="*/ 8598693 w 8834763"/>
                <a:gd name="connsiteY1" fmla="*/ 179 h 3876854"/>
                <a:gd name="connsiteX2" fmla="*/ 8255000 w 8834763"/>
                <a:gd name="connsiteY2" fmla="*/ 66854 h 3876854"/>
                <a:gd name="connsiteX3" fmla="*/ 0 w 8834763"/>
                <a:gd name="connsiteY3" fmla="*/ 3876854 h 3876854"/>
                <a:gd name="connsiteX4" fmla="*/ 8534400 w 8834763"/>
                <a:gd name="connsiteY4" fmla="*/ 193854 h 3876854"/>
                <a:gd name="connsiteX5" fmla="*/ 8810625 w 8834763"/>
                <a:gd name="connsiteY5" fmla="*/ 76379 h 3876854"/>
                <a:gd name="connsiteX0" fmla="*/ 8810625 w 8944135"/>
                <a:gd name="connsiteY0" fmla="*/ 335425 h 4135900"/>
                <a:gd name="connsiteX1" fmla="*/ 8534399 w 8944135"/>
                <a:gd name="connsiteY1" fmla="*/ 206838 h 4135900"/>
                <a:gd name="connsiteX2" fmla="*/ 8255000 w 8944135"/>
                <a:gd name="connsiteY2" fmla="*/ 325900 h 4135900"/>
                <a:gd name="connsiteX3" fmla="*/ 0 w 8944135"/>
                <a:gd name="connsiteY3" fmla="*/ 4135900 h 4135900"/>
                <a:gd name="connsiteX4" fmla="*/ 8534400 w 8944135"/>
                <a:gd name="connsiteY4" fmla="*/ 452900 h 4135900"/>
                <a:gd name="connsiteX5" fmla="*/ 8810625 w 8944135"/>
                <a:gd name="connsiteY5" fmla="*/ 335425 h 4135900"/>
                <a:gd name="connsiteX0" fmla="*/ 8810625 w 8830424"/>
                <a:gd name="connsiteY0" fmla="*/ 128609 h 3929084"/>
                <a:gd name="connsiteX1" fmla="*/ 8534399 w 8830424"/>
                <a:gd name="connsiteY1" fmla="*/ 22 h 3929084"/>
                <a:gd name="connsiteX2" fmla="*/ 8255000 w 8830424"/>
                <a:gd name="connsiteY2" fmla="*/ 119084 h 3929084"/>
                <a:gd name="connsiteX3" fmla="*/ 0 w 8830424"/>
                <a:gd name="connsiteY3" fmla="*/ 3929084 h 3929084"/>
                <a:gd name="connsiteX4" fmla="*/ 8534400 w 8830424"/>
                <a:gd name="connsiteY4" fmla="*/ 246084 h 3929084"/>
                <a:gd name="connsiteX5" fmla="*/ 8810625 w 8830424"/>
                <a:gd name="connsiteY5" fmla="*/ 128609 h 3929084"/>
                <a:gd name="connsiteX0" fmla="*/ 8810625 w 8810625"/>
                <a:gd name="connsiteY0" fmla="*/ 128609 h 3929084"/>
                <a:gd name="connsiteX1" fmla="*/ 8534399 w 8810625"/>
                <a:gd name="connsiteY1" fmla="*/ 22 h 3929084"/>
                <a:gd name="connsiteX2" fmla="*/ 8255000 w 8810625"/>
                <a:gd name="connsiteY2" fmla="*/ 119084 h 3929084"/>
                <a:gd name="connsiteX3" fmla="*/ 0 w 8810625"/>
                <a:gd name="connsiteY3" fmla="*/ 3929084 h 3929084"/>
                <a:gd name="connsiteX4" fmla="*/ 8534400 w 8810625"/>
                <a:gd name="connsiteY4" fmla="*/ 246084 h 3929084"/>
                <a:gd name="connsiteX5" fmla="*/ 8810625 w 8810625"/>
                <a:gd name="connsiteY5" fmla="*/ 128609 h 3929084"/>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9224289"/>
                <a:gd name="connsiteY0" fmla="*/ 181441 h 3991441"/>
                <a:gd name="connsiteX1" fmla="*/ 8534399 w 9224289"/>
                <a:gd name="connsiteY1" fmla="*/ 62379 h 3991441"/>
                <a:gd name="connsiteX2" fmla="*/ 8255000 w 9224289"/>
                <a:gd name="connsiteY2" fmla="*/ 181441 h 3991441"/>
                <a:gd name="connsiteX3" fmla="*/ 0 w 9224289"/>
                <a:gd name="connsiteY3" fmla="*/ 3991441 h 3991441"/>
                <a:gd name="connsiteX4" fmla="*/ 8534400 w 9224289"/>
                <a:gd name="connsiteY4" fmla="*/ 308441 h 3991441"/>
                <a:gd name="connsiteX5" fmla="*/ 8698706 w 9224289"/>
                <a:gd name="connsiteY5" fmla="*/ 181441 h 3991441"/>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8945964"/>
                <a:gd name="connsiteY0" fmla="*/ 329701 h 4139701"/>
                <a:gd name="connsiteX1" fmla="*/ 8539161 w 8945964"/>
                <a:gd name="connsiteY1" fmla="*/ 201114 h 4139701"/>
                <a:gd name="connsiteX2" fmla="*/ 8255000 w 8945964"/>
                <a:gd name="connsiteY2" fmla="*/ 329701 h 4139701"/>
                <a:gd name="connsiteX3" fmla="*/ 0 w 8945964"/>
                <a:gd name="connsiteY3" fmla="*/ 4139701 h 4139701"/>
                <a:gd name="connsiteX4" fmla="*/ 8534400 w 8945964"/>
                <a:gd name="connsiteY4" fmla="*/ 456701 h 4139701"/>
                <a:gd name="connsiteX5" fmla="*/ 8698706 w 8945964"/>
                <a:gd name="connsiteY5" fmla="*/ 329701 h 4139701"/>
                <a:gd name="connsiteX0" fmla="*/ 8698706 w 8698706"/>
                <a:gd name="connsiteY0" fmla="*/ 128606 h 3938606"/>
                <a:gd name="connsiteX1" fmla="*/ 8539161 w 8698706"/>
                <a:gd name="connsiteY1" fmla="*/ 19 h 3938606"/>
                <a:gd name="connsiteX2" fmla="*/ 8255000 w 8698706"/>
                <a:gd name="connsiteY2" fmla="*/ 128606 h 3938606"/>
                <a:gd name="connsiteX3" fmla="*/ 0 w 8698706"/>
                <a:gd name="connsiteY3" fmla="*/ 3938606 h 3938606"/>
                <a:gd name="connsiteX4" fmla="*/ 8534400 w 8698706"/>
                <a:gd name="connsiteY4" fmla="*/ 255606 h 3938606"/>
                <a:gd name="connsiteX5" fmla="*/ 8698706 w 8698706"/>
                <a:gd name="connsiteY5" fmla="*/ 128606 h 3938606"/>
                <a:gd name="connsiteX0" fmla="*/ 8698706 w 8955819"/>
                <a:gd name="connsiteY0" fmla="*/ 340848 h 4150848"/>
                <a:gd name="connsiteX1" fmla="*/ 8564549 w 8955819"/>
                <a:gd name="connsiteY1" fmla="*/ 185077 h 4150848"/>
                <a:gd name="connsiteX2" fmla="*/ 8255000 w 8955819"/>
                <a:gd name="connsiteY2" fmla="*/ 340848 h 4150848"/>
                <a:gd name="connsiteX3" fmla="*/ 0 w 8955819"/>
                <a:gd name="connsiteY3" fmla="*/ 4150848 h 4150848"/>
                <a:gd name="connsiteX4" fmla="*/ 8534400 w 8955819"/>
                <a:gd name="connsiteY4" fmla="*/ 467848 h 4150848"/>
                <a:gd name="connsiteX5" fmla="*/ 8698706 w 8955819"/>
                <a:gd name="connsiteY5" fmla="*/ 340848 h 4150848"/>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71 h 3965771"/>
                <a:gd name="connsiteX1" fmla="*/ 8564549 w 8698706"/>
                <a:gd name="connsiteY1" fmla="*/ 0 h 3965771"/>
                <a:gd name="connsiteX2" fmla="*/ 8255000 w 8698706"/>
                <a:gd name="connsiteY2" fmla="*/ 155771 h 3965771"/>
                <a:gd name="connsiteX3" fmla="*/ 0 w 8698706"/>
                <a:gd name="connsiteY3" fmla="*/ 3965771 h 3965771"/>
                <a:gd name="connsiteX4" fmla="*/ 8534400 w 8698706"/>
                <a:gd name="connsiteY4" fmla="*/ 282771 h 3965771"/>
                <a:gd name="connsiteX5" fmla="*/ 8698706 w 8698706"/>
                <a:gd name="connsiteY5" fmla="*/ 155771 h 3965771"/>
                <a:gd name="connsiteX0" fmla="*/ 8715036 w 8715036"/>
                <a:gd name="connsiteY0" fmla="*/ 204396 h 3965771"/>
                <a:gd name="connsiteX1" fmla="*/ 8564549 w 8715036"/>
                <a:gd name="connsiteY1" fmla="*/ 0 h 3965771"/>
                <a:gd name="connsiteX2" fmla="*/ 8255000 w 8715036"/>
                <a:gd name="connsiteY2" fmla="*/ 155771 h 3965771"/>
                <a:gd name="connsiteX3" fmla="*/ 0 w 8715036"/>
                <a:gd name="connsiteY3" fmla="*/ 3965771 h 3965771"/>
                <a:gd name="connsiteX4" fmla="*/ 8534400 w 8715036"/>
                <a:gd name="connsiteY4" fmla="*/ 282771 h 3965771"/>
                <a:gd name="connsiteX5" fmla="*/ 8715036 w 8715036"/>
                <a:gd name="connsiteY5" fmla="*/ 204396 h 3965771"/>
                <a:gd name="connsiteX0" fmla="*/ 8715036 w 8960485"/>
                <a:gd name="connsiteY0" fmla="*/ 378692 h 4140067"/>
                <a:gd name="connsiteX1" fmla="*/ 8589131 w 8960485"/>
                <a:gd name="connsiteY1" fmla="*/ 161376 h 4140067"/>
                <a:gd name="connsiteX2" fmla="*/ 8255000 w 8960485"/>
                <a:gd name="connsiteY2" fmla="*/ 330067 h 4140067"/>
                <a:gd name="connsiteX3" fmla="*/ 0 w 8960485"/>
                <a:gd name="connsiteY3" fmla="*/ 4140067 h 4140067"/>
                <a:gd name="connsiteX4" fmla="*/ 8534400 w 8960485"/>
                <a:gd name="connsiteY4" fmla="*/ 457067 h 4140067"/>
                <a:gd name="connsiteX5" fmla="*/ 8715036 w 8960485"/>
                <a:gd name="connsiteY5" fmla="*/ 378692 h 4140067"/>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01579 w 8701579"/>
                <a:gd name="connsiteY0" fmla="*/ 202244 h 3978691"/>
                <a:gd name="connsiteX1" fmla="*/ 8589131 w 8701579"/>
                <a:gd name="connsiteY1" fmla="*/ 0 h 3978691"/>
                <a:gd name="connsiteX2" fmla="*/ 8255000 w 8701579"/>
                <a:gd name="connsiteY2" fmla="*/ 168691 h 3978691"/>
                <a:gd name="connsiteX3" fmla="*/ 0 w 8701579"/>
                <a:gd name="connsiteY3" fmla="*/ 3978691 h 3978691"/>
                <a:gd name="connsiteX4" fmla="*/ 8534400 w 8701579"/>
                <a:gd name="connsiteY4" fmla="*/ 295691 h 3978691"/>
                <a:gd name="connsiteX5" fmla="*/ 8701579 w 8701579"/>
                <a:gd name="connsiteY5" fmla="*/ 202244 h 3978691"/>
                <a:gd name="connsiteX0" fmla="*/ 8715038 w 8715038"/>
                <a:gd name="connsiteY0" fmla="*/ 217315 h 3978691"/>
                <a:gd name="connsiteX1" fmla="*/ 8589131 w 8715038"/>
                <a:gd name="connsiteY1" fmla="*/ 0 h 3978691"/>
                <a:gd name="connsiteX2" fmla="*/ 8255000 w 8715038"/>
                <a:gd name="connsiteY2" fmla="*/ 168691 h 3978691"/>
                <a:gd name="connsiteX3" fmla="*/ 0 w 8715038"/>
                <a:gd name="connsiteY3" fmla="*/ 3978691 h 3978691"/>
                <a:gd name="connsiteX4" fmla="*/ 8534400 w 8715038"/>
                <a:gd name="connsiteY4" fmla="*/ 295691 h 3978691"/>
                <a:gd name="connsiteX5" fmla="*/ 8715038 w 8715038"/>
                <a:gd name="connsiteY5" fmla="*/ 217315 h 3978691"/>
                <a:gd name="connsiteX0" fmla="*/ 8715576 w 8715576"/>
                <a:gd name="connsiteY0" fmla="*/ 207805 h 3978691"/>
                <a:gd name="connsiteX1" fmla="*/ 8589131 w 8715576"/>
                <a:gd name="connsiteY1" fmla="*/ 0 h 3978691"/>
                <a:gd name="connsiteX2" fmla="*/ 8255000 w 8715576"/>
                <a:gd name="connsiteY2" fmla="*/ 168691 h 3978691"/>
                <a:gd name="connsiteX3" fmla="*/ 0 w 8715576"/>
                <a:gd name="connsiteY3" fmla="*/ 3978691 h 3978691"/>
                <a:gd name="connsiteX4" fmla="*/ 8534400 w 8715576"/>
                <a:gd name="connsiteY4" fmla="*/ 295691 h 3978691"/>
                <a:gd name="connsiteX5" fmla="*/ 8715576 w 8715576"/>
                <a:gd name="connsiteY5" fmla="*/ 207805 h 397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5576" h="3978691">
                  <a:moveTo>
                    <a:pt x="8715576" y="207805"/>
                  </a:moveTo>
                  <a:lnTo>
                    <a:pt x="8589131" y="0"/>
                  </a:lnTo>
                  <a:cubicBezTo>
                    <a:pt x="8477754" y="56230"/>
                    <a:pt x="8403083" y="100793"/>
                    <a:pt x="8255000" y="168691"/>
                  </a:cubicBezTo>
                  <a:lnTo>
                    <a:pt x="0" y="3978691"/>
                  </a:lnTo>
                  <a:lnTo>
                    <a:pt x="8534400" y="295691"/>
                  </a:lnTo>
                  <a:lnTo>
                    <a:pt x="8715576" y="207805"/>
                  </a:lnTo>
                  <a:close/>
                </a:path>
              </a:pathLst>
            </a:custGeom>
            <a:gradFill>
              <a:gsLst>
                <a:gs pos="12000">
                  <a:srgbClr val="30CAC6"/>
                </a:gs>
                <a:gs pos="54000">
                  <a:schemeClr val="bg1">
                    <a:alpha val="28000"/>
                  </a:schemeClr>
                </a:gs>
              </a:gsLst>
              <a:lin ang="5400000" scaled="1"/>
            </a:gra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nvGrpSpPr>
            <p:cNvPr id="74" name="组合 73"/>
            <p:cNvGrpSpPr/>
            <p:nvPr/>
          </p:nvGrpSpPr>
          <p:grpSpPr>
            <a:xfrm rot="17796269">
              <a:off x="6466959" y="-2143137"/>
              <a:ext cx="715213" cy="485986"/>
              <a:chOff x="16736092" y="-2874687"/>
              <a:chExt cx="1742884" cy="1184286"/>
            </a:xfrm>
          </p:grpSpPr>
          <p:sp>
            <p:nvSpPr>
              <p:cNvPr id="75" name="任意多边形 74"/>
              <p:cNvSpPr/>
              <p:nvPr/>
            </p:nvSpPr>
            <p:spPr>
              <a:xfrm>
                <a:off x="16736092" y="-2874687"/>
                <a:ext cx="1742884" cy="1184286"/>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76" name="椭圆 75"/>
              <p:cNvSpPr/>
              <p:nvPr/>
            </p:nvSpPr>
            <p:spPr>
              <a:xfrm>
                <a:off x="17746006" y="-2650605"/>
                <a:ext cx="276717" cy="276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15" name="组合 14"/>
          <p:cNvGrpSpPr/>
          <p:nvPr/>
        </p:nvGrpSpPr>
        <p:grpSpPr>
          <a:xfrm>
            <a:off x="5003853" y="2442964"/>
            <a:ext cx="4886538" cy="1785642"/>
            <a:chOff x="4422562" y="2323177"/>
            <a:chExt cx="4886538" cy="1785642"/>
          </a:xfrm>
        </p:grpSpPr>
        <p:sp>
          <p:nvSpPr>
            <p:cNvPr id="16" name="文本框 1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7" name="文本框 16"/>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8" name="文本框 17"/>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1035104797"/>
      </p:ext>
    </p:extLst>
  </p:cSld>
  <p:clrMapOvr>
    <a:masterClrMapping/>
  </p:clrMapOvr>
  <mc:AlternateContent xmlns:mc="http://schemas.openxmlformats.org/markup-compatibility/2006">
    <mc:Choice xmlns:p14="http://schemas.microsoft.com/office/powerpoint/2010/main" Requires="p14">
      <p:transition spd="slow" p14:dur="125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60"/>
          <p:cNvSpPr>
            <a:spLocks noChangeArrowheads="1"/>
          </p:cNvSpPr>
          <p:nvPr/>
        </p:nvSpPr>
        <p:spPr bwMode="auto">
          <a:xfrm flipH="1">
            <a:off x="-1008690" y="1568454"/>
            <a:ext cx="14880275" cy="3551767"/>
          </a:xfrm>
          <a:custGeom>
            <a:avLst/>
            <a:gdLst>
              <a:gd name="connsiteX0" fmla="*/ 0 w 7260238"/>
              <a:gd name="connsiteY0" fmla="*/ 0 h 3090960"/>
              <a:gd name="connsiteX1" fmla="*/ 7260238 w 7260238"/>
              <a:gd name="connsiteY1" fmla="*/ 0 h 3090960"/>
              <a:gd name="connsiteX2" fmla="*/ 7260238 w 7260238"/>
              <a:gd name="connsiteY2" fmla="*/ 3090960 h 3090960"/>
              <a:gd name="connsiteX3" fmla="*/ 0 w 7260238"/>
              <a:gd name="connsiteY3" fmla="*/ 3090960 h 3090960"/>
              <a:gd name="connsiteX4" fmla="*/ 0 w 7260238"/>
              <a:gd name="connsiteY4" fmla="*/ 0 h 3090960"/>
              <a:gd name="connsiteX0" fmla="*/ 0 w 7260238"/>
              <a:gd name="connsiteY0" fmla="*/ 0 h 3090960"/>
              <a:gd name="connsiteX1" fmla="*/ 7260238 w 7260238"/>
              <a:gd name="connsiteY1" fmla="*/ 0 h 3090960"/>
              <a:gd name="connsiteX2" fmla="*/ 7260238 w 7260238"/>
              <a:gd name="connsiteY2" fmla="*/ 3090960 h 3090960"/>
              <a:gd name="connsiteX3" fmla="*/ 666205 w 7260238"/>
              <a:gd name="connsiteY3" fmla="*/ 3090960 h 3090960"/>
              <a:gd name="connsiteX4" fmla="*/ 0 w 7260238"/>
              <a:gd name="connsiteY4" fmla="*/ 0 h 309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0238" h="3090960">
                <a:moveTo>
                  <a:pt x="0" y="0"/>
                </a:moveTo>
                <a:lnTo>
                  <a:pt x="7260238" y="0"/>
                </a:lnTo>
                <a:lnTo>
                  <a:pt x="7260238" y="3090960"/>
                </a:lnTo>
                <a:lnTo>
                  <a:pt x="666205" y="3090960"/>
                </a:lnTo>
                <a:lnTo>
                  <a:pt x="0" y="0"/>
                </a:lnTo>
                <a:close/>
              </a:path>
            </a:pathLst>
          </a:custGeom>
          <a:solidFill>
            <a:schemeClr val="accent1">
              <a:alpha val="24000"/>
            </a:schemeClr>
          </a:solidFill>
          <a:ln w="12700" cmpd="sng">
            <a:solidFill>
              <a:schemeClr val="accent1"/>
            </a:solidFill>
            <a:miter lim="800000"/>
            <a:headEnd/>
            <a:tailEnd/>
          </a:ln>
        </p:spPr>
        <p:txBody>
          <a:bodyPr anchor="ctr"/>
          <a:lstStyle/>
          <a:p>
            <a:pPr algn="ctr">
              <a:defRPr/>
            </a:pPr>
            <a:endParaRPr lang="zh-CN" altLang="en-US" sz="2399" b="1" dirty="0">
              <a:solidFill>
                <a:srgbClr val="FFC000"/>
              </a:solidFill>
              <a:latin typeface="+mn-ea"/>
            </a:endParaRPr>
          </a:p>
        </p:txBody>
      </p:sp>
      <p:pic>
        <p:nvPicPr>
          <p:cNvPr id="8" name="Picture 2"/>
          <p:cNvPicPr>
            <a:picLocks noChangeAspect="1" noChangeArrowheads="1"/>
          </p:cNvPicPr>
          <p:nvPr/>
        </p:nvPicPr>
        <p:blipFill>
          <a:blip r:embed="rId4" cstate="print"/>
          <a:srcRect/>
          <a:stretch>
            <a:fillRect/>
          </a:stretch>
        </p:blipFill>
        <p:spPr bwMode="auto">
          <a:xfrm>
            <a:off x="5232518" y="452967"/>
            <a:ext cx="6958660" cy="4760384"/>
          </a:xfrm>
          <a:prstGeom prst="rect">
            <a:avLst/>
          </a:prstGeom>
          <a:noFill/>
          <a:ln w="9525">
            <a:noFill/>
            <a:miter lim="800000"/>
            <a:headEnd/>
            <a:tailEnd/>
          </a:ln>
        </p:spPr>
      </p:pic>
      <p:pic>
        <p:nvPicPr>
          <p:cNvPr id="9" name="图片 8"/>
          <p:cNvPicPr>
            <a:picLocks noChangeAspect="1"/>
          </p:cNvPicPr>
          <p:nvPr/>
        </p:nvPicPr>
        <p:blipFill>
          <a:blip r:embed="rId5" cstate="print"/>
          <a:srcRect/>
          <a:stretch>
            <a:fillRect/>
          </a:stretch>
        </p:blipFill>
        <p:spPr bwMode="auto">
          <a:xfrm>
            <a:off x="5909759" y="1767421"/>
            <a:ext cx="1043376" cy="899583"/>
          </a:xfrm>
          <a:prstGeom prst="rect">
            <a:avLst/>
          </a:prstGeom>
          <a:noFill/>
          <a:ln w="9525">
            <a:noFill/>
            <a:miter lim="800000"/>
            <a:headEnd/>
            <a:tailEnd/>
          </a:ln>
        </p:spPr>
      </p:pic>
      <p:sp>
        <p:nvSpPr>
          <p:cNvPr id="10" name="矩形 9"/>
          <p:cNvSpPr>
            <a:spLocks noChangeArrowheads="1"/>
          </p:cNvSpPr>
          <p:nvPr/>
        </p:nvSpPr>
        <p:spPr bwMode="auto">
          <a:xfrm flipH="1">
            <a:off x="432568" y="1767418"/>
            <a:ext cx="2574744" cy="542777"/>
          </a:xfrm>
          <a:prstGeom prst="rect">
            <a:avLst/>
          </a:prstGeom>
          <a:noFill/>
          <a:ln w="9525">
            <a:noFill/>
            <a:miter lim="800000"/>
            <a:headEnd/>
            <a:tailEnd/>
          </a:ln>
        </p:spPr>
        <p:txBody>
          <a:bodyPr wrap="none">
            <a:spAutoFit/>
          </a:bodyPr>
          <a:lstStyle/>
          <a:p>
            <a:pPr>
              <a:lnSpc>
                <a:spcPct val="120000"/>
              </a:lnSpc>
            </a:pPr>
            <a:r>
              <a:rPr lang="zh-CN" altLang="en-US" sz="2665" b="1" dirty="0">
                <a:solidFill>
                  <a:schemeClr val="bg1">
                    <a:lumMod val="95000"/>
                  </a:schemeClr>
                </a:solidFill>
                <a:latin typeface="微软雅黑" pitchFamily="34" charset="-122"/>
                <a:ea typeface="微软雅黑" pitchFamily="34" charset="-122"/>
                <a:sym typeface="Arial" charset="0"/>
              </a:rPr>
              <a:t>本年度工作叙述</a:t>
            </a:r>
          </a:p>
        </p:txBody>
      </p:sp>
      <p:grpSp>
        <p:nvGrpSpPr>
          <p:cNvPr id="2" name="组合 10"/>
          <p:cNvGrpSpPr>
            <a:grpSpLocks/>
          </p:cNvGrpSpPr>
          <p:nvPr/>
        </p:nvGrpSpPr>
        <p:grpSpPr bwMode="auto">
          <a:xfrm flipH="1">
            <a:off x="485476" y="2478618"/>
            <a:ext cx="6095177" cy="1050661"/>
            <a:chOff x="-107776" y="1594010"/>
            <a:chExt cx="4572000" cy="788520"/>
          </a:xfrm>
        </p:grpSpPr>
        <p:sp>
          <p:nvSpPr>
            <p:cNvPr id="12" name="矩形 11"/>
            <p:cNvSpPr/>
            <p:nvPr/>
          </p:nvSpPr>
          <p:spPr>
            <a:xfrm>
              <a:off x="2890614" y="1594010"/>
              <a:ext cx="1392637" cy="306105"/>
            </a:xfrm>
            <a:prstGeom prst="rect">
              <a:avLst/>
            </a:prstGeom>
          </p:spPr>
          <p:txBody>
            <a:bodyPr wrap="none">
              <a:spAutoFit/>
            </a:bodyPr>
            <a:lstStyle/>
            <a:p>
              <a:pPr>
                <a:lnSpc>
                  <a:spcPct val="120000"/>
                </a:lnSpc>
                <a:defRPr/>
              </a:pPr>
              <a:r>
                <a:rPr lang="zh-CN" altLang="en-US" sz="1867" b="1" dirty="0">
                  <a:solidFill>
                    <a:schemeClr val="bg1">
                      <a:lumMod val="95000"/>
                    </a:schemeClr>
                  </a:solidFill>
                  <a:latin typeface="微软雅黑" pitchFamily="34" charset="-122"/>
                  <a:ea typeface="微软雅黑" pitchFamily="34" charset="-122"/>
                  <a:sym typeface="Arial" pitchFamily="34" charset="0"/>
                </a:rPr>
                <a:t>点击增加小标题</a:t>
              </a:r>
            </a:p>
          </p:txBody>
        </p:sp>
        <p:sp>
          <p:nvSpPr>
            <p:cNvPr id="13" name="椭圆 12"/>
            <p:cNvSpPr/>
            <p:nvPr/>
          </p:nvSpPr>
          <p:spPr>
            <a:xfrm>
              <a:off x="4283249" y="1722685"/>
              <a:ext cx="73025" cy="7148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99">
                <a:solidFill>
                  <a:schemeClr val="bg1">
                    <a:lumMod val="95000"/>
                  </a:schemeClr>
                </a:solidFill>
              </a:endParaRPr>
            </a:p>
          </p:txBody>
        </p:sp>
        <p:sp>
          <p:nvSpPr>
            <p:cNvPr id="14" name="矩形 13"/>
            <p:cNvSpPr/>
            <p:nvPr/>
          </p:nvSpPr>
          <p:spPr>
            <a:xfrm>
              <a:off x="-107776" y="1851358"/>
              <a:ext cx="4572000" cy="531172"/>
            </a:xfrm>
            <a:prstGeom prst="rect">
              <a:avLst/>
            </a:prstGeom>
          </p:spPr>
          <p:txBody>
            <a:bodyPr>
              <a:spAutoFit/>
            </a:bodyPr>
            <a:lstStyle/>
            <a:p>
              <a:pPr>
                <a:lnSpc>
                  <a:spcPct val="150000"/>
                </a:lnSpc>
                <a:defRPr/>
              </a:pPr>
              <a:r>
                <a:rPr lang="zh-CN" altLang="en-US" sz="1333" dirty="0">
                  <a:solidFill>
                    <a:schemeClr val="bg1">
                      <a:lumMod val="95000"/>
                    </a:schemeClr>
                  </a:solidFill>
                  <a:latin typeface="微软雅黑" pitchFamily="34" charset="-122"/>
                  <a:ea typeface="微软雅黑" pitchFamily="34" charset="-122"/>
                </a:rPr>
                <a:t>请输入相关内容请输入相关内容请输入相关内容请输入相关内容</a:t>
              </a:r>
              <a:endParaRPr lang="en-US" altLang="zh-CN" sz="1333" dirty="0">
                <a:solidFill>
                  <a:schemeClr val="bg1">
                    <a:lumMod val="95000"/>
                  </a:schemeClr>
                </a:solidFill>
                <a:latin typeface="微软雅黑" pitchFamily="34" charset="-122"/>
                <a:ea typeface="微软雅黑" pitchFamily="34" charset="-122"/>
              </a:endParaRPr>
            </a:p>
            <a:p>
              <a:pPr>
                <a:lnSpc>
                  <a:spcPct val="150000"/>
                </a:lnSpc>
                <a:defRPr/>
              </a:pPr>
              <a:r>
                <a:rPr lang="zh-CN" altLang="en-US" sz="1333" dirty="0">
                  <a:solidFill>
                    <a:schemeClr val="bg1">
                      <a:lumMod val="95000"/>
                    </a:schemeClr>
                  </a:solidFill>
                  <a:latin typeface="微软雅黑" pitchFamily="34" charset="-122"/>
                  <a:ea typeface="微软雅黑" pitchFamily="34" charset="-122"/>
                </a:rPr>
                <a:t>请输入相关内容请输入相关内容请输入相关内容</a:t>
              </a:r>
            </a:p>
          </p:txBody>
        </p:sp>
      </p:grpSp>
      <p:grpSp>
        <p:nvGrpSpPr>
          <p:cNvPr id="3" name="组合 14"/>
          <p:cNvGrpSpPr>
            <a:grpSpLocks/>
          </p:cNvGrpSpPr>
          <p:nvPr/>
        </p:nvGrpSpPr>
        <p:grpSpPr bwMode="auto">
          <a:xfrm flipH="1">
            <a:off x="487590" y="3685121"/>
            <a:ext cx="6095177" cy="1050658"/>
            <a:chOff x="-107776" y="1594012"/>
            <a:chExt cx="4572000" cy="787062"/>
          </a:xfrm>
        </p:grpSpPr>
        <p:sp>
          <p:nvSpPr>
            <p:cNvPr id="16" name="矩形 15"/>
            <p:cNvSpPr/>
            <p:nvPr/>
          </p:nvSpPr>
          <p:spPr>
            <a:xfrm>
              <a:off x="2890614" y="1594012"/>
              <a:ext cx="1392637" cy="305540"/>
            </a:xfrm>
            <a:prstGeom prst="rect">
              <a:avLst/>
            </a:prstGeom>
          </p:spPr>
          <p:txBody>
            <a:bodyPr wrap="none">
              <a:spAutoFit/>
            </a:bodyPr>
            <a:lstStyle/>
            <a:p>
              <a:pPr>
                <a:lnSpc>
                  <a:spcPct val="120000"/>
                </a:lnSpc>
                <a:defRPr/>
              </a:pPr>
              <a:r>
                <a:rPr lang="zh-CN" altLang="en-US" sz="1867" b="1" dirty="0">
                  <a:solidFill>
                    <a:schemeClr val="bg1">
                      <a:lumMod val="95000"/>
                    </a:schemeClr>
                  </a:solidFill>
                  <a:latin typeface="微软雅黑" pitchFamily="34" charset="-122"/>
                  <a:ea typeface="微软雅黑" pitchFamily="34" charset="-122"/>
                  <a:sym typeface="Arial" pitchFamily="34" charset="0"/>
                </a:rPr>
                <a:t>点击增加小标题</a:t>
              </a:r>
            </a:p>
          </p:txBody>
        </p:sp>
        <p:sp>
          <p:nvSpPr>
            <p:cNvPr id="17" name="椭圆 16"/>
            <p:cNvSpPr/>
            <p:nvPr/>
          </p:nvSpPr>
          <p:spPr>
            <a:xfrm>
              <a:off x="4283249" y="1722447"/>
              <a:ext cx="73025" cy="713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99">
                <a:solidFill>
                  <a:schemeClr val="bg1">
                    <a:lumMod val="95000"/>
                  </a:schemeClr>
                </a:solidFill>
              </a:endParaRPr>
            </a:p>
          </p:txBody>
        </p:sp>
        <p:sp>
          <p:nvSpPr>
            <p:cNvPr id="18" name="矩形 17"/>
            <p:cNvSpPr/>
            <p:nvPr/>
          </p:nvSpPr>
          <p:spPr>
            <a:xfrm>
              <a:off x="-107776" y="1850883"/>
              <a:ext cx="4572000" cy="530191"/>
            </a:xfrm>
            <a:prstGeom prst="rect">
              <a:avLst/>
            </a:prstGeom>
          </p:spPr>
          <p:txBody>
            <a:bodyPr>
              <a:spAutoFit/>
            </a:bodyPr>
            <a:lstStyle/>
            <a:p>
              <a:pPr>
                <a:lnSpc>
                  <a:spcPct val="150000"/>
                </a:lnSpc>
                <a:defRPr/>
              </a:pPr>
              <a:r>
                <a:rPr lang="zh-CN" altLang="en-US" sz="1333" dirty="0">
                  <a:solidFill>
                    <a:schemeClr val="bg1">
                      <a:lumMod val="95000"/>
                    </a:schemeClr>
                  </a:solidFill>
                  <a:latin typeface="微软雅黑" pitchFamily="34" charset="-122"/>
                  <a:ea typeface="微软雅黑" pitchFamily="34" charset="-122"/>
                </a:rPr>
                <a:t>请输入相关内容请输入相关内容请输入相关内容请输入相关内容</a:t>
              </a:r>
              <a:endParaRPr lang="en-US" altLang="zh-CN" sz="1333" dirty="0">
                <a:solidFill>
                  <a:schemeClr val="bg1">
                    <a:lumMod val="95000"/>
                  </a:schemeClr>
                </a:solidFill>
                <a:latin typeface="微软雅黑" pitchFamily="34" charset="-122"/>
                <a:ea typeface="微软雅黑" pitchFamily="34" charset="-122"/>
              </a:endParaRPr>
            </a:p>
            <a:p>
              <a:pPr>
                <a:lnSpc>
                  <a:spcPct val="150000"/>
                </a:lnSpc>
                <a:defRPr/>
              </a:pPr>
              <a:r>
                <a:rPr lang="zh-CN" altLang="en-US" sz="1333" dirty="0">
                  <a:solidFill>
                    <a:schemeClr val="bg1">
                      <a:lumMod val="95000"/>
                    </a:schemeClr>
                  </a:solidFill>
                  <a:latin typeface="微软雅黑" pitchFamily="34" charset="-122"/>
                  <a:ea typeface="微软雅黑" pitchFamily="34" charset="-122"/>
                </a:rPr>
                <a:t>请输入相关内容请输入相关内容请输入相关内容</a:t>
              </a:r>
            </a:p>
          </p:txBody>
        </p:sp>
      </p:grpSp>
      <p:sp>
        <p:nvSpPr>
          <p:cNvPr id="19" name="矩形 18"/>
          <p:cNvSpPr>
            <a:spLocks noChangeArrowheads="1"/>
          </p:cNvSpPr>
          <p:nvPr/>
        </p:nvSpPr>
        <p:spPr bwMode="auto">
          <a:xfrm>
            <a:off x="487592" y="5380569"/>
            <a:ext cx="11271845" cy="1172437"/>
          </a:xfrm>
          <a:prstGeom prst="rect">
            <a:avLst/>
          </a:prstGeom>
          <a:noFill/>
          <a:ln>
            <a:noFill/>
          </a:ln>
          <a:extLst/>
        </p:spPr>
        <p:txBody>
          <a:bodyPr>
            <a:spAutoFit/>
          </a:bodyPr>
          <a:lstStyle/>
          <a:p>
            <a:pPr>
              <a:lnSpc>
                <a:spcPct val="130000"/>
              </a:lnSpc>
              <a:defRPr/>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endParaRPr lang="en-US" altLang="zh-CN" sz="1333" dirty="0">
              <a:solidFill>
                <a:schemeClr val="bg1">
                  <a:lumMod val="95000"/>
                </a:schemeClr>
              </a:solidFill>
              <a:latin typeface="微软雅黑" pitchFamily="34" charset="-122"/>
              <a:ea typeface="微软雅黑" pitchFamily="34" charset="-122"/>
            </a:endParaRPr>
          </a:p>
          <a:p>
            <a:pPr>
              <a:lnSpc>
                <a:spcPct val="130000"/>
              </a:lnSpc>
              <a:defRPr/>
            </a:pPr>
            <a:endParaRPr lang="en-US" altLang="zh-CN" sz="1400" dirty="0">
              <a:solidFill>
                <a:schemeClr val="bg1">
                  <a:lumMod val="95000"/>
                </a:schemeClr>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val="4252680972"/>
      </p:ext>
    </p:extLst>
  </p:cSld>
  <p:clrMapOvr>
    <a:masterClrMapping/>
  </p:clrMapOvr>
  <mc:AlternateContent xmlns:mc="http://schemas.openxmlformats.org/markup-compatibility/2006">
    <mc:Choice xmlns:p14="http://schemas.microsoft.com/office/powerpoint/2010/main" Requires="p14">
      <p:transition spd="slow" p14:dur="1250" advClick="0" advTm="8020">
        <p14:vortex dir="r"/>
      </p:transition>
    </mc:Choice>
    <mc:Fallback>
      <p:transition spd="slow" advClick="0" advTm="80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750"/>
                                        <p:tgtEl>
                                          <p:spTgt spid="8"/>
                                        </p:tgtEl>
                                      </p:cBhvr>
                                    </p:animEffect>
                                  </p:childTnLst>
                                </p:cTn>
                              </p:par>
                              <p:par>
                                <p:cTn id="12" presetID="2" presetClass="entr" presetSubtype="6" accel="74000" fill="hold" nodeType="withEffect">
                                  <p:stCondLst>
                                    <p:cond delay="1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500" fill="hold"/>
                                        <p:tgtEl>
                                          <p:spTgt spid="9"/>
                                        </p:tgtEl>
                                        <p:attrNameLst>
                                          <p:attrName>ppt_x</p:attrName>
                                        </p:attrNameLst>
                                      </p:cBhvr>
                                      <p:tavLst>
                                        <p:tav tm="0">
                                          <p:val>
                                            <p:strVal val="1+#ppt_w/2"/>
                                          </p:val>
                                        </p:tav>
                                        <p:tav tm="100000">
                                          <p:val>
                                            <p:strVal val="#ppt_x"/>
                                          </p:val>
                                        </p:tav>
                                      </p:tavLst>
                                    </p:anim>
                                    <p:anim calcmode="lin" valueType="num">
                                      <p:cBhvr additive="base">
                                        <p:cTn id="15" dur="15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325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375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425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p:stCondLst>
                              <p:cond delay="4750"/>
                            </p:stCondLst>
                            <p:childTnLst>
                              <p:par>
                                <p:cTn id="29" presetID="42"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DB8B4037-BD82-4CCB-9E08-E3548B544C77}"/>
              </a:ext>
            </a:extLst>
          </p:cNvPr>
          <p:cNvPicPr>
            <a:picLocks noChangeAspect="1"/>
          </p:cNvPicPr>
          <p:nvPr/>
        </p:nvPicPr>
        <p:blipFill>
          <a:blip r:embed="rId2"/>
          <a:stretch>
            <a:fillRect/>
          </a:stretch>
        </p:blipFill>
        <p:spPr>
          <a:xfrm rot="16200000">
            <a:off x="2676867" y="-2657136"/>
            <a:ext cx="6857998" cy="12172269"/>
          </a:xfrm>
          <a:prstGeom prst="rect">
            <a:avLst/>
          </a:prstGeom>
        </p:spPr>
      </p:pic>
      <p:grpSp>
        <p:nvGrpSpPr>
          <p:cNvPr id="2" name="组合 4"/>
          <p:cNvGrpSpPr>
            <a:grpSpLocks/>
          </p:cNvGrpSpPr>
          <p:nvPr/>
        </p:nvGrpSpPr>
        <p:grpSpPr bwMode="auto">
          <a:xfrm>
            <a:off x="2470644" y="1797053"/>
            <a:ext cx="2226961" cy="2232025"/>
            <a:chOff x="800752" y="1176303"/>
            <a:chExt cx="2227424" cy="2232424"/>
          </a:xfrm>
        </p:grpSpPr>
        <p:grpSp>
          <p:nvGrpSpPr>
            <p:cNvPr id="3" name="组合 49"/>
            <p:cNvGrpSpPr>
              <a:grpSpLocks/>
            </p:cNvGrpSpPr>
            <p:nvPr/>
          </p:nvGrpSpPr>
          <p:grpSpPr bwMode="auto">
            <a:xfrm>
              <a:off x="800752" y="1176303"/>
              <a:ext cx="2227424" cy="2232424"/>
              <a:chOff x="1529375" y="1276859"/>
              <a:chExt cx="2373418" cy="2378746"/>
            </a:xfrm>
          </p:grpSpPr>
          <p:sp>
            <p:nvSpPr>
              <p:cNvPr id="9" name="椭圆 8"/>
              <p:cNvSpPr/>
              <p:nvPr/>
            </p:nvSpPr>
            <p:spPr>
              <a:xfrm>
                <a:off x="1635951" y="1386830"/>
                <a:ext cx="2160266" cy="2158805"/>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99">
                  <a:solidFill>
                    <a:schemeClr val="bg1">
                      <a:lumMod val="95000"/>
                    </a:schemeClr>
                  </a:solidFill>
                </a:endParaRPr>
              </a:p>
            </p:txBody>
          </p:sp>
          <p:sp>
            <p:nvSpPr>
              <p:cNvPr id="10" name="椭圆 1"/>
              <p:cNvSpPr/>
              <p:nvPr/>
            </p:nvSpPr>
            <p:spPr>
              <a:xfrm>
                <a:off x="1529375" y="1276859"/>
                <a:ext cx="2373418" cy="2378746"/>
              </a:xfrm>
              <a:custGeom>
                <a:avLst/>
                <a:gdLst/>
                <a:ahLst/>
                <a:cxnLst/>
                <a:rect l="l" t="t" r="r" b="b"/>
                <a:pathLst>
                  <a:path w="2373418" h="2378746">
                    <a:moveTo>
                      <a:pt x="1189373" y="0"/>
                    </a:moveTo>
                    <a:lnTo>
                      <a:pt x="1189373" y="287688"/>
                    </a:lnTo>
                    <a:cubicBezTo>
                      <a:pt x="691386" y="287688"/>
                      <a:pt x="287688" y="691386"/>
                      <a:pt x="287688" y="1189373"/>
                    </a:cubicBezTo>
                    <a:cubicBezTo>
                      <a:pt x="287688" y="1687360"/>
                      <a:pt x="691386" y="2091058"/>
                      <a:pt x="1189373" y="2091058"/>
                    </a:cubicBezTo>
                    <a:cubicBezTo>
                      <a:pt x="1651642" y="2091058"/>
                      <a:pt x="2032663" y="1743194"/>
                      <a:pt x="2084369" y="1294891"/>
                    </a:cubicBezTo>
                    <a:lnTo>
                      <a:pt x="2373418" y="1294891"/>
                    </a:lnTo>
                    <a:cubicBezTo>
                      <a:pt x="2320695" y="1902370"/>
                      <a:pt x="1810666" y="2378746"/>
                      <a:pt x="1189373" y="2378746"/>
                    </a:cubicBezTo>
                    <a:cubicBezTo>
                      <a:pt x="532500" y="2378746"/>
                      <a:pt x="0" y="1846246"/>
                      <a:pt x="0" y="1189373"/>
                    </a:cubicBezTo>
                    <a:cubicBezTo>
                      <a:pt x="0" y="532500"/>
                      <a:pt x="532500" y="0"/>
                      <a:pt x="1189373" y="0"/>
                    </a:cubicBezTo>
                    <a:close/>
                  </a:path>
                </a:pathLst>
              </a:custGeom>
              <a:solidFill>
                <a:schemeClr val="accent1"/>
              </a:solidFill>
              <a:ln>
                <a:noFill/>
              </a:ln>
            </p:spPr>
            <p:txBody>
              <a:bodyPr/>
              <a:lstStyle/>
              <a:p>
                <a:pPr>
                  <a:defRPr/>
                </a:pPr>
                <a:endParaRPr lang="zh-CN" altLang="en-US" sz="2399">
                  <a:solidFill>
                    <a:schemeClr val="bg1">
                      <a:lumMod val="95000"/>
                    </a:schemeClr>
                  </a:solidFill>
                </a:endParaRPr>
              </a:p>
            </p:txBody>
          </p:sp>
        </p:grpSp>
        <p:sp>
          <p:nvSpPr>
            <p:cNvPr id="80922" name="TextBox 6"/>
            <p:cNvSpPr txBox="1">
              <a:spLocks noChangeArrowheads="1"/>
            </p:cNvSpPr>
            <p:nvPr/>
          </p:nvSpPr>
          <p:spPr bwMode="auto">
            <a:xfrm>
              <a:off x="1584479" y="1844449"/>
              <a:ext cx="821230" cy="461620"/>
            </a:xfrm>
            <a:prstGeom prst="rect">
              <a:avLst/>
            </a:prstGeom>
            <a:noFill/>
            <a:ln w="9525">
              <a:noFill/>
              <a:miter lim="800000"/>
              <a:headEnd/>
              <a:tailEnd/>
            </a:ln>
          </p:spPr>
          <p:txBody>
            <a:bodyPr wrap="none">
              <a:spAutoFit/>
            </a:bodyPr>
            <a:lstStyle/>
            <a:p>
              <a:r>
                <a:rPr lang="en-US" altLang="zh-CN" sz="2399" dirty="0">
                  <a:solidFill>
                    <a:schemeClr val="bg1">
                      <a:lumMod val="95000"/>
                    </a:schemeClr>
                  </a:solidFill>
                  <a:latin typeface="方正大黑简体"/>
                  <a:ea typeface="方正大黑简体"/>
                  <a:cs typeface="方正大黑简体"/>
                </a:rPr>
                <a:t>76%</a:t>
              </a:r>
              <a:endParaRPr lang="zh-CN" altLang="en-US" sz="2399" dirty="0">
                <a:solidFill>
                  <a:schemeClr val="bg1">
                    <a:lumMod val="95000"/>
                  </a:schemeClr>
                </a:solidFill>
                <a:latin typeface="方正大黑简体"/>
                <a:ea typeface="方正大黑简体"/>
                <a:cs typeface="方正大黑简体"/>
              </a:endParaRPr>
            </a:p>
          </p:txBody>
        </p:sp>
        <p:sp>
          <p:nvSpPr>
            <p:cNvPr id="8" name="TextBox 7"/>
            <p:cNvSpPr txBox="1"/>
            <p:nvPr/>
          </p:nvSpPr>
          <p:spPr>
            <a:xfrm>
              <a:off x="1381819" y="2289339"/>
              <a:ext cx="1140293" cy="379724"/>
            </a:xfrm>
            <a:prstGeom prst="rect">
              <a:avLst/>
            </a:prstGeom>
            <a:noFill/>
          </p:spPr>
          <p:txBody>
            <a:bodyPr wrap="none">
              <a:spAutoFit/>
            </a:bodyPr>
            <a:lstStyle/>
            <a:p>
              <a:pPr>
                <a:defRPr/>
              </a:pPr>
              <a:r>
                <a:rPr lang="zh-CN" altLang="en-US" sz="1867" b="1" dirty="0">
                  <a:solidFill>
                    <a:schemeClr val="bg1">
                      <a:lumMod val="95000"/>
                    </a:schemeClr>
                  </a:solidFill>
                  <a:latin typeface="微软雅黑" pitchFamily="34" charset="-122"/>
                  <a:ea typeface="微软雅黑" pitchFamily="34" charset="-122"/>
                </a:rPr>
                <a:t>添加标题</a:t>
              </a:r>
            </a:p>
          </p:txBody>
        </p:sp>
      </p:grpSp>
      <p:grpSp>
        <p:nvGrpSpPr>
          <p:cNvPr id="4" name="组合 10"/>
          <p:cNvGrpSpPr>
            <a:grpSpLocks/>
          </p:cNvGrpSpPr>
          <p:nvPr/>
        </p:nvGrpSpPr>
        <p:grpSpPr bwMode="auto">
          <a:xfrm>
            <a:off x="2475403" y="4105279"/>
            <a:ext cx="2222200" cy="1845843"/>
            <a:chOff x="804672" y="3483883"/>
            <a:chExt cx="2223504" cy="1846351"/>
          </a:xfrm>
        </p:grpSpPr>
        <p:sp>
          <p:nvSpPr>
            <p:cNvPr id="12" name="矩形 11"/>
            <p:cNvSpPr/>
            <p:nvPr/>
          </p:nvSpPr>
          <p:spPr>
            <a:xfrm>
              <a:off x="901553" y="3483883"/>
              <a:ext cx="2126623" cy="7145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sz="1467" dirty="0">
                <a:solidFill>
                  <a:schemeClr val="bg1">
                    <a:lumMod val="95000"/>
                  </a:schemeClr>
                </a:solidFill>
              </a:endParaRPr>
            </a:p>
          </p:txBody>
        </p:sp>
        <p:sp>
          <p:nvSpPr>
            <p:cNvPr id="13" name="矩形 12"/>
            <p:cNvSpPr/>
            <p:nvPr/>
          </p:nvSpPr>
          <p:spPr>
            <a:xfrm>
              <a:off x="804672" y="3633149"/>
              <a:ext cx="2198093" cy="1697085"/>
            </a:xfrm>
            <a:prstGeom prst="rect">
              <a:avLst/>
            </a:prstGeom>
          </p:spPr>
          <p:txBody>
            <a:bodyPr>
              <a:spAutoFit/>
            </a:bodyPr>
            <a:lstStyle/>
            <a:p>
              <a:pPr>
                <a:lnSpc>
                  <a:spcPct val="130000"/>
                </a:lnSpc>
                <a:defRPr/>
              </a:pPr>
              <a:r>
                <a:rPr lang="zh-CN" altLang="en-US" sz="1333"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333" dirty="0">
                  <a:solidFill>
                    <a:schemeClr val="bg1">
                      <a:lumMod val="9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a:t>
              </a:r>
            </a:p>
            <a:p>
              <a:pPr>
                <a:lnSpc>
                  <a:spcPct val="120000"/>
                </a:lnSpc>
                <a:defRPr/>
              </a:pPr>
              <a:endParaRPr lang="zh-CN" altLang="en-US" sz="1467" dirty="0">
                <a:solidFill>
                  <a:schemeClr val="bg1">
                    <a:lumMod val="95000"/>
                  </a:schemeClr>
                </a:solidFill>
                <a:latin typeface="微软雅黑" pitchFamily="34" charset="-122"/>
                <a:ea typeface="微软雅黑" pitchFamily="34" charset="-122"/>
              </a:endParaRPr>
            </a:p>
          </p:txBody>
        </p:sp>
      </p:grpSp>
      <p:grpSp>
        <p:nvGrpSpPr>
          <p:cNvPr id="5" name="组合 13"/>
          <p:cNvGrpSpPr>
            <a:grpSpLocks/>
          </p:cNvGrpSpPr>
          <p:nvPr/>
        </p:nvGrpSpPr>
        <p:grpSpPr bwMode="auto">
          <a:xfrm>
            <a:off x="5210295" y="1797051"/>
            <a:ext cx="2126964" cy="2128839"/>
            <a:chOff x="3540169" y="1176303"/>
            <a:chExt cx="2126625" cy="2129124"/>
          </a:xfrm>
        </p:grpSpPr>
        <p:sp>
          <p:nvSpPr>
            <p:cNvPr id="15" name="椭圆 14"/>
            <p:cNvSpPr/>
            <p:nvPr/>
          </p:nvSpPr>
          <p:spPr>
            <a:xfrm>
              <a:off x="3540169" y="1176303"/>
              <a:ext cx="2025055" cy="2025922"/>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99">
                <a:solidFill>
                  <a:schemeClr val="bg1">
                    <a:lumMod val="95000"/>
                  </a:schemeClr>
                </a:solidFill>
              </a:endParaRPr>
            </a:p>
          </p:txBody>
        </p:sp>
        <p:sp>
          <p:nvSpPr>
            <p:cNvPr id="16" name="椭圆 1"/>
            <p:cNvSpPr/>
            <p:nvPr/>
          </p:nvSpPr>
          <p:spPr>
            <a:xfrm>
              <a:off x="3578258" y="2287702"/>
              <a:ext cx="2088536" cy="1017725"/>
            </a:xfrm>
            <a:custGeom>
              <a:avLst/>
              <a:gdLst/>
              <a:ahLst/>
              <a:cxnLst/>
              <a:rect l="l" t="t" r="r" b="b"/>
              <a:pathLst>
                <a:path w="2088831" h="1017184">
                  <a:moveTo>
                    <a:pt x="1817562" y="0"/>
                  </a:moveTo>
                  <a:lnTo>
                    <a:pt x="2088831" y="0"/>
                  </a:lnTo>
                  <a:cubicBezTo>
                    <a:pt x="2039351" y="570111"/>
                    <a:pt x="1560695" y="1017184"/>
                    <a:pt x="977619" y="1017184"/>
                  </a:cubicBezTo>
                  <a:cubicBezTo>
                    <a:pt x="556457" y="1017184"/>
                    <a:pt x="189775" y="783931"/>
                    <a:pt x="0" y="439399"/>
                  </a:cubicBezTo>
                  <a:lnTo>
                    <a:pt x="248210" y="323051"/>
                  </a:lnTo>
                  <a:cubicBezTo>
                    <a:pt x="391494" y="577373"/>
                    <a:pt x="664725" y="747193"/>
                    <a:pt x="977619" y="747193"/>
                  </a:cubicBezTo>
                  <a:cubicBezTo>
                    <a:pt x="1411453" y="747193"/>
                    <a:pt x="1769037" y="420726"/>
                    <a:pt x="18175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99">
                <a:solidFill>
                  <a:schemeClr val="bg1">
                    <a:lumMod val="95000"/>
                  </a:schemeClr>
                </a:solidFill>
              </a:endParaRPr>
            </a:p>
          </p:txBody>
        </p:sp>
        <p:sp>
          <p:nvSpPr>
            <p:cNvPr id="80917" name="TextBox 16"/>
            <p:cNvSpPr txBox="1">
              <a:spLocks noChangeArrowheads="1"/>
            </p:cNvSpPr>
            <p:nvPr/>
          </p:nvSpPr>
          <p:spPr bwMode="auto">
            <a:xfrm>
              <a:off x="4223097" y="1741149"/>
              <a:ext cx="820928" cy="461599"/>
            </a:xfrm>
            <a:prstGeom prst="rect">
              <a:avLst/>
            </a:prstGeom>
            <a:noFill/>
            <a:ln w="9525">
              <a:noFill/>
              <a:miter lim="800000"/>
              <a:headEnd/>
              <a:tailEnd/>
            </a:ln>
          </p:spPr>
          <p:txBody>
            <a:bodyPr wrap="none">
              <a:spAutoFit/>
            </a:bodyPr>
            <a:lstStyle/>
            <a:p>
              <a:r>
                <a:rPr lang="en-US" altLang="zh-CN" sz="2399" dirty="0">
                  <a:solidFill>
                    <a:schemeClr val="bg1">
                      <a:lumMod val="95000"/>
                    </a:schemeClr>
                  </a:solidFill>
                  <a:latin typeface="方正大黑简体"/>
                  <a:ea typeface="方正大黑简体"/>
                  <a:cs typeface="方正大黑简体"/>
                </a:rPr>
                <a:t>48%</a:t>
              </a:r>
              <a:endParaRPr lang="zh-CN" altLang="en-US" sz="2399" dirty="0">
                <a:solidFill>
                  <a:schemeClr val="bg1">
                    <a:lumMod val="95000"/>
                  </a:schemeClr>
                </a:solidFill>
                <a:latin typeface="方正大黑简体"/>
                <a:ea typeface="方正大黑简体"/>
                <a:cs typeface="方正大黑简体"/>
              </a:endParaRPr>
            </a:p>
          </p:txBody>
        </p:sp>
        <p:sp>
          <p:nvSpPr>
            <p:cNvPr id="18" name="TextBox 17"/>
            <p:cNvSpPr txBox="1"/>
            <p:nvPr/>
          </p:nvSpPr>
          <p:spPr>
            <a:xfrm>
              <a:off x="3997235" y="2208317"/>
              <a:ext cx="1139874" cy="379707"/>
            </a:xfrm>
            <a:prstGeom prst="rect">
              <a:avLst/>
            </a:prstGeom>
            <a:noFill/>
          </p:spPr>
          <p:txBody>
            <a:bodyPr wrap="none">
              <a:spAutoFit/>
            </a:bodyPr>
            <a:lstStyle/>
            <a:p>
              <a:pPr>
                <a:defRPr/>
              </a:pPr>
              <a:r>
                <a:rPr lang="zh-CN" altLang="en-US" sz="1867" b="1" dirty="0">
                  <a:solidFill>
                    <a:schemeClr val="bg1">
                      <a:lumMod val="95000"/>
                    </a:schemeClr>
                  </a:solidFill>
                  <a:latin typeface="微软雅黑" pitchFamily="34" charset="-122"/>
                  <a:ea typeface="微软雅黑" pitchFamily="34" charset="-122"/>
                </a:rPr>
                <a:t>添加标题</a:t>
              </a:r>
            </a:p>
          </p:txBody>
        </p:sp>
      </p:grpSp>
      <p:grpSp>
        <p:nvGrpSpPr>
          <p:cNvPr id="6" name="组合 18"/>
          <p:cNvGrpSpPr>
            <a:grpSpLocks/>
          </p:cNvGrpSpPr>
          <p:nvPr/>
        </p:nvGrpSpPr>
        <p:grpSpPr bwMode="auto">
          <a:xfrm>
            <a:off x="5113472" y="4103696"/>
            <a:ext cx="2295216" cy="1574935"/>
            <a:chOff x="3443290" y="3483074"/>
            <a:chExt cx="2295900" cy="1575351"/>
          </a:xfrm>
        </p:grpSpPr>
        <p:sp>
          <p:nvSpPr>
            <p:cNvPr id="20" name="矩形 19"/>
            <p:cNvSpPr/>
            <p:nvPr/>
          </p:nvSpPr>
          <p:spPr>
            <a:xfrm>
              <a:off x="3540143" y="3483074"/>
              <a:ext cx="2126010" cy="7145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sz="1467" dirty="0">
                <a:solidFill>
                  <a:schemeClr val="bg1">
                    <a:lumMod val="95000"/>
                  </a:schemeClr>
                </a:solidFill>
              </a:endParaRPr>
            </a:p>
          </p:txBody>
        </p:sp>
        <p:sp>
          <p:nvSpPr>
            <p:cNvPr id="21" name="矩形 20"/>
            <p:cNvSpPr/>
            <p:nvPr/>
          </p:nvSpPr>
          <p:spPr>
            <a:xfrm>
              <a:off x="3443290" y="3632337"/>
              <a:ext cx="2295900" cy="1426088"/>
            </a:xfrm>
            <a:prstGeom prst="rect">
              <a:avLst/>
            </a:prstGeom>
          </p:spPr>
          <p:txBody>
            <a:bodyPr>
              <a:spAutoFit/>
            </a:bodyPr>
            <a:lstStyle/>
            <a:p>
              <a:pPr>
                <a:lnSpc>
                  <a:spcPct val="130000"/>
                </a:lnSpc>
                <a:defRPr/>
              </a:pPr>
              <a:r>
                <a:rPr lang="zh-CN" altLang="en-US" sz="1333"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333" dirty="0">
                  <a:solidFill>
                    <a:schemeClr val="bg1">
                      <a:lumMod val="9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a:t>
              </a:r>
            </a:p>
          </p:txBody>
        </p:sp>
      </p:grpSp>
      <p:grpSp>
        <p:nvGrpSpPr>
          <p:cNvPr id="7" name="组合 21"/>
          <p:cNvGrpSpPr>
            <a:grpSpLocks/>
          </p:cNvGrpSpPr>
          <p:nvPr/>
        </p:nvGrpSpPr>
        <p:grpSpPr bwMode="auto">
          <a:xfrm>
            <a:off x="7848365" y="1797051"/>
            <a:ext cx="2122201" cy="2128839"/>
            <a:chOff x="6178788" y="1176303"/>
            <a:chExt cx="2122208" cy="2129124"/>
          </a:xfrm>
        </p:grpSpPr>
        <p:sp>
          <p:nvSpPr>
            <p:cNvPr id="23" name="椭圆 22"/>
            <p:cNvSpPr/>
            <p:nvPr/>
          </p:nvSpPr>
          <p:spPr>
            <a:xfrm>
              <a:off x="6275613" y="1176303"/>
              <a:ext cx="2025383" cy="2025922"/>
            </a:xfrm>
            <a:prstGeom prst="ellipse">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99">
                <a:solidFill>
                  <a:schemeClr val="bg1">
                    <a:lumMod val="95000"/>
                  </a:schemeClr>
                </a:solidFill>
              </a:endParaRPr>
            </a:p>
          </p:txBody>
        </p:sp>
        <p:sp>
          <p:nvSpPr>
            <p:cNvPr id="80910" name="TextBox 23"/>
            <p:cNvSpPr txBox="1">
              <a:spLocks noChangeArrowheads="1"/>
            </p:cNvSpPr>
            <p:nvPr/>
          </p:nvSpPr>
          <p:spPr bwMode="auto">
            <a:xfrm>
              <a:off x="6958098" y="1741149"/>
              <a:ext cx="821062" cy="461599"/>
            </a:xfrm>
            <a:prstGeom prst="rect">
              <a:avLst/>
            </a:prstGeom>
            <a:noFill/>
            <a:ln w="9525">
              <a:noFill/>
              <a:miter lim="800000"/>
              <a:headEnd/>
              <a:tailEnd/>
            </a:ln>
          </p:spPr>
          <p:txBody>
            <a:bodyPr wrap="none">
              <a:spAutoFit/>
            </a:bodyPr>
            <a:lstStyle/>
            <a:p>
              <a:r>
                <a:rPr lang="en-US" altLang="zh-CN" sz="2399" dirty="0">
                  <a:solidFill>
                    <a:schemeClr val="bg1">
                      <a:lumMod val="95000"/>
                    </a:schemeClr>
                  </a:solidFill>
                  <a:latin typeface="方正大黑简体"/>
                  <a:ea typeface="方正大黑简体"/>
                  <a:cs typeface="方正大黑简体"/>
                </a:rPr>
                <a:t>22%</a:t>
              </a:r>
              <a:endParaRPr lang="zh-CN" altLang="en-US" sz="2399" dirty="0">
                <a:solidFill>
                  <a:schemeClr val="bg1">
                    <a:lumMod val="95000"/>
                  </a:schemeClr>
                </a:solidFill>
                <a:latin typeface="方正大黑简体"/>
                <a:ea typeface="方正大黑简体"/>
                <a:cs typeface="方正大黑简体"/>
              </a:endParaRPr>
            </a:p>
          </p:txBody>
        </p:sp>
        <p:sp>
          <p:nvSpPr>
            <p:cNvPr id="25" name="TextBox 24"/>
            <p:cNvSpPr txBox="1"/>
            <p:nvPr/>
          </p:nvSpPr>
          <p:spPr>
            <a:xfrm>
              <a:off x="6743863" y="2244836"/>
              <a:ext cx="1140060" cy="379707"/>
            </a:xfrm>
            <a:prstGeom prst="rect">
              <a:avLst/>
            </a:prstGeom>
            <a:noFill/>
          </p:spPr>
          <p:txBody>
            <a:bodyPr wrap="none">
              <a:spAutoFit/>
            </a:bodyPr>
            <a:lstStyle/>
            <a:p>
              <a:pPr>
                <a:defRPr/>
              </a:pPr>
              <a:r>
                <a:rPr lang="zh-CN" altLang="en-US" sz="1867" b="1" dirty="0">
                  <a:solidFill>
                    <a:schemeClr val="bg1">
                      <a:lumMod val="95000"/>
                    </a:schemeClr>
                  </a:solidFill>
                  <a:latin typeface="微软雅黑" pitchFamily="34" charset="-122"/>
                  <a:ea typeface="微软雅黑" pitchFamily="34" charset="-122"/>
                </a:rPr>
                <a:t>添加标题</a:t>
              </a:r>
            </a:p>
          </p:txBody>
        </p:sp>
        <p:sp>
          <p:nvSpPr>
            <p:cNvPr id="26" name="椭圆 1"/>
            <p:cNvSpPr/>
            <p:nvPr/>
          </p:nvSpPr>
          <p:spPr>
            <a:xfrm>
              <a:off x="6178788" y="2276589"/>
              <a:ext cx="1174595" cy="1028838"/>
            </a:xfrm>
            <a:custGeom>
              <a:avLst/>
              <a:gdLst/>
              <a:ahLst/>
              <a:cxnLst/>
              <a:rect l="l" t="t" r="r" b="b"/>
              <a:pathLst>
                <a:path w="1173991" h="1028782">
                  <a:moveTo>
                    <a:pt x="0" y="0"/>
                  </a:moveTo>
                  <a:lnTo>
                    <a:pt x="270084" y="0"/>
                  </a:lnTo>
                  <a:cubicBezTo>
                    <a:pt x="313795" y="426278"/>
                    <a:pt x="673965" y="758791"/>
                    <a:pt x="1111797" y="758791"/>
                  </a:cubicBezTo>
                  <a:lnTo>
                    <a:pt x="1173991" y="755875"/>
                  </a:lnTo>
                  <a:lnTo>
                    <a:pt x="1173991" y="1025811"/>
                  </a:lnTo>
                  <a:cubicBezTo>
                    <a:pt x="1153450" y="1028208"/>
                    <a:pt x="1132691" y="1028782"/>
                    <a:pt x="1111797" y="1028782"/>
                  </a:cubicBezTo>
                  <a:cubicBezTo>
                    <a:pt x="524781" y="1028782"/>
                    <a:pt x="43600" y="575645"/>
                    <a:pt x="0" y="0"/>
                  </a:cubicBezTo>
                  <a:close/>
                </a:path>
              </a:pathLst>
            </a:custGeom>
            <a:solidFill>
              <a:schemeClr val="accent3"/>
            </a:solidFill>
            <a:ln>
              <a:noFill/>
            </a:ln>
          </p:spPr>
          <p:txBody>
            <a:bodyPr/>
            <a:lstStyle/>
            <a:p>
              <a:pPr>
                <a:defRPr/>
              </a:pPr>
              <a:endParaRPr lang="zh-CN" altLang="en-US" sz="2399">
                <a:solidFill>
                  <a:schemeClr val="bg1">
                    <a:lumMod val="95000"/>
                  </a:schemeClr>
                </a:solidFill>
              </a:endParaRPr>
            </a:p>
          </p:txBody>
        </p:sp>
      </p:grpSp>
      <p:grpSp>
        <p:nvGrpSpPr>
          <p:cNvPr id="11" name="组合 26"/>
          <p:cNvGrpSpPr>
            <a:grpSpLocks/>
          </p:cNvGrpSpPr>
          <p:nvPr/>
        </p:nvGrpSpPr>
        <p:grpSpPr bwMode="auto">
          <a:xfrm>
            <a:off x="7872176" y="4106870"/>
            <a:ext cx="2223787" cy="1574934"/>
            <a:chOff x="6201738" y="3485358"/>
            <a:chExt cx="2225194" cy="1575657"/>
          </a:xfrm>
        </p:grpSpPr>
        <p:sp>
          <p:nvSpPr>
            <p:cNvPr id="28" name="矩形 27"/>
            <p:cNvSpPr/>
            <p:nvPr/>
          </p:nvSpPr>
          <p:spPr>
            <a:xfrm>
              <a:off x="6274799" y="3485358"/>
              <a:ext cx="2126720" cy="7147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sz="1467" dirty="0">
                <a:solidFill>
                  <a:schemeClr val="bg1">
                    <a:lumMod val="95000"/>
                  </a:schemeClr>
                </a:solidFill>
              </a:endParaRPr>
            </a:p>
          </p:txBody>
        </p:sp>
        <p:sp>
          <p:nvSpPr>
            <p:cNvPr id="29" name="矩形 28"/>
            <p:cNvSpPr/>
            <p:nvPr/>
          </p:nvSpPr>
          <p:spPr>
            <a:xfrm>
              <a:off x="6201738" y="3634650"/>
              <a:ext cx="2225194" cy="1426365"/>
            </a:xfrm>
            <a:prstGeom prst="rect">
              <a:avLst/>
            </a:prstGeom>
          </p:spPr>
          <p:txBody>
            <a:bodyPr>
              <a:spAutoFit/>
            </a:bodyPr>
            <a:lstStyle/>
            <a:p>
              <a:pPr>
                <a:lnSpc>
                  <a:spcPct val="130000"/>
                </a:lnSpc>
                <a:defRPr/>
              </a:pPr>
              <a:r>
                <a:rPr lang="zh-CN" altLang="en-US" sz="1333" dirty="0">
                  <a:solidFill>
                    <a:schemeClr val="bg1">
                      <a:lumMod val="9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333" dirty="0">
                  <a:solidFill>
                    <a:schemeClr val="bg1">
                      <a:lumMod val="95000"/>
                    </a:schemeClr>
                  </a:solidFill>
                  <a:latin typeface="微软雅黑" panose="020B0503020204020204" pitchFamily="34" charset="-122"/>
                  <a:ea typeface="微软雅黑" panose="020B0503020204020204" pitchFamily="34" charset="-122"/>
                  <a:sym typeface="微软雅黑" pitchFamily="34" charset="-122"/>
                </a:rPr>
                <a:t>在此录入上述图表的描述说明。</a:t>
              </a:r>
            </a:p>
          </p:txBody>
        </p:sp>
      </p:grpSp>
    </p:spTree>
    <p:extLst>
      <p:ext uri="{BB962C8B-B14F-4D97-AF65-F5344CB8AC3E}">
        <p14:creationId xmlns:p14="http://schemas.microsoft.com/office/powerpoint/2010/main" val="1175284094"/>
      </p:ext>
    </p:extLst>
  </p:cSld>
  <p:clrMapOvr>
    <a:masterClrMapping/>
  </p:clrMapOvr>
  <mc:AlternateContent xmlns:mc="http://schemas.openxmlformats.org/markup-compatibility/2006">
    <mc:Choice xmlns:p14="http://schemas.microsoft.com/office/powerpoint/2010/main" Requires="p14">
      <p:transition spd="slow" p14:dur="1250" advClick="0" advTm="9000">
        <p14:vortex dir="r"/>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cTn>
                              </p:par>
                              <p:par>
                                <p:cTn id="11" presetID="47" presetClass="entr" presetSubtype="0" fill="hold" nodeType="withEffect">
                                  <p:stCondLst>
                                    <p:cond delay="6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9" presetClass="entr" presetSubtype="0" decel="100000" fill="hold" nodeType="withEffect">
                                  <p:stCondLst>
                                    <p:cond delay="7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fltVal val="0"/>
                                          </p:val>
                                        </p:tav>
                                        <p:tav tm="100000">
                                          <p:val>
                                            <p:strVal val="#ppt_w"/>
                                          </p:val>
                                        </p:tav>
                                      </p:tavLst>
                                    </p:anim>
                                    <p:anim calcmode="lin" valueType="num">
                                      <p:cBhvr>
                                        <p:cTn id="19" dur="1000" fill="hold"/>
                                        <p:tgtEl>
                                          <p:spTgt spid="5"/>
                                        </p:tgtEl>
                                        <p:attrNameLst>
                                          <p:attrName>ppt_h</p:attrName>
                                        </p:attrNameLst>
                                      </p:cBhvr>
                                      <p:tavLst>
                                        <p:tav tm="0">
                                          <p:val>
                                            <p:fltVal val="0"/>
                                          </p:val>
                                        </p:tav>
                                        <p:tav tm="100000">
                                          <p:val>
                                            <p:strVal val="#ppt_h"/>
                                          </p:val>
                                        </p:tav>
                                      </p:tavLst>
                                    </p:anim>
                                    <p:anim calcmode="lin" valueType="num">
                                      <p:cBhvr>
                                        <p:cTn id="20" dur="1000" fill="hold"/>
                                        <p:tgtEl>
                                          <p:spTgt spid="5"/>
                                        </p:tgtEl>
                                        <p:attrNameLst>
                                          <p:attrName>style.rotation</p:attrName>
                                        </p:attrNameLst>
                                      </p:cBhvr>
                                      <p:tavLst>
                                        <p:tav tm="0">
                                          <p:val>
                                            <p:fltVal val="360"/>
                                          </p:val>
                                        </p:tav>
                                        <p:tav tm="100000">
                                          <p:val>
                                            <p:fltVal val="0"/>
                                          </p:val>
                                        </p:tav>
                                      </p:tavLst>
                                    </p:anim>
                                    <p:animEffect transition="in" filter="fade">
                                      <p:cBhvr>
                                        <p:cTn id="21" dur="1000"/>
                                        <p:tgtEl>
                                          <p:spTgt spid="5"/>
                                        </p:tgtEl>
                                      </p:cBhvr>
                                    </p:animEffect>
                                  </p:childTnLst>
                                </p:cTn>
                              </p:par>
                              <p:par>
                                <p:cTn id="22" presetID="47" presetClass="entr" presetSubtype="0" fill="hold" nodeType="withEffect">
                                  <p:stCondLst>
                                    <p:cond delay="16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9" presetClass="entr" presetSubtype="0" decel="100000" fill="hold" nodeType="withEffect">
                                  <p:stCondLst>
                                    <p:cond delay="150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fltVal val="0"/>
                                          </p:val>
                                        </p:tav>
                                        <p:tav tm="100000">
                                          <p:val>
                                            <p:strVal val="#ppt_w"/>
                                          </p:val>
                                        </p:tav>
                                      </p:tavLst>
                                    </p:anim>
                                    <p:anim calcmode="lin" valueType="num">
                                      <p:cBhvr>
                                        <p:cTn id="30" dur="1000" fill="hold"/>
                                        <p:tgtEl>
                                          <p:spTgt spid="7"/>
                                        </p:tgtEl>
                                        <p:attrNameLst>
                                          <p:attrName>ppt_h</p:attrName>
                                        </p:attrNameLst>
                                      </p:cBhvr>
                                      <p:tavLst>
                                        <p:tav tm="0">
                                          <p:val>
                                            <p:fltVal val="0"/>
                                          </p:val>
                                        </p:tav>
                                        <p:tav tm="100000">
                                          <p:val>
                                            <p:strVal val="#ppt_h"/>
                                          </p:val>
                                        </p:tav>
                                      </p:tavLst>
                                    </p:anim>
                                    <p:anim calcmode="lin" valueType="num">
                                      <p:cBhvr>
                                        <p:cTn id="31" dur="1000" fill="hold"/>
                                        <p:tgtEl>
                                          <p:spTgt spid="7"/>
                                        </p:tgtEl>
                                        <p:attrNameLst>
                                          <p:attrName>style.rotation</p:attrName>
                                        </p:attrNameLst>
                                      </p:cBhvr>
                                      <p:tavLst>
                                        <p:tav tm="0">
                                          <p:val>
                                            <p:fltVal val="360"/>
                                          </p:val>
                                        </p:tav>
                                        <p:tav tm="100000">
                                          <p:val>
                                            <p:fltVal val="0"/>
                                          </p:val>
                                        </p:tav>
                                      </p:tavLst>
                                    </p:anim>
                                    <p:animEffect transition="in" filter="fade">
                                      <p:cBhvr>
                                        <p:cTn id="32" dur="1000"/>
                                        <p:tgtEl>
                                          <p:spTgt spid="7"/>
                                        </p:tgtEl>
                                      </p:cBhvr>
                                    </p:animEffect>
                                  </p:childTnLst>
                                </p:cTn>
                              </p:par>
                              <p:par>
                                <p:cTn id="33" presetID="47" presetClass="entr" presetSubtype="0" fill="hold" nodeType="withEffect">
                                  <p:stCondLst>
                                    <p:cond delay="23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9070B6F-61A8-4D55-9861-FE070CBDBF64}"/>
              </a:ext>
            </a:extLst>
          </p:cNvPr>
          <p:cNvPicPr>
            <a:picLocks noChangeAspect="1"/>
          </p:cNvPicPr>
          <p:nvPr/>
        </p:nvPicPr>
        <p:blipFill>
          <a:blip r:embed="rId4"/>
          <a:stretch>
            <a:fillRect/>
          </a:stretch>
        </p:blipFill>
        <p:spPr>
          <a:xfrm rot="16200000">
            <a:off x="2676867" y="-2657136"/>
            <a:ext cx="6857998" cy="12172269"/>
          </a:xfrm>
          <a:prstGeom prst="rect">
            <a:avLst/>
          </a:prstGeom>
        </p:spPr>
      </p:pic>
      <p:sp>
        <p:nvSpPr>
          <p:cNvPr id="25" name="TextBox 24"/>
          <p:cNvSpPr txBox="1"/>
          <p:nvPr/>
        </p:nvSpPr>
        <p:spPr>
          <a:xfrm>
            <a:off x="1368585" y="4682676"/>
            <a:ext cx="1123068" cy="625611"/>
          </a:xfrm>
          <a:prstGeom prst="rect">
            <a:avLst/>
          </a:prstGeom>
          <a:noFill/>
        </p:spPr>
        <p:txBody>
          <a:bodyPr wrap="square" lIns="91367" tIns="45684" rIns="91367" bIns="45684"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733" dirty="0">
                <a:solidFill>
                  <a:schemeClr val="bg1">
                    <a:lumMod val="95000"/>
                  </a:schemeClr>
                </a:solidFill>
              </a:rPr>
              <a:t>点击添加</a:t>
            </a:r>
            <a:endParaRPr lang="en-US" altLang="zh-CN" sz="1733" dirty="0">
              <a:solidFill>
                <a:schemeClr val="bg1">
                  <a:lumMod val="95000"/>
                </a:schemeClr>
              </a:solidFill>
            </a:endParaRPr>
          </a:p>
          <a:p>
            <a:r>
              <a:rPr lang="zh-CN" altLang="en-US" sz="1733" dirty="0">
                <a:solidFill>
                  <a:schemeClr val="bg1">
                    <a:lumMod val="95000"/>
                  </a:schemeClr>
                </a:solidFill>
              </a:rPr>
              <a:t>文字</a:t>
            </a:r>
          </a:p>
        </p:txBody>
      </p:sp>
      <p:sp>
        <p:nvSpPr>
          <p:cNvPr id="26" name="TextBox 25"/>
          <p:cNvSpPr txBox="1"/>
          <p:nvPr/>
        </p:nvSpPr>
        <p:spPr>
          <a:xfrm>
            <a:off x="2832107" y="3200534"/>
            <a:ext cx="1591012" cy="892287"/>
          </a:xfrm>
          <a:prstGeom prst="rect">
            <a:avLst/>
          </a:prstGeom>
          <a:noFill/>
        </p:spPr>
        <p:txBody>
          <a:bodyPr wrap="square" lIns="91367" tIns="45684" rIns="91367" bIns="45684" rtlCol="0" anchor="ctr">
            <a:spAutoFit/>
          </a:bodyPr>
          <a:lstStyle/>
          <a:p>
            <a:pPr algn="ctr"/>
            <a:r>
              <a:rPr lang="zh-CN" altLang="en-US" sz="1733" dirty="0">
                <a:solidFill>
                  <a:schemeClr val="bg1">
                    <a:lumMod val="95000"/>
                  </a:schemeClr>
                </a:solidFill>
                <a:latin typeface="微软雅黑" pitchFamily="34" charset="-122"/>
                <a:ea typeface="微软雅黑" pitchFamily="34" charset="-122"/>
              </a:rPr>
              <a:t>点击添加</a:t>
            </a:r>
            <a:endParaRPr lang="en-US" altLang="zh-CN" sz="1733" dirty="0">
              <a:solidFill>
                <a:schemeClr val="bg1">
                  <a:lumMod val="95000"/>
                </a:schemeClr>
              </a:solidFill>
              <a:latin typeface="微软雅黑" pitchFamily="34" charset="-122"/>
              <a:ea typeface="微软雅黑" pitchFamily="34" charset="-122"/>
            </a:endParaRPr>
          </a:p>
          <a:p>
            <a:pPr algn="ctr"/>
            <a:r>
              <a:rPr lang="zh-CN" altLang="en-US" sz="1733" dirty="0">
                <a:solidFill>
                  <a:schemeClr val="bg1">
                    <a:lumMod val="95000"/>
                  </a:schemeClr>
                </a:solidFill>
                <a:latin typeface="微软雅黑" pitchFamily="34" charset="-122"/>
                <a:ea typeface="微软雅黑" pitchFamily="34" charset="-122"/>
              </a:rPr>
              <a:t>文字点击添加</a:t>
            </a:r>
            <a:endParaRPr lang="en-US" altLang="zh-CN" sz="1733" dirty="0">
              <a:solidFill>
                <a:schemeClr val="bg1">
                  <a:lumMod val="95000"/>
                </a:schemeClr>
              </a:solidFill>
              <a:latin typeface="微软雅黑" pitchFamily="34" charset="-122"/>
              <a:ea typeface="微软雅黑" pitchFamily="34" charset="-122"/>
            </a:endParaRPr>
          </a:p>
          <a:p>
            <a:pPr algn="ctr"/>
            <a:r>
              <a:rPr lang="zh-CN" altLang="en-US" sz="1733" dirty="0">
                <a:solidFill>
                  <a:schemeClr val="bg1">
                    <a:lumMod val="95000"/>
                  </a:schemeClr>
                </a:solidFill>
                <a:latin typeface="微软雅黑" pitchFamily="34" charset="-122"/>
                <a:ea typeface="微软雅黑" pitchFamily="34" charset="-122"/>
              </a:rPr>
              <a:t>文字</a:t>
            </a:r>
          </a:p>
        </p:txBody>
      </p:sp>
      <p:sp>
        <p:nvSpPr>
          <p:cNvPr id="27" name="TextBox 26"/>
          <p:cNvSpPr txBox="1"/>
          <p:nvPr/>
        </p:nvSpPr>
        <p:spPr>
          <a:xfrm>
            <a:off x="4810726" y="4448844"/>
            <a:ext cx="1123068" cy="625611"/>
          </a:xfrm>
          <a:prstGeom prst="rect">
            <a:avLst/>
          </a:prstGeom>
          <a:noFill/>
        </p:spPr>
        <p:txBody>
          <a:bodyPr wrap="square" lIns="91367" tIns="45684" rIns="91367" bIns="45684"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733" dirty="0">
                <a:solidFill>
                  <a:schemeClr val="bg1">
                    <a:lumMod val="95000"/>
                  </a:schemeClr>
                </a:solidFill>
              </a:rPr>
              <a:t>点击添加</a:t>
            </a:r>
            <a:endParaRPr lang="en-US" altLang="zh-CN" sz="1733" dirty="0">
              <a:solidFill>
                <a:schemeClr val="bg1">
                  <a:lumMod val="95000"/>
                </a:schemeClr>
              </a:solidFill>
            </a:endParaRPr>
          </a:p>
          <a:p>
            <a:r>
              <a:rPr lang="zh-CN" altLang="en-US" sz="1733" dirty="0">
                <a:solidFill>
                  <a:schemeClr val="bg1">
                    <a:lumMod val="95000"/>
                  </a:schemeClr>
                </a:solidFill>
              </a:rPr>
              <a:t>文字</a:t>
            </a:r>
          </a:p>
        </p:txBody>
      </p:sp>
      <p:sp>
        <p:nvSpPr>
          <p:cNvPr id="37" name="TextBox 36"/>
          <p:cNvSpPr txBox="1"/>
          <p:nvPr/>
        </p:nvSpPr>
        <p:spPr>
          <a:xfrm>
            <a:off x="6252553" y="3367607"/>
            <a:ext cx="1591012" cy="625611"/>
          </a:xfrm>
          <a:prstGeom prst="rect">
            <a:avLst/>
          </a:prstGeom>
          <a:noFill/>
        </p:spPr>
        <p:txBody>
          <a:bodyPr wrap="square" lIns="91367" tIns="45684" rIns="91367" bIns="45684" rtlCol="0" anchor="ctr">
            <a:spAutoFit/>
          </a:bodyPr>
          <a:lstStyle/>
          <a:p>
            <a:pPr algn="ctr"/>
            <a:r>
              <a:rPr lang="zh-CN" altLang="en-US" sz="1733" dirty="0">
                <a:solidFill>
                  <a:schemeClr val="bg1">
                    <a:lumMod val="95000"/>
                  </a:schemeClr>
                </a:solidFill>
                <a:latin typeface="微软雅黑" pitchFamily="34" charset="-122"/>
                <a:ea typeface="微软雅黑" pitchFamily="34" charset="-122"/>
              </a:rPr>
              <a:t>点击添加</a:t>
            </a:r>
            <a:endParaRPr lang="en-US" altLang="zh-CN" sz="1733" dirty="0">
              <a:solidFill>
                <a:schemeClr val="bg1">
                  <a:lumMod val="95000"/>
                </a:schemeClr>
              </a:solidFill>
              <a:latin typeface="微软雅黑" pitchFamily="34" charset="-122"/>
              <a:ea typeface="微软雅黑" pitchFamily="34" charset="-122"/>
            </a:endParaRPr>
          </a:p>
          <a:p>
            <a:pPr algn="ctr"/>
            <a:r>
              <a:rPr lang="zh-CN" altLang="en-US" sz="1733" dirty="0">
                <a:solidFill>
                  <a:schemeClr val="bg1">
                    <a:lumMod val="95000"/>
                  </a:schemeClr>
                </a:solidFill>
                <a:latin typeface="微软雅黑" pitchFamily="34" charset="-122"/>
                <a:ea typeface="微软雅黑" pitchFamily="34" charset="-122"/>
              </a:rPr>
              <a:t>文字点击</a:t>
            </a:r>
          </a:p>
        </p:txBody>
      </p:sp>
      <p:sp>
        <p:nvSpPr>
          <p:cNvPr id="38" name="矩形 37"/>
          <p:cNvSpPr/>
          <p:nvPr/>
        </p:nvSpPr>
        <p:spPr>
          <a:xfrm>
            <a:off x="8605301" y="2444678"/>
            <a:ext cx="2590588" cy="2369550"/>
          </a:xfrm>
          <a:prstGeom prst="rect">
            <a:avLst/>
          </a:prstGeom>
        </p:spPr>
        <p:txBody>
          <a:bodyPr wrap="square" lIns="91367" tIns="45684" rIns="91367" bIns="45684">
            <a:spAutoFit/>
          </a:bodyPr>
          <a:lstStyle/>
          <a:p>
            <a:pPr>
              <a:lnSpc>
                <a:spcPct val="150000"/>
              </a:lnSpc>
            </a:pPr>
            <a:r>
              <a:rPr lang="zh-CN" altLang="en-US" sz="1867" b="1" dirty="0">
                <a:solidFill>
                  <a:schemeClr val="bg1">
                    <a:lumMod val="95000"/>
                  </a:schemeClr>
                </a:solidFill>
                <a:latin typeface="微软雅黑" pitchFamily="34" charset="-122"/>
                <a:ea typeface="微软雅黑" pitchFamily="34" charset="-122"/>
              </a:rPr>
              <a:t>点击添加小标题</a:t>
            </a:r>
            <a:endParaRPr lang="en-US" altLang="zh-CN" sz="1867" b="1" dirty="0">
              <a:solidFill>
                <a:schemeClr val="bg1">
                  <a:lumMod val="95000"/>
                </a:schemeClr>
              </a:solidFill>
              <a:latin typeface="微软雅黑" pitchFamily="34" charset="-122"/>
              <a:ea typeface="微软雅黑" pitchFamily="34" charset="-122"/>
            </a:endParaRPr>
          </a:p>
          <a:p>
            <a:pPr>
              <a:lnSpc>
                <a:spcPct val="150000"/>
              </a:lnSpc>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333" dirty="0">
              <a:solidFill>
                <a:schemeClr val="bg1">
                  <a:lumMod val="95000"/>
                </a:schemeClr>
              </a:solidFill>
              <a:latin typeface="微软雅黑" pitchFamily="34" charset="-122"/>
              <a:ea typeface="微软雅黑" pitchFamily="34" charset="-122"/>
            </a:endParaRPr>
          </a:p>
          <a:p>
            <a:pPr>
              <a:lnSpc>
                <a:spcPct val="150000"/>
              </a:lnSpc>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333" dirty="0">
              <a:solidFill>
                <a:schemeClr val="bg1">
                  <a:lumMod val="95000"/>
                </a:schemeClr>
              </a:solidFill>
              <a:latin typeface="微软雅黑" pitchFamily="34" charset="-122"/>
              <a:ea typeface="微软雅黑" pitchFamily="34" charset="-122"/>
              <a:cs typeface="华文黑体" pitchFamily="2" charset="-122"/>
            </a:endParaRPr>
          </a:p>
        </p:txBody>
      </p:sp>
      <p:sp>
        <p:nvSpPr>
          <p:cNvPr id="43" name="Freeform 4"/>
          <p:cNvSpPr>
            <a:spLocks/>
          </p:cNvSpPr>
          <p:nvPr/>
        </p:nvSpPr>
        <p:spPr bwMode="auto">
          <a:xfrm>
            <a:off x="2451954" y="2493051"/>
            <a:ext cx="2328759" cy="232983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2"/>
          </a:solidFill>
          <a:ln w="0" cap="flat" cmpd="sng" algn="ctr">
            <a:noFill/>
            <a:prstDash val="solid"/>
          </a:ln>
          <a:effectLst>
            <a:outerShdw blurRad="127000" dist="38100" dir="8100000" algn="tr" rotWithShape="0">
              <a:prstClr val="black">
                <a:alpha val="40000"/>
              </a:prstClr>
            </a:outerShdw>
          </a:effectLst>
          <a:extLst/>
        </p:spPr>
        <p:txBody>
          <a:bodyPr lIns="0" tIns="45684" rIns="0" bIns="45684" anchor="ctr"/>
          <a:lstStyle/>
          <a:p>
            <a:pPr algn="ctr" defTabSz="913661">
              <a:lnSpc>
                <a:spcPct val="120000"/>
              </a:lnSpc>
              <a:spcBef>
                <a:spcPts val="600"/>
              </a:spcBef>
              <a:spcAft>
                <a:spcPts val="600"/>
              </a:spcAft>
              <a:defRPr/>
            </a:pPr>
            <a:endParaRPr lang="en-US" sz="2799" kern="0" dirty="0">
              <a:solidFill>
                <a:schemeClr val="bg1">
                  <a:lumMod val="95000"/>
                </a:schemeClr>
              </a:solidFill>
              <a:latin typeface="微软雅黑" pitchFamily="34" charset="-122"/>
              <a:ea typeface="微软雅黑" pitchFamily="34" charset="-122"/>
            </a:endParaRPr>
          </a:p>
        </p:txBody>
      </p:sp>
      <p:sp>
        <p:nvSpPr>
          <p:cNvPr id="44" name="Freeform 6"/>
          <p:cNvSpPr>
            <a:spLocks/>
          </p:cNvSpPr>
          <p:nvPr/>
        </p:nvSpPr>
        <p:spPr bwMode="auto">
          <a:xfrm>
            <a:off x="4440631" y="3762906"/>
            <a:ext cx="1840691" cy="184154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3"/>
          </a:solidFill>
          <a:ln w="0" cap="flat" cmpd="sng" algn="ctr">
            <a:noFill/>
            <a:prstDash val="solid"/>
          </a:ln>
          <a:effectLst>
            <a:outerShdw blurRad="127000" dist="38100" dir="8100000" algn="tr" rotWithShape="0">
              <a:prstClr val="black">
                <a:alpha val="40000"/>
              </a:prstClr>
            </a:outerShdw>
          </a:effectLst>
          <a:extLst/>
        </p:spPr>
        <p:txBody>
          <a:bodyPr lIns="0" tIns="45684" rIns="0" bIns="45684" anchor="ctr"/>
          <a:lstStyle/>
          <a:p>
            <a:pPr algn="ctr" defTabSz="913661">
              <a:lnSpc>
                <a:spcPct val="120000"/>
              </a:lnSpc>
              <a:spcBef>
                <a:spcPts val="600"/>
              </a:spcBef>
              <a:spcAft>
                <a:spcPts val="600"/>
              </a:spcAft>
              <a:defRPr/>
            </a:pPr>
            <a:endParaRPr lang="en-US" sz="2799" kern="0" dirty="0">
              <a:solidFill>
                <a:schemeClr val="bg1">
                  <a:lumMod val="95000"/>
                </a:schemeClr>
              </a:solidFill>
              <a:latin typeface="微软雅黑" pitchFamily="34" charset="-122"/>
              <a:ea typeface="微软雅黑" pitchFamily="34" charset="-122"/>
            </a:endParaRPr>
          </a:p>
        </p:txBody>
      </p:sp>
      <p:sp>
        <p:nvSpPr>
          <p:cNvPr id="45" name="Freeform 8"/>
          <p:cNvSpPr>
            <a:spLocks/>
          </p:cNvSpPr>
          <p:nvPr/>
        </p:nvSpPr>
        <p:spPr bwMode="auto">
          <a:xfrm>
            <a:off x="914823" y="3940916"/>
            <a:ext cx="2031603" cy="2031333"/>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1"/>
          </a:solidFill>
          <a:ln w="0" cap="flat" cmpd="sng" algn="ctr">
            <a:noFill/>
            <a:prstDash val="solid"/>
          </a:ln>
          <a:effectLst>
            <a:outerShdw blurRad="127000" dist="38100" dir="8100000" algn="tr" rotWithShape="0">
              <a:prstClr val="black">
                <a:alpha val="40000"/>
              </a:prstClr>
            </a:outerShdw>
          </a:effectLst>
          <a:extLst/>
        </p:spPr>
        <p:txBody>
          <a:bodyPr lIns="0" tIns="45684" rIns="0" bIns="45684" anchor="ctr"/>
          <a:lstStyle/>
          <a:p>
            <a:pPr algn="ctr" defTabSz="913661">
              <a:lnSpc>
                <a:spcPct val="120000"/>
              </a:lnSpc>
              <a:spcBef>
                <a:spcPts val="600"/>
              </a:spcBef>
              <a:spcAft>
                <a:spcPts val="600"/>
              </a:spcAft>
              <a:defRPr/>
            </a:pPr>
            <a:endParaRPr lang="en-US" sz="2799" kern="0" dirty="0">
              <a:solidFill>
                <a:schemeClr val="bg1">
                  <a:lumMod val="95000"/>
                </a:schemeClr>
              </a:solidFill>
              <a:latin typeface="微软雅黑" pitchFamily="34" charset="-122"/>
              <a:ea typeface="微软雅黑" pitchFamily="34" charset="-122"/>
            </a:endParaRPr>
          </a:p>
        </p:txBody>
      </p:sp>
      <p:sp>
        <p:nvSpPr>
          <p:cNvPr id="46" name="Freeform 6"/>
          <p:cNvSpPr>
            <a:spLocks/>
          </p:cNvSpPr>
          <p:nvPr/>
        </p:nvSpPr>
        <p:spPr bwMode="auto">
          <a:xfrm>
            <a:off x="5925050" y="2566422"/>
            <a:ext cx="2223452" cy="222448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4"/>
          </a:solidFill>
          <a:ln w="0" cap="flat" cmpd="sng" algn="ctr">
            <a:noFill/>
            <a:prstDash val="solid"/>
          </a:ln>
          <a:effectLst>
            <a:outerShdw blurRad="127000" dist="38100" dir="8100000" algn="tr" rotWithShape="0">
              <a:prstClr val="black">
                <a:alpha val="40000"/>
              </a:prstClr>
            </a:outerShdw>
          </a:effectLst>
          <a:extLst/>
        </p:spPr>
        <p:txBody>
          <a:bodyPr lIns="0" tIns="45684" rIns="0" bIns="45684" anchor="ctr"/>
          <a:lstStyle/>
          <a:p>
            <a:pPr algn="ctr" defTabSz="913661">
              <a:lnSpc>
                <a:spcPct val="120000"/>
              </a:lnSpc>
              <a:spcBef>
                <a:spcPts val="600"/>
              </a:spcBef>
              <a:spcAft>
                <a:spcPts val="600"/>
              </a:spcAft>
            </a:pPr>
            <a:endParaRPr lang="en-US" sz="2799" kern="0" dirty="0">
              <a:solidFill>
                <a:schemeClr val="bg1">
                  <a:lumMod val="95000"/>
                </a:schemeClr>
              </a:solidFill>
              <a:latin typeface="微软雅黑" pitchFamily="34" charset="-122"/>
              <a:ea typeface="微软雅黑" pitchFamily="34" charset="-122"/>
            </a:endParaRPr>
          </a:p>
        </p:txBody>
      </p:sp>
      <p:sp>
        <p:nvSpPr>
          <p:cNvPr id="47" name="矩形 46"/>
          <p:cNvSpPr/>
          <p:nvPr/>
        </p:nvSpPr>
        <p:spPr>
          <a:xfrm>
            <a:off x="4003682" y="1394572"/>
            <a:ext cx="3839883" cy="463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a:r>
              <a:rPr lang="zh-CN" altLang="en-US" sz="2399" dirty="0">
                <a:solidFill>
                  <a:schemeClr val="bg1">
                    <a:lumMod val="95000"/>
                  </a:schemeClr>
                </a:solidFill>
                <a:latin typeface="微软雅黑" pitchFamily="34" charset="-122"/>
                <a:ea typeface="微软雅黑" pitchFamily="34" charset="-122"/>
              </a:rPr>
              <a:t>点击添加小标题</a:t>
            </a:r>
          </a:p>
        </p:txBody>
      </p:sp>
    </p:spTree>
    <p:custDataLst>
      <p:tags r:id="rId1"/>
    </p:custDataLst>
    <p:extLst>
      <p:ext uri="{BB962C8B-B14F-4D97-AF65-F5344CB8AC3E}">
        <p14:creationId xmlns:p14="http://schemas.microsoft.com/office/powerpoint/2010/main" val="3958201748"/>
      </p:ext>
    </p:extLst>
  </p:cSld>
  <p:clrMapOvr>
    <a:masterClrMapping/>
  </p:clrMapOvr>
  <mc:AlternateContent xmlns:mc="http://schemas.openxmlformats.org/markup-compatibility/2006">
    <mc:Choice xmlns:p14="http://schemas.microsoft.com/office/powerpoint/2010/main" Requires="p14">
      <p:transition spd="slow" p14:dur="1250" advClick="0" advTm="8767">
        <p14:vortex dir="r"/>
      </p:transition>
    </mc:Choice>
    <mc:Fallback>
      <p:transition spd="slow" advClick="0" advTm="87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8" presetClass="emph" presetSubtype="0" repeatCount="indefinite" fill="hold" grpId="1" nodeType="withEffect">
                                  <p:stCondLst>
                                    <p:cond delay="0"/>
                                  </p:stCondLst>
                                  <p:childTnLst>
                                    <p:animRot by="-86400000">
                                      <p:cBhvr>
                                        <p:cTn id="13" dur="8000" fill="hold"/>
                                        <p:tgtEl>
                                          <p:spTgt spid="45"/>
                                        </p:tgtEl>
                                        <p:attrNameLst>
                                          <p:attrName>r</p:attrName>
                                        </p:attrNameLst>
                                      </p:cBhvr>
                                    </p:animRot>
                                  </p:childTnLst>
                                </p:cTn>
                              </p:par>
                              <p:par>
                                <p:cTn id="14" presetID="53" presetClass="entr" presetSubtype="16" fill="hold" grpId="0" nodeType="withEffect">
                                  <p:stCondLst>
                                    <p:cond delay="5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8" presetClass="emph" presetSubtype="0" repeatCount="indefinite" fill="hold" grpId="1" nodeType="withEffect">
                                  <p:stCondLst>
                                    <p:cond delay="1500"/>
                                  </p:stCondLst>
                                  <p:childTnLst>
                                    <p:animRot by="64800000">
                                      <p:cBhvr>
                                        <p:cTn id="23" dur="7500" fill="hold"/>
                                        <p:tgtEl>
                                          <p:spTgt spid="43"/>
                                        </p:tgtEl>
                                        <p:attrNameLst>
                                          <p:attrName>r</p:attrName>
                                        </p:attrNameLst>
                                      </p:cBhvr>
                                    </p:animRot>
                                  </p:childTnLst>
                                </p:cTn>
                              </p:par>
                              <p:par>
                                <p:cTn id="24" presetID="53" presetClass="entr" presetSubtype="16" fill="hold" grpId="0" nodeType="withEffect">
                                  <p:stCondLst>
                                    <p:cond delay="200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8" presetClass="emph" presetSubtype="0" repeatCount="indefinite" fill="hold" grpId="1" nodeType="withEffect">
                                  <p:stCondLst>
                                    <p:cond delay="3000"/>
                                  </p:stCondLst>
                                  <p:childTnLst>
                                    <p:animRot by="-108000000">
                                      <p:cBhvr>
                                        <p:cTn id="33" dur="7500" fill="hold"/>
                                        <p:tgtEl>
                                          <p:spTgt spid="44"/>
                                        </p:tgtEl>
                                        <p:attrNameLst>
                                          <p:attrName>r</p:attrName>
                                        </p:attrNameLst>
                                      </p:cBhvr>
                                    </p:animRot>
                                  </p:childTnLst>
                                </p:cTn>
                              </p:par>
                              <p:par>
                                <p:cTn id="34" presetID="53" presetClass="entr" presetSubtype="16" fill="hold" grpId="0" nodeType="withEffect">
                                  <p:stCondLst>
                                    <p:cond delay="400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par>
                                <p:cTn id="39" presetID="10" presetClass="entr" presetSubtype="0" fill="hold" grpId="0" nodeType="withEffect">
                                  <p:stCondLst>
                                    <p:cond delay="450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8" presetClass="emph" presetSubtype="0" repeatCount="indefinite" fill="hold" grpId="1" nodeType="withEffect">
                                  <p:stCondLst>
                                    <p:cond delay="4500"/>
                                  </p:stCondLst>
                                  <p:childTnLst>
                                    <p:animRot by="86400000">
                                      <p:cBhvr>
                                        <p:cTn id="43" dur="7000" fill="hold"/>
                                        <p:tgtEl>
                                          <p:spTgt spid="46"/>
                                        </p:tgtEl>
                                        <p:attrNameLst>
                                          <p:attrName>r</p:attrName>
                                        </p:attrNameLst>
                                      </p:cBhvr>
                                    </p:animRot>
                                  </p:childTnLst>
                                </p:cTn>
                              </p:par>
                              <p:par>
                                <p:cTn id="44" presetID="53" presetClass="entr" presetSubtype="16" fill="hold" grpId="0" nodeType="withEffect">
                                  <p:stCondLst>
                                    <p:cond delay="50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22" presetClass="entr" presetSubtype="8" fill="hold" grpId="0" nodeType="withEffect">
                                  <p:stCondLst>
                                    <p:cond delay="650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7" grpId="0"/>
      <p:bldP spid="38" grpId="0"/>
      <p:bldP spid="43" grpId="0" animBg="1"/>
      <p:bldP spid="43" grpId="1" animBg="1"/>
      <p:bldP spid="44" grpId="0" animBg="1"/>
      <p:bldP spid="44" grpId="1" animBg="1"/>
      <p:bldP spid="45" grpId="0" animBg="1"/>
      <p:bldP spid="45" grpId="1" animBg="1"/>
      <p:bldP spid="46" grpId="0" animBg="1"/>
      <p:bldP spid="46" grpId="1" animBg="1"/>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63F62F4A-A0DF-444D-A49F-D413FBD02A65}"/>
              </a:ext>
            </a:extLst>
          </p:cNvPr>
          <p:cNvPicPr>
            <a:picLocks noChangeAspect="1"/>
          </p:cNvPicPr>
          <p:nvPr/>
        </p:nvPicPr>
        <p:blipFill>
          <a:blip r:embed="rId3"/>
          <a:stretch>
            <a:fillRect/>
          </a:stretch>
        </p:blipFill>
        <p:spPr>
          <a:xfrm rot="16200000">
            <a:off x="2676867" y="-2657136"/>
            <a:ext cx="6857998" cy="12172269"/>
          </a:xfrm>
          <a:prstGeom prst="rect">
            <a:avLst/>
          </a:prstGeom>
        </p:spPr>
      </p:pic>
      <p:grpSp>
        <p:nvGrpSpPr>
          <p:cNvPr id="92" name="组合 91"/>
          <p:cNvGrpSpPr/>
          <p:nvPr/>
        </p:nvGrpSpPr>
        <p:grpSpPr>
          <a:xfrm>
            <a:off x="1411370" y="1916473"/>
            <a:ext cx="9132798" cy="2364851"/>
            <a:chOff x="1366116" y="1858418"/>
            <a:chExt cx="9136101" cy="2364850"/>
          </a:xfrm>
        </p:grpSpPr>
        <p:grpSp>
          <p:nvGrpSpPr>
            <p:cNvPr id="28" name="组合 27"/>
            <p:cNvGrpSpPr>
              <a:grpSpLocks/>
            </p:cNvGrpSpPr>
            <p:nvPr/>
          </p:nvGrpSpPr>
          <p:grpSpPr bwMode="auto">
            <a:xfrm>
              <a:off x="2401889" y="1858418"/>
              <a:ext cx="7656512" cy="2364850"/>
              <a:chOff x="877948" y="2408062"/>
              <a:chExt cx="7656690" cy="2364477"/>
            </a:xfrm>
          </p:grpSpPr>
          <p:sp>
            <p:nvSpPr>
              <p:cNvPr id="29" name="左大括号 28"/>
              <p:cNvSpPr/>
              <p:nvPr/>
            </p:nvSpPr>
            <p:spPr>
              <a:xfrm>
                <a:off x="877948" y="2419172"/>
                <a:ext cx="455623" cy="2231673"/>
              </a:xfrm>
              <a:prstGeom prst="leftBrace">
                <a:avLst/>
              </a:prstGeom>
              <a:ln w="19050">
                <a:solidFill>
                  <a:srgbClr val="30CAC6"/>
                </a:solidFill>
              </a:ln>
            </p:spPr>
            <p:style>
              <a:lnRef idx="1">
                <a:schemeClr val="accent1"/>
              </a:lnRef>
              <a:fillRef idx="0">
                <a:schemeClr val="accent1"/>
              </a:fillRef>
              <a:effectRef idx="0">
                <a:schemeClr val="accent1"/>
              </a:effectRef>
              <a:fontRef idx="minor">
                <a:schemeClr val="tx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30" name="TextBox 4"/>
              <p:cNvSpPr txBox="1">
                <a:spLocks noChangeArrowheads="1"/>
              </p:cNvSpPr>
              <p:nvPr/>
            </p:nvSpPr>
            <p:spPr bwMode="auto">
              <a:xfrm>
                <a:off x="1331640" y="2575407"/>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sp>
            <p:nvSpPr>
              <p:cNvPr id="32" name="TextBox 6"/>
              <p:cNvSpPr txBox="1">
                <a:spLocks noChangeArrowheads="1"/>
              </p:cNvSpPr>
              <p:nvPr/>
            </p:nvSpPr>
            <p:spPr bwMode="auto">
              <a:xfrm>
                <a:off x="1331640" y="2974210"/>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sp>
            <p:nvSpPr>
              <p:cNvPr id="33" name="TextBox 7"/>
              <p:cNvSpPr txBox="1">
                <a:spLocks noChangeArrowheads="1"/>
              </p:cNvSpPr>
              <p:nvPr/>
            </p:nvSpPr>
            <p:spPr bwMode="auto">
              <a:xfrm>
                <a:off x="1331640" y="3373013"/>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sp>
            <p:nvSpPr>
              <p:cNvPr id="34" name="TextBox 8"/>
              <p:cNvSpPr txBox="1">
                <a:spLocks noChangeArrowheads="1"/>
              </p:cNvSpPr>
              <p:nvPr/>
            </p:nvSpPr>
            <p:spPr bwMode="auto">
              <a:xfrm>
                <a:off x="1331640" y="3771816"/>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sp>
            <p:nvSpPr>
              <p:cNvPr id="35" name="TextBox 9"/>
              <p:cNvSpPr txBox="1">
                <a:spLocks noChangeArrowheads="1"/>
              </p:cNvSpPr>
              <p:nvPr/>
            </p:nvSpPr>
            <p:spPr bwMode="auto">
              <a:xfrm>
                <a:off x="1331640" y="4170618"/>
                <a:ext cx="902832" cy="41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lnSpc>
                    <a:spcPct val="150000"/>
                  </a:lnSpc>
                  <a:buClr>
                    <a:srgbClr val="0070C0"/>
                  </a:buClr>
                  <a:defRPr/>
                </a:pPr>
                <a:r>
                  <a:rPr lang="zh-CN" altLang="en-US" sz="1400" dirty="0">
                    <a:solidFill>
                      <a:prstClr val="white"/>
                    </a:solidFill>
                    <a:latin typeface="+mn-ea"/>
                    <a:ea typeface="+mn-ea"/>
                  </a:rPr>
                  <a:t>添加标题</a:t>
                </a:r>
              </a:p>
            </p:txBody>
          </p:sp>
          <p:cxnSp>
            <p:nvCxnSpPr>
              <p:cNvPr id="36" name="直接连接符 35"/>
              <p:cNvCxnSpPr/>
              <p:nvPr/>
            </p:nvCxnSpPr>
            <p:spPr>
              <a:xfrm>
                <a:off x="2340069" y="2574722"/>
                <a:ext cx="0" cy="190311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2340069" y="4477835"/>
                <a:ext cx="6170756" cy="0"/>
              </a:xfrm>
              <a:prstGeom prst="straightConnector1">
                <a:avLst/>
              </a:prstGeom>
              <a:ln w="127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340069" y="2574722"/>
                <a:ext cx="6183457"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39" name="矩形 38"/>
              <p:cNvSpPr/>
              <p:nvPr/>
            </p:nvSpPr>
            <p:spPr>
              <a:xfrm>
                <a:off x="2340069" y="2974709"/>
                <a:ext cx="3427493"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40" name="矩形 39"/>
              <p:cNvSpPr/>
              <p:nvPr/>
            </p:nvSpPr>
            <p:spPr>
              <a:xfrm>
                <a:off x="2340069" y="3381045"/>
                <a:ext cx="2743264"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41" name="矩形 40"/>
              <p:cNvSpPr/>
              <p:nvPr/>
            </p:nvSpPr>
            <p:spPr>
              <a:xfrm>
                <a:off x="2340069" y="3771508"/>
                <a:ext cx="4799124"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42" name="矩形 41"/>
              <p:cNvSpPr/>
              <p:nvPr/>
            </p:nvSpPr>
            <p:spPr>
              <a:xfrm>
                <a:off x="2340069" y="4169909"/>
                <a:ext cx="1371632" cy="307926"/>
              </a:xfrm>
              <a:prstGeom prst="rect">
                <a:avLst/>
              </a:prstGeom>
              <a:solidFill>
                <a:srgbClr val="30CA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sp>
            <p:nvSpPr>
              <p:cNvPr id="43" name="右中括号 42"/>
              <p:cNvSpPr/>
              <p:nvPr/>
            </p:nvSpPr>
            <p:spPr>
              <a:xfrm rot="16200000">
                <a:off x="5416720" y="-663826"/>
                <a:ext cx="46030" cy="6189806"/>
              </a:xfrm>
              <a:prstGeom prst="rightBracket">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n-ea"/>
                </a:endParaRPr>
              </a:p>
            </p:txBody>
          </p:sp>
          <p:cxnSp>
            <p:nvCxnSpPr>
              <p:cNvPr id="45" name="直接连接符 44"/>
              <p:cNvCxnSpPr/>
              <p:nvPr/>
            </p:nvCxnSpPr>
            <p:spPr>
              <a:xfrm>
                <a:off x="3025885"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083333"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767562"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825010" y="2574722"/>
                <a:ext cx="0" cy="18904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510825" y="2728686"/>
                <a:ext cx="0" cy="174914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6453378"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7139194"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711701"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397517" y="2574722"/>
                <a:ext cx="0" cy="19031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TextBox 67"/>
              <p:cNvSpPr txBox="1">
                <a:spLocks noChangeArrowheads="1"/>
              </p:cNvSpPr>
              <p:nvPr/>
            </p:nvSpPr>
            <p:spPr bwMode="auto">
              <a:xfrm>
                <a:off x="2574060"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5" name="TextBox 68"/>
              <p:cNvSpPr txBox="1">
                <a:spLocks noChangeArrowheads="1"/>
              </p:cNvSpPr>
              <p:nvPr/>
            </p:nvSpPr>
            <p:spPr bwMode="auto">
              <a:xfrm>
                <a:off x="3276523"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6" name="TextBox 69"/>
              <p:cNvSpPr txBox="1">
                <a:spLocks noChangeArrowheads="1"/>
              </p:cNvSpPr>
              <p:nvPr/>
            </p:nvSpPr>
            <p:spPr bwMode="auto">
              <a:xfrm>
                <a:off x="3978986"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7" name="TextBox 70"/>
              <p:cNvSpPr txBox="1">
                <a:spLocks noChangeArrowheads="1"/>
              </p:cNvSpPr>
              <p:nvPr/>
            </p:nvSpPr>
            <p:spPr bwMode="auto">
              <a:xfrm>
                <a:off x="4681449"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8" name="TextBox 71"/>
              <p:cNvSpPr txBox="1">
                <a:spLocks noChangeArrowheads="1"/>
              </p:cNvSpPr>
              <p:nvPr/>
            </p:nvSpPr>
            <p:spPr bwMode="auto">
              <a:xfrm>
                <a:off x="5383912"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59" name="TextBox 72"/>
              <p:cNvSpPr txBox="1">
                <a:spLocks noChangeArrowheads="1"/>
              </p:cNvSpPr>
              <p:nvPr/>
            </p:nvSpPr>
            <p:spPr bwMode="auto">
              <a:xfrm>
                <a:off x="6086375"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60" name="TextBox 73"/>
              <p:cNvSpPr txBox="1">
                <a:spLocks noChangeArrowheads="1"/>
              </p:cNvSpPr>
              <p:nvPr/>
            </p:nvSpPr>
            <p:spPr bwMode="auto">
              <a:xfrm>
                <a:off x="6788838"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sp>
            <p:nvSpPr>
              <p:cNvPr id="61" name="TextBox 74"/>
              <p:cNvSpPr txBox="1">
                <a:spLocks noChangeArrowheads="1"/>
              </p:cNvSpPr>
              <p:nvPr/>
            </p:nvSpPr>
            <p:spPr bwMode="auto">
              <a:xfrm>
                <a:off x="7491303" y="4510970"/>
                <a:ext cx="748940" cy="26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12700"/>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defTabSz="914217">
                  <a:defRPr/>
                </a:pPr>
                <a:r>
                  <a:rPr lang="zh-CN" altLang="en-US" sz="1100" dirty="0">
                    <a:solidFill>
                      <a:prstClr val="white"/>
                    </a:solidFill>
                    <a:latin typeface="+mn-ea"/>
                    <a:ea typeface="+mn-ea"/>
                  </a:rPr>
                  <a:t>添加标题</a:t>
                </a:r>
              </a:p>
            </p:txBody>
          </p:sp>
        </p:grpSp>
        <p:sp>
          <p:nvSpPr>
            <p:cNvPr id="72" name="文本框 71"/>
            <p:cNvSpPr txBox="1"/>
            <p:nvPr/>
          </p:nvSpPr>
          <p:spPr>
            <a:xfrm>
              <a:off x="1366116" y="2780109"/>
              <a:ext cx="1065071" cy="400110"/>
            </a:xfrm>
            <a:prstGeom prst="rect">
              <a:avLst/>
            </a:prstGeom>
            <a:noFill/>
          </p:spPr>
          <p:txBody>
            <a:bodyPr wrap="square" rtlCol="0">
              <a:spAutoFit/>
              <a:scene3d>
                <a:camera prst="orthographicFront"/>
                <a:lightRig rig="threePt" dir="t"/>
              </a:scene3d>
              <a:sp3d contourW="12700"/>
            </a:bodyPr>
            <a:lstStyle/>
            <a:p>
              <a:pPr algn="ctr" defTabSz="914217"/>
              <a:r>
                <a:rPr lang="en-US" altLang="zh-CN" sz="2000" dirty="0">
                  <a:solidFill>
                    <a:prstClr val="white"/>
                  </a:solidFill>
                </a:rPr>
                <a:t>2018</a:t>
              </a:r>
              <a:endParaRPr lang="zh-CN" altLang="en-US" sz="2000" dirty="0">
                <a:solidFill>
                  <a:prstClr val="white"/>
                </a:solidFill>
              </a:endParaRPr>
            </a:p>
          </p:txBody>
        </p:sp>
        <p:grpSp>
          <p:nvGrpSpPr>
            <p:cNvPr id="79" name="组合 78"/>
            <p:cNvGrpSpPr/>
            <p:nvPr/>
          </p:nvGrpSpPr>
          <p:grpSpPr>
            <a:xfrm>
              <a:off x="10097037" y="2053089"/>
              <a:ext cx="405180" cy="307196"/>
              <a:chOff x="10037017" y="2003620"/>
              <a:chExt cx="467019" cy="354080"/>
            </a:xfrm>
          </p:grpSpPr>
          <p:sp>
            <p:nvSpPr>
              <p:cNvPr id="73" name="任意多边形 72"/>
              <p:cNvSpPr/>
              <p:nvPr/>
            </p:nvSpPr>
            <p:spPr>
              <a:xfrm rot="1809996">
                <a:off x="10037017" y="2003620"/>
                <a:ext cx="467019" cy="354080"/>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74" name="椭圆 73"/>
              <p:cNvSpPr/>
              <p:nvPr/>
            </p:nvSpPr>
            <p:spPr>
              <a:xfrm rot="1596269">
                <a:off x="10366162" y="2123615"/>
                <a:ext cx="74694" cy="72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nvGrpSpPr>
            <p:cNvPr id="80" name="组合 79"/>
            <p:cNvGrpSpPr/>
            <p:nvPr/>
          </p:nvGrpSpPr>
          <p:grpSpPr>
            <a:xfrm>
              <a:off x="7370321" y="2490485"/>
              <a:ext cx="322859" cy="231654"/>
              <a:chOff x="10118460" y="2059850"/>
              <a:chExt cx="372133" cy="267009"/>
            </a:xfrm>
          </p:grpSpPr>
          <p:sp>
            <p:nvSpPr>
              <p:cNvPr id="81" name="任意多边形 80"/>
              <p:cNvSpPr/>
              <p:nvPr/>
            </p:nvSpPr>
            <p:spPr>
              <a:xfrm rot="1596269">
                <a:off x="10118460" y="2059850"/>
                <a:ext cx="372133" cy="267009"/>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82" name="椭圆 81"/>
              <p:cNvSpPr/>
              <p:nvPr/>
            </p:nvSpPr>
            <p:spPr>
              <a:xfrm rot="1596269">
                <a:off x="10374198" y="2144143"/>
                <a:ext cx="59083" cy="623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nvGrpSpPr>
            <p:cNvPr id="83" name="组合 82"/>
            <p:cNvGrpSpPr/>
            <p:nvPr/>
          </p:nvGrpSpPr>
          <p:grpSpPr>
            <a:xfrm>
              <a:off x="6663634" y="2894143"/>
              <a:ext cx="300391" cy="215533"/>
              <a:chOff x="10113600" y="2065273"/>
              <a:chExt cx="346237" cy="248428"/>
            </a:xfrm>
          </p:grpSpPr>
          <p:sp>
            <p:nvSpPr>
              <p:cNvPr id="84" name="任意多边形 83"/>
              <p:cNvSpPr/>
              <p:nvPr/>
            </p:nvSpPr>
            <p:spPr>
              <a:xfrm rot="1596269">
                <a:off x="10113600" y="2065273"/>
                <a:ext cx="346237" cy="248428"/>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85" name="椭圆 84"/>
              <p:cNvSpPr/>
              <p:nvPr/>
            </p:nvSpPr>
            <p:spPr>
              <a:xfrm rot="1596269">
                <a:off x="10339283" y="2144534"/>
                <a:ext cx="54972" cy="580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nvGrpSpPr>
            <p:cNvPr id="86" name="组合 85"/>
            <p:cNvGrpSpPr/>
            <p:nvPr/>
          </p:nvGrpSpPr>
          <p:grpSpPr>
            <a:xfrm>
              <a:off x="8733741" y="3236621"/>
              <a:ext cx="432956" cy="310649"/>
              <a:chOff x="10115308" y="2016432"/>
              <a:chExt cx="499033" cy="358060"/>
            </a:xfrm>
          </p:grpSpPr>
          <p:sp>
            <p:nvSpPr>
              <p:cNvPr id="87" name="任意多边形 86"/>
              <p:cNvSpPr/>
              <p:nvPr/>
            </p:nvSpPr>
            <p:spPr>
              <a:xfrm rot="1596269">
                <a:off x="10115308" y="2016432"/>
                <a:ext cx="499033" cy="358060"/>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88" name="椭圆 87"/>
              <p:cNvSpPr/>
              <p:nvPr/>
            </p:nvSpPr>
            <p:spPr>
              <a:xfrm rot="1596269">
                <a:off x="10439912" y="2111781"/>
                <a:ext cx="106505" cy="1124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nvGrpSpPr>
            <p:cNvPr id="89" name="组合 88"/>
            <p:cNvGrpSpPr/>
            <p:nvPr/>
          </p:nvGrpSpPr>
          <p:grpSpPr>
            <a:xfrm>
              <a:off x="5296266" y="3663203"/>
              <a:ext cx="339552" cy="243631"/>
              <a:chOff x="10115120" y="2043577"/>
              <a:chExt cx="391375" cy="280814"/>
            </a:xfrm>
          </p:grpSpPr>
          <p:sp>
            <p:nvSpPr>
              <p:cNvPr id="90" name="任意多边形 89"/>
              <p:cNvSpPr/>
              <p:nvPr/>
            </p:nvSpPr>
            <p:spPr>
              <a:xfrm rot="1596269">
                <a:off x="10115120" y="2043577"/>
                <a:ext cx="391375" cy="280814"/>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sp>
            <p:nvSpPr>
              <p:cNvPr id="91" name="椭圆 90"/>
              <p:cNvSpPr/>
              <p:nvPr/>
            </p:nvSpPr>
            <p:spPr>
              <a:xfrm rot="1596269">
                <a:off x="10396598" y="2127479"/>
                <a:ext cx="62139" cy="65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defTabSz="914217"/>
                <a:endParaRPr lang="zh-CN" altLang="en-US">
                  <a:solidFill>
                    <a:prstClr val="white"/>
                  </a:solidFill>
                  <a:latin typeface="+mn-ea"/>
                </a:endParaRPr>
              </a:p>
            </p:txBody>
          </p:sp>
        </p:grpSp>
      </p:grpSp>
      <p:grpSp>
        <p:nvGrpSpPr>
          <p:cNvPr id="3" name="组合 2"/>
          <p:cNvGrpSpPr/>
          <p:nvPr/>
        </p:nvGrpSpPr>
        <p:grpSpPr>
          <a:xfrm>
            <a:off x="1637696" y="4533630"/>
            <a:ext cx="8862297" cy="1121676"/>
            <a:chOff x="1637696" y="4533630"/>
            <a:chExt cx="8862297" cy="1121676"/>
          </a:xfrm>
        </p:grpSpPr>
        <p:cxnSp>
          <p:nvCxnSpPr>
            <p:cNvPr id="65" name="直接连接符 64"/>
            <p:cNvCxnSpPr/>
            <p:nvPr/>
          </p:nvCxnSpPr>
          <p:spPr bwMode="auto">
            <a:xfrm>
              <a:off x="1744687" y="4964767"/>
              <a:ext cx="8755306" cy="0"/>
            </a:xfrm>
            <a:prstGeom prst="line">
              <a:avLst/>
            </a:prstGeom>
            <a:ln w="12700">
              <a:solidFill>
                <a:srgbClr val="30CAC6"/>
              </a:solidFill>
              <a:prstDash val="sysDash"/>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1637696" y="4533630"/>
              <a:ext cx="8862297" cy="1121676"/>
              <a:chOff x="874712" y="3281646"/>
              <a:chExt cx="8862297" cy="1121676"/>
            </a:xfrm>
          </p:grpSpPr>
          <p:sp>
            <p:nvSpPr>
              <p:cNvPr id="77" name="矩形 76"/>
              <p:cNvSpPr/>
              <p:nvPr/>
            </p:nvSpPr>
            <p:spPr>
              <a:xfrm>
                <a:off x="874712" y="3793924"/>
                <a:ext cx="8862297" cy="609398"/>
              </a:xfrm>
              <a:prstGeom prst="rect">
                <a:avLst/>
              </a:prstGeom>
            </p:spPr>
            <p:txBody>
              <a:bodyPr wrap="square">
                <a:spAutoFit/>
                <a:scene3d>
                  <a:camera prst="orthographicFront"/>
                  <a:lightRig rig="threePt" dir="t"/>
                </a:scene3d>
                <a:sp3d contourW="12700"/>
              </a:bodyPr>
              <a:lstStyle/>
              <a:p>
                <a:pPr lvl="0" algn="just">
                  <a:lnSpc>
                    <a:spcPct val="120000"/>
                  </a:lnSpc>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a:t>
                </a:r>
                <a:r>
                  <a:rPr lang="zh-CN" altLang="en-US" sz="1400" dirty="0">
                    <a:solidFill>
                      <a:prstClr val="white"/>
                    </a:solidFill>
                  </a:rPr>
                  <a:t>中用户可以在投影仪或者计算机上进行演示也可以将演示文稿打印出来制作成胶片以便应用到更广泛的领域中</a:t>
                </a:r>
              </a:p>
            </p:txBody>
          </p:sp>
          <p:sp>
            <p:nvSpPr>
              <p:cNvPr id="78" name="矩形 77"/>
              <p:cNvSpPr/>
              <p:nvPr/>
            </p:nvSpPr>
            <p:spPr>
              <a:xfrm>
                <a:off x="874713" y="3281646"/>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93" name="组合 92"/>
          <p:cNvGrpSpPr/>
          <p:nvPr/>
        </p:nvGrpSpPr>
        <p:grpSpPr>
          <a:xfrm>
            <a:off x="1019856" y="332705"/>
            <a:ext cx="6057900" cy="739494"/>
            <a:chOff x="1524000" y="400931"/>
            <a:chExt cx="6057900" cy="739494"/>
          </a:xfrm>
        </p:grpSpPr>
        <p:sp>
          <p:nvSpPr>
            <p:cNvPr id="94" name="文本框 93"/>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95" name="文本框 94"/>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96" name="矩形 95"/>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7604570"/>
      </p:ext>
    </p:extLst>
  </p:cSld>
  <p:clrMapOvr>
    <a:masterClrMapping/>
  </p:clrMapOvr>
  <mc:AlternateContent xmlns:mc="http://schemas.openxmlformats.org/markup-compatibility/2006">
    <mc:Choice xmlns:p14="http://schemas.microsoft.com/office/powerpoint/2010/main" Requires="p14">
      <p:transition spd="slow" p14:dur="1250" advClick="0" advTm="0">
        <p14:prism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p:tgtEl>
                                          <p:spTgt spid="93"/>
                                        </p:tgtEl>
                                        <p:attrNameLst>
                                          <p:attrName>ppt_x</p:attrName>
                                        </p:attrNameLst>
                                      </p:cBhvr>
                                      <p:tavLst>
                                        <p:tav tm="0">
                                          <p:val>
                                            <p:strVal val="#ppt_x-#ppt_w*1.125000"/>
                                          </p:val>
                                        </p:tav>
                                        <p:tav tm="100000">
                                          <p:val>
                                            <p:strVal val="#ppt_x"/>
                                          </p:val>
                                        </p:tav>
                                      </p:tavLst>
                                    </p:anim>
                                    <p:animEffect transition="in" filter="wipe(right)">
                                      <p:cBhvr>
                                        <p:cTn id="12" dur="500"/>
                                        <p:tgtEl>
                                          <p:spTgt spid="93"/>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anim calcmode="lin" valueType="num">
                                      <p:cBhvr additive="base">
                                        <p:cTn id="16" dur="500" fill="hold"/>
                                        <p:tgtEl>
                                          <p:spTgt spid="92"/>
                                        </p:tgtEl>
                                        <p:attrNameLst>
                                          <p:attrName>ppt_x</p:attrName>
                                        </p:attrNameLst>
                                      </p:cBhvr>
                                      <p:tavLst>
                                        <p:tav tm="0">
                                          <p:val>
                                            <p:strVal val="0-#ppt_w/2"/>
                                          </p:val>
                                        </p:tav>
                                        <p:tav tm="100000">
                                          <p:val>
                                            <p:strVal val="#ppt_x"/>
                                          </p:val>
                                        </p:tav>
                                      </p:tavLst>
                                    </p:anim>
                                    <p:anim calcmode="lin" valueType="num">
                                      <p:cBhvr additive="base">
                                        <p:cTn id="17" dur="500" fill="hold"/>
                                        <p:tgtEl>
                                          <p:spTgt spid="9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50BFB2-FED7-47D8-8E0C-267A7F00954E}"/>
              </a:ext>
            </a:extLst>
          </p:cNvPr>
          <p:cNvPicPr>
            <a:picLocks noChangeAspect="1"/>
          </p:cNvPicPr>
          <p:nvPr/>
        </p:nvPicPr>
        <p:blipFill>
          <a:blip r:embed="rId3"/>
          <a:stretch>
            <a:fillRect/>
          </a:stretch>
        </p:blipFill>
        <p:spPr>
          <a:xfrm rot="5400000">
            <a:off x="2710780" y="-2623221"/>
            <a:ext cx="6794316" cy="12168125"/>
          </a:xfrm>
          <a:prstGeom prst="rect">
            <a:avLst/>
          </a:prstGeom>
        </p:spPr>
      </p:pic>
      <p:sp>
        <p:nvSpPr>
          <p:cNvPr id="71" name="文本框 70"/>
          <p:cNvSpPr txBox="1"/>
          <p:nvPr/>
        </p:nvSpPr>
        <p:spPr>
          <a:xfrm>
            <a:off x="2291928" y="642740"/>
            <a:ext cx="3485977" cy="5386090"/>
          </a:xfrm>
          <a:prstGeom prst="rect">
            <a:avLst/>
          </a:prstGeom>
          <a:noFill/>
        </p:spPr>
        <p:txBody>
          <a:bodyPr wrap="square" rtlCol="0">
            <a:spAutoFit/>
          </a:bodyPr>
          <a:lstStyle/>
          <a:p>
            <a:pP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4</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72" name="组合 71"/>
          <p:cNvGrpSpPr/>
          <p:nvPr/>
        </p:nvGrpSpPr>
        <p:grpSpPr>
          <a:xfrm rot="5400000">
            <a:off x="4935356" y="916851"/>
            <a:ext cx="3461819" cy="7915947"/>
            <a:chOff x="5069004" y="-2257751"/>
            <a:chExt cx="3461818" cy="8361750"/>
          </a:xfrm>
        </p:grpSpPr>
        <p:sp>
          <p:nvSpPr>
            <p:cNvPr id="73" name="任意多边形 72"/>
            <p:cNvSpPr/>
            <p:nvPr/>
          </p:nvSpPr>
          <p:spPr>
            <a:xfrm rot="17757631">
              <a:off x="3226532" y="799710"/>
              <a:ext cx="7146761" cy="3461818"/>
            </a:xfrm>
            <a:custGeom>
              <a:avLst/>
              <a:gdLst>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91550"/>
                <a:gd name="connsiteY0" fmla="*/ 60325 h 3895725"/>
                <a:gd name="connsiteX1" fmla="*/ 8407400 w 8591550"/>
                <a:gd name="connsiteY1" fmla="*/ 60325 h 3895725"/>
                <a:gd name="connsiteX2" fmla="*/ 8255000 w 8591550"/>
                <a:gd name="connsiteY2" fmla="*/ 85725 h 3895725"/>
                <a:gd name="connsiteX3" fmla="*/ 0 w 8591550"/>
                <a:gd name="connsiteY3" fmla="*/ 3895725 h 3895725"/>
                <a:gd name="connsiteX4" fmla="*/ 8534400 w 8591550"/>
                <a:gd name="connsiteY4" fmla="*/ 212725 h 3895725"/>
                <a:gd name="connsiteX5" fmla="*/ 8591550 w 8591550"/>
                <a:gd name="connsiteY5" fmla="*/ 0 h 3895725"/>
                <a:gd name="connsiteX6" fmla="*/ 8407400 w 8591550"/>
                <a:gd name="connsiteY6" fmla="*/ 60325 h 3895725"/>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15350 w 8534400"/>
                <a:gd name="connsiteY5" fmla="*/ 34925 h 3835400"/>
                <a:gd name="connsiteX6" fmla="*/ 8407400 w 8534400"/>
                <a:gd name="connsiteY6" fmla="*/ 0 h 3835400"/>
                <a:gd name="connsiteX0" fmla="*/ 8388350 w 8534400"/>
                <a:gd name="connsiteY0" fmla="*/ 0 h 3863975"/>
                <a:gd name="connsiteX1" fmla="*/ 8407400 w 8534400"/>
                <a:gd name="connsiteY1" fmla="*/ 28575 h 3863975"/>
                <a:gd name="connsiteX2" fmla="*/ 8255000 w 8534400"/>
                <a:gd name="connsiteY2" fmla="*/ 53975 h 3863975"/>
                <a:gd name="connsiteX3" fmla="*/ 0 w 8534400"/>
                <a:gd name="connsiteY3" fmla="*/ 3863975 h 3863975"/>
                <a:gd name="connsiteX4" fmla="*/ 8534400 w 8534400"/>
                <a:gd name="connsiteY4" fmla="*/ 180975 h 3863975"/>
                <a:gd name="connsiteX5" fmla="*/ 8515350 w 8534400"/>
                <a:gd name="connsiteY5" fmla="*/ 63500 h 3863975"/>
                <a:gd name="connsiteX6" fmla="*/ 8388350 w 8534400"/>
                <a:gd name="connsiteY6" fmla="*/ 0 h 3863975"/>
                <a:gd name="connsiteX0" fmla="*/ 8388350 w 8977173"/>
                <a:gd name="connsiteY0" fmla="*/ 2436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7" fmla="*/ 8388350 w 8977173"/>
                <a:gd name="connsiteY7" fmla="*/ 243655 h 4107630"/>
                <a:gd name="connsiteX0" fmla="*/ 8515350 w 8977173"/>
                <a:gd name="connsiteY0" fmla="*/ 3071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0" fmla="*/ 8515350 w 8977173"/>
                <a:gd name="connsiteY0" fmla="*/ 307155 h 4107630"/>
                <a:gd name="connsiteX1" fmla="*/ 8572500 w 8977173"/>
                <a:gd name="connsiteY1" fmla="*/ 250006 h 4107630"/>
                <a:gd name="connsiteX2" fmla="*/ 8255000 w 8977173"/>
                <a:gd name="connsiteY2" fmla="*/ 297630 h 4107630"/>
                <a:gd name="connsiteX3" fmla="*/ 0 w 8977173"/>
                <a:gd name="connsiteY3" fmla="*/ 4107630 h 4107630"/>
                <a:gd name="connsiteX4" fmla="*/ 8534400 w 8977173"/>
                <a:gd name="connsiteY4" fmla="*/ 424630 h 4107630"/>
                <a:gd name="connsiteX5" fmla="*/ 8515350 w 8977173"/>
                <a:gd name="connsiteY5" fmla="*/ 307155 h 4107630"/>
                <a:gd name="connsiteX0" fmla="*/ 8515350 w 8929749"/>
                <a:gd name="connsiteY0" fmla="*/ 295598 h 4096073"/>
                <a:gd name="connsiteX1" fmla="*/ 8451056 w 8929749"/>
                <a:gd name="connsiteY1" fmla="*/ 271786 h 4096073"/>
                <a:gd name="connsiteX2" fmla="*/ 8255000 w 8929749"/>
                <a:gd name="connsiteY2" fmla="*/ 286073 h 4096073"/>
                <a:gd name="connsiteX3" fmla="*/ 0 w 8929749"/>
                <a:gd name="connsiteY3" fmla="*/ 4096073 h 4096073"/>
                <a:gd name="connsiteX4" fmla="*/ 8534400 w 8929749"/>
                <a:gd name="connsiteY4" fmla="*/ 413073 h 4096073"/>
                <a:gd name="connsiteX5" fmla="*/ 8515350 w 8929749"/>
                <a:gd name="connsiteY5" fmla="*/ 295598 h 4096073"/>
                <a:gd name="connsiteX0" fmla="*/ 8515350 w 8534400"/>
                <a:gd name="connsiteY0" fmla="*/ 9525 h 3810000"/>
                <a:gd name="connsiteX1" fmla="*/ 8255000 w 8534400"/>
                <a:gd name="connsiteY1" fmla="*/ 0 h 3810000"/>
                <a:gd name="connsiteX2" fmla="*/ 0 w 8534400"/>
                <a:gd name="connsiteY2" fmla="*/ 3810000 h 3810000"/>
                <a:gd name="connsiteX3" fmla="*/ 8534400 w 8534400"/>
                <a:gd name="connsiteY3" fmla="*/ 127000 h 3810000"/>
                <a:gd name="connsiteX4" fmla="*/ 8515350 w 8534400"/>
                <a:gd name="connsiteY4" fmla="*/ 9525 h 3810000"/>
                <a:gd name="connsiteX0" fmla="*/ 8515350 w 8948791"/>
                <a:gd name="connsiteY0" fmla="*/ 293285 h 4093760"/>
                <a:gd name="connsiteX1" fmla="*/ 8255000 w 8948791"/>
                <a:gd name="connsiteY1" fmla="*/ 283760 h 4093760"/>
                <a:gd name="connsiteX2" fmla="*/ 0 w 8948791"/>
                <a:gd name="connsiteY2" fmla="*/ 4093760 h 4093760"/>
                <a:gd name="connsiteX3" fmla="*/ 8534400 w 8948791"/>
                <a:gd name="connsiteY3" fmla="*/ 410760 h 4093760"/>
                <a:gd name="connsiteX4" fmla="*/ 8515350 w 8948791"/>
                <a:gd name="connsiteY4" fmla="*/ 293285 h 4093760"/>
                <a:gd name="connsiteX0" fmla="*/ 8810625 w 9075772"/>
                <a:gd name="connsiteY0" fmla="*/ 293285 h 4093760"/>
                <a:gd name="connsiteX1" fmla="*/ 8255000 w 9075772"/>
                <a:gd name="connsiteY1" fmla="*/ 283760 h 4093760"/>
                <a:gd name="connsiteX2" fmla="*/ 0 w 9075772"/>
                <a:gd name="connsiteY2" fmla="*/ 4093760 h 4093760"/>
                <a:gd name="connsiteX3" fmla="*/ 8534400 w 9075772"/>
                <a:gd name="connsiteY3" fmla="*/ 410760 h 4093760"/>
                <a:gd name="connsiteX4" fmla="*/ 8810625 w 9075772"/>
                <a:gd name="connsiteY4" fmla="*/ 293285 h 4093760"/>
                <a:gd name="connsiteX0" fmla="*/ 8810625 w 9109668"/>
                <a:gd name="connsiteY0" fmla="*/ 302029 h 4102504"/>
                <a:gd name="connsiteX1" fmla="*/ 8255000 w 9109668"/>
                <a:gd name="connsiteY1" fmla="*/ 292504 h 4102504"/>
                <a:gd name="connsiteX2" fmla="*/ 0 w 9109668"/>
                <a:gd name="connsiteY2" fmla="*/ 4102504 h 4102504"/>
                <a:gd name="connsiteX3" fmla="*/ 8534400 w 9109668"/>
                <a:gd name="connsiteY3" fmla="*/ 419504 h 4102504"/>
                <a:gd name="connsiteX4" fmla="*/ 8810625 w 9109668"/>
                <a:gd name="connsiteY4" fmla="*/ 302029 h 4102504"/>
                <a:gd name="connsiteX0" fmla="*/ 8810625 w 9116137"/>
                <a:gd name="connsiteY0" fmla="*/ 297064 h 4097539"/>
                <a:gd name="connsiteX1" fmla="*/ 8255000 w 9116137"/>
                <a:gd name="connsiteY1" fmla="*/ 287539 h 4097539"/>
                <a:gd name="connsiteX2" fmla="*/ 0 w 9116137"/>
                <a:gd name="connsiteY2" fmla="*/ 4097539 h 4097539"/>
                <a:gd name="connsiteX3" fmla="*/ 8534400 w 9116137"/>
                <a:gd name="connsiteY3" fmla="*/ 414539 h 4097539"/>
                <a:gd name="connsiteX4" fmla="*/ 8810625 w 9116137"/>
                <a:gd name="connsiteY4" fmla="*/ 297064 h 4097539"/>
                <a:gd name="connsiteX0" fmla="*/ 8810625 w 8969346"/>
                <a:gd name="connsiteY0" fmla="*/ 315445 h 4115920"/>
                <a:gd name="connsiteX1" fmla="*/ 8598693 w 8969346"/>
                <a:gd name="connsiteY1" fmla="*/ 239245 h 4115920"/>
                <a:gd name="connsiteX2" fmla="*/ 8255000 w 8969346"/>
                <a:gd name="connsiteY2" fmla="*/ 305920 h 4115920"/>
                <a:gd name="connsiteX3" fmla="*/ 0 w 8969346"/>
                <a:gd name="connsiteY3" fmla="*/ 4115920 h 4115920"/>
                <a:gd name="connsiteX4" fmla="*/ 8534400 w 8969346"/>
                <a:gd name="connsiteY4" fmla="*/ 432920 h 4115920"/>
                <a:gd name="connsiteX5" fmla="*/ 8810625 w 8969346"/>
                <a:gd name="connsiteY5" fmla="*/ 315445 h 4115920"/>
                <a:gd name="connsiteX0" fmla="*/ 8810625 w 8834763"/>
                <a:gd name="connsiteY0" fmla="*/ 76379 h 3876854"/>
                <a:gd name="connsiteX1" fmla="*/ 8598693 w 8834763"/>
                <a:gd name="connsiteY1" fmla="*/ 179 h 3876854"/>
                <a:gd name="connsiteX2" fmla="*/ 8255000 w 8834763"/>
                <a:gd name="connsiteY2" fmla="*/ 66854 h 3876854"/>
                <a:gd name="connsiteX3" fmla="*/ 0 w 8834763"/>
                <a:gd name="connsiteY3" fmla="*/ 3876854 h 3876854"/>
                <a:gd name="connsiteX4" fmla="*/ 8534400 w 8834763"/>
                <a:gd name="connsiteY4" fmla="*/ 193854 h 3876854"/>
                <a:gd name="connsiteX5" fmla="*/ 8810625 w 8834763"/>
                <a:gd name="connsiteY5" fmla="*/ 76379 h 3876854"/>
                <a:gd name="connsiteX0" fmla="*/ 8810625 w 8944135"/>
                <a:gd name="connsiteY0" fmla="*/ 335425 h 4135900"/>
                <a:gd name="connsiteX1" fmla="*/ 8534399 w 8944135"/>
                <a:gd name="connsiteY1" fmla="*/ 206838 h 4135900"/>
                <a:gd name="connsiteX2" fmla="*/ 8255000 w 8944135"/>
                <a:gd name="connsiteY2" fmla="*/ 325900 h 4135900"/>
                <a:gd name="connsiteX3" fmla="*/ 0 w 8944135"/>
                <a:gd name="connsiteY3" fmla="*/ 4135900 h 4135900"/>
                <a:gd name="connsiteX4" fmla="*/ 8534400 w 8944135"/>
                <a:gd name="connsiteY4" fmla="*/ 452900 h 4135900"/>
                <a:gd name="connsiteX5" fmla="*/ 8810625 w 8944135"/>
                <a:gd name="connsiteY5" fmla="*/ 335425 h 4135900"/>
                <a:gd name="connsiteX0" fmla="*/ 8810625 w 8830424"/>
                <a:gd name="connsiteY0" fmla="*/ 128609 h 3929084"/>
                <a:gd name="connsiteX1" fmla="*/ 8534399 w 8830424"/>
                <a:gd name="connsiteY1" fmla="*/ 22 h 3929084"/>
                <a:gd name="connsiteX2" fmla="*/ 8255000 w 8830424"/>
                <a:gd name="connsiteY2" fmla="*/ 119084 h 3929084"/>
                <a:gd name="connsiteX3" fmla="*/ 0 w 8830424"/>
                <a:gd name="connsiteY3" fmla="*/ 3929084 h 3929084"/>
                <a:gd name="connsiteX4" fmla="*/ 8534400 w 8830424"/>
                <a:gd name="connsiteY4" fmla="*/ 246084 h 3929084"/>
                <a:gd name="connsiteX5" fmla="*/ 8810625 w 8830424"/>
                <a:gd name="connsiteY5" fmla="*/ 128609 h 3929084"/>
                <a:gd name="connsiteX0" fmla="*/ 8810625 w 8810625"/>
                <a:gd name="connsiteY0" fmla="*/ 128609 h 3929084"/>
                <a:gd name="connsiteX1" fmla="*/ 8534399 w 8810625"/>
                <a:gd name="connsiteY1" fmla="*/ 22 h 3929084"/>
                <a:gd name="connsiteX2" fmla="*/ 8255000 w 8810625"/>
                <a:gd name="connsiteY2" fmla="*/ 119084 h 3929084"/>
                <a:gd name="connsiteX3" fmla="*/ 0 w 8810625"/>
                <a:gd name="connsiteY3" fmla="*/ 3929084 h 3929084"/>
                <a:gd name="connsiteX4" fmla="*/ 8534400 w 8810625"/>
                <a:gd name="connsiteY4" fmla="*/ 246084 h 3929084"/>
                <a:gd name="connsiteX5" fmla="*/ 8810625 w 8810625"/>
                <a:gd name="connsiteY5" fmla="*/ 128609 h 3929084"/>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9224289"/>
                <a:gd name="connsiteY0" fmla="*/ 181441 h 3991441"/>
                <a:gd name="connsiteX1" fmla="*/ 8534399 w 9224289"/>
                <a:gd name="connsiteY1" fmla="*/ 62379 h 3991441"/>
                <a:gd name="connsiteX2" fmla="*/ 8255000 w 9224289"/>
                <a:gd name="connsiteY2" fmla="*/ 181441 h 3991441"/>
                <a:gd name="connsiteX3" fmla="*/ 0 w 9224289"/>
                <a:gd name="connsiteY3" fmla="*/ 3991441 h 3991441"/>
                <a:gd name="connsiteX4" fmla="*/ 8534400 w 9224289"/>
                <a:gd name="connsiteY4" fmla="*/ 308441 h 3991441"/>
                <a:gd name="connsiteX5" fmla="*/ 8698706 w 9224289"/>
                <a:gd name="connsiteY5" fmla="*/ 181441 h 3991441"/>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8945964"/>
                <a:gd name="connsiteY0" fmla="*/ 329701 h 4139701"/>
                <a:gd name="connsiteX1" fmla="*/ 8539161 w 8945964"/>
                <a:gd name="connsiteY1" fmla="*/ 201114 h 4139701"/>
                <a:gd name="connsiteX2" fmla="*/ 8255000 w 8945964"/>
                <a:gd name="connsiteY2" fmla="*/ 329701 h 4139701"/>
                <a:gd name="connsiteX3" fmla="*/ 0 w 8945964"/>
                <a:gd name="connsiteY3" fmla="*/ 4139701 h 4139701"/>
                <a:gd name="connsiteX4" fmla="*/ 8534400 w 8945964"/>
                <a:gd name="connsiteY4" fmla="*/ 456701 h 4139701"/>
                <a:gd name="connsiteX5" fmla="*/ 8698706 w 8945964"/>
                <a:gd name="connsiteY5" fmla="*/ 329701 h 4139701"/>
                <a:gd name="connsiteX0" fmla="*/ 8698706 w 8698706"/>
                <a:gd name="connsiteY0" fmla="*/ 128606 h 3938606"/>
                <a:gd name="connsiteX1" fmla="*/ 8539161 w 8698706"/>
                <a:gd name="connsiteY1" fmla="*/ 19 h 3938606"/>
                <a:gd name="connsiteX2" fmla="*/ 8255000 w 8698706"/>
                <a:gd name="connsiteY2" fmla="*/ 128606 h 3938606"/>
                <a:gd name="connsiteX3" fmla="*/ 0 w 8698706"/>
                <a:gd name="connsiteY3" fmla="*/ 3938606 h 3938606"/>
                <a:gd name="connsiteX4" fmla="*/ 8534400 w 8698706"/>
                <a:gd name="connsiteY4" fmla="*/ 255606 h 3938606"/>
                <a:gd name="connsiteX5" fmla="*/ 8698706 w 8698706"/>
                <a:gd name="connsiteY5" fmla="*/ 128606 h 3938606"/>
                <a:gd name="connsiteX0" fmla="*/ 8698706 w 8955819"/>
                <a:gd name="connsiteY0" fmla="*/ 340848 h 4150848"/>
                <a:gd name="connsiteX1" fmla="*/ 8564549 w 8955819"/>
                <a:gd name="connsiteY1" fmla="*/ 185077 h 4150848"/>
                <a:gd name="connsiteX2" fmla="*/ 8255000 w 8955819"/>
                <a:gd name="connsiteY2" fmla="*/ 340848 h 4150848"/>
                <a:gd name="connsiteX3" fmla="*/ 0 w 8955819"/>
                <a:gd name="connsiteY3" fmla="*/ 4150848 h 4150848"/>
                <a:gd name="connsiteX4" fmla="*/ 8534400 w 8955819"/>
                <a:gd name="connsiteY4" fmla="*/ 467848 h 4150848"/>
                <a:gd name="connsiteX5" fmla="*/ 8698706 w 8955819"/>
                <a:gd name="connsiteY5" fmla="*/ 340848 h 4150848"/>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71 h 3965771"/>
                <a:gd name="connsiteX1" fmla="*/ 8564549 w 8698706"/>
                <a:gd name="connsiteY1" fmla="*/ 0 h 3965771"/>
                <a:gd name="connsiteX2" fmla="*/ 8255000 w 8698706"/>
                <a:gd name="connsiteY2" fmla="*/ 155771 h 3965771"/>
                <a:gd name="connsiteX3" fmla="*/ 0 w 8698706"/>
                <a:gd name="connsiteY3" fmla="*/ 3965771 h 3965771"/>
                <a:gd name="connsiteX4" fmla="*/ 8534400 w 8698706"/>
                <a:gd name="connsiteY4" fmla="*/ 282771 h 3965771"/>
                <a:gd name="connsiteX5" fmla="*/ 8698706 w 8698706"/>
                <a:gd name="connsiteY5" fmla="*/ 155771 h 3965771"/>
                <a:gd name="connsiteX0" fmla="*/ 8715036 w 8715036"/>
                <a:gd name="connsiteY0" fmla="*/ 204396 h 3965771"/>
                <a:gd name="connsiteX1" fmla="*/ 8564549 w 8715036"/>
                <a:gd name="connsiteY1" fmla="*/ 0 h 3965771"/>
                <a:gd name="connsiteX2" fmla="*/ 8255000 w 8715036"/>
                <a:gd name="connsiteY2" fmla="*/ 155771 h 3965771"/>
                <a:gd name="connsiteX3" fmla="*/ 0 w 8715036"/>
                <a:gd name="connsiteY3" fmla="*/ 3965771 h 3965771"/>
                <a:gd name="connsiteX4" fmla="*/ 8534400 w 8715036"/>
                <a:gd name="connsiteY4" fmla="*/ 282771 h 3965771"/>
                <a:gd name="connsiteX5" fmla="*/ 8715036 w 8715036"/>
                <a:gd name="connsiteY5" fmla="*/ 204396 h 3965771"/>
                <a:gd name="connsiteX0" fmla="*/ 8715036 w 8960485"/>
                <a:gd name="connsiteY0" fmla="*/ 378692 h 4140067"/>
                <a:gd name="connsiteX1" fmla="*/ 8589131 w 8960485"/>
                <a:gd name="connsiteY1" fmla="*/ 161376 h 4140067"/>
                <a:gd name="connsiteX2" fmla="*/ 8255000 w 8960485"/>
                <a:gd name="connsiteY2" fmla="*/ 330067 h 4140067"/>
                <a:gd name="connsiteX3" fmla="*/ 0 w 8960485"/>
                <a:gd name="connsiteY3" fmla="*/ 4140067 h 4140067"/>
                <a:gd name="connsiteX4" fmla="*/ 8534400 w 8960485"/>
                <a:gd name="connsiteY4" fmla="*/ 457067 h 4140067"/>
                <a:gd name="connsiteX5" fmla="*/ 8715036 w 8960485"/>
                <a:gd name="connsiteY5" fmla="*/ 378692 h 4140067"/>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01579 w 8701579"/>
                <a:gd name="connsiteY0" fmla="*/ 202244 h 3978691"/>
                <a:gd name="connsiteX1" fmla="*/ 8589131 w 8701579"/>
                <a:gd name="connsiteY1" fmla="*/ 0 h 3978691"/>
                <a:gd name="connsiteX2" fmla="*/ 8255000 w 8701579"/>
                <a:gd name="connsiteY2" fmla="*/ 168691 h 3978691"/>
                <a:gd name="connsiteX3" fmla="*/ 0 w 8701579"/>
                <a:gd name="connsiteY3" fmla="*/ 3978691 h 3978691"/>
                <a:gd name="connsiteX4" fmla="*/ 8534400 w 8701579"/>
                <a:gd name="connsiteY4" fmla="*/ 295691 h 3978691"/>
                <a:gd name="connsiteX5" fmla="*/ 8701579 w 8701579"/>
                <a:gd name="connsiteY5" fmla="*/ 202244 h 3978691"/>
                <a:gd name="connsiteX0" fmla="*/ 8715038 w 8715038"/>
                <a:gd name="connsiteY0" fmla="*/ 217315 h 3978691"/>
                <a:gd name="connsiteX1" fmla="*/ 8589131 w 8715038"/>
                <a:gd name="connsiteY1" fmla="*/ 0 h 3978691"/>
                <a:gd name="connsiteX2" fmla="*/ 8255000 w 8715038"/>
                <a:gd name="connsiteY2" fmla="*/ 168691 h 3978691"/>
                <a:gd name="connsiteX3" fmla="*/ 0 w 8715038"/>
                <a:gd name="connsiteY3" fmla="*/ 3978691 h 3978691"/>
                <a:gd name="connsiteX4" fmla="*/ 8534400 w 8715038"/>
                <a:gd name="connsiteY4" fmla="*/ 295691 h 3978691"/>
                <a:gd name="connsiteX5" fmla="*/ 8715038 w 8715038"/>
                <a:gd name="connsiteY5" fmla="*/ 217315 h 3978691"/>
                <a:gd name="connsiteX0" fmla="*/ 8715576 w 8715576"/>
                <a:gd name="connsiteY0" fmla="*/ 207805 h 3978691"/>
                <a:gd name="connsiteX1" fmla="*/ 8589131 w 8715576"/>
                <a:gd name="connsiteY1" fmla="*/ 0 h 3978691"/>
                <a:gd name="connsiteX2" fmla="*/ 8255000 w 8715576"/>
                <a:gd name="connsiteY2" fmla="*/ 168691 h 3978691"/>
                <a:gd name="connsiteX3" fmla="*/ 0 w 8715576"/>
                <a:gd name="connsiteY3" fmla="*/ 3978691 h 3978691"/>
                <a:gd name="connsiteX4" fmla="*/ 8534400 w 8715576"/>
                <a:gd name="connsiteY4" fmla="*/ 295691 h 3978691"/>
                <a:gd name="connsiteX5" fmla="*/ 8715576 w 8715576"/>
                <a:gd name="connsiteY5" fmla="*/ 207805 h 397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5576" h="3978691">
                  <a:moveTo>
                    <a:pt x="8715576" y="207805"/>
                  </a:moveTo>
                  <a:lnTo>
                    <a:pt x="8589131" y="0"/>
                  </a:lnTo>
                  <a:cubicBezTo>
                    <a:pt x="8477754" y="56230"/>
                    <a:pt x="8403083" y="100793"/>
                    <a:pt x="8255000" y="168691"/>
                  </a:cubicBezTo>
                  <a:lnTo>
                    <a:pt x="0" y="3978691"/>
                  </a:lnTo>
                  <a:lnTo>
                    <a:pt x="8534400" y="295691"/>
                  </a:lnTo>
                  <a:lnTo>
                    <a:pt x="8715576" y="207805"/>
                  </a:lnTo>
                  <a:close/>
                </a:path>
              </a:pathLst>
            </a:custGeom>
            <a:gradFill>
              <a:gsLst>
                <a:gs pos="12000">
                  <a:srgbClr val="30CAC6"/>
                </a:gs>
                <a:gs pos="54000">
                  <a:schemeClr val="bg1">
                    <a:alpha val="28000"/>
                  </a:schemeClr>
                </a:gs>
              </a:gsLst>
              <a:lin ang="5400000" scaled="1"/>
            </a:gra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nvGrpSpPr>
            <p:cNvPr id="74" name="组合 73"/>
            <p:cNvGrpSpPr/>
            <p:nvPr/>
          </p:nvGrpSpPr>
          <p:grpSpPr>
            <a:xfrm rot="17796269">
              <a:off x="6466959" y="-2143137"/>
              <a:ext cx="715213" cy="485986"/>
              <a:chOff x="16736092" y="-2874687"/>
              <a:chExt cx="1742884" cy="1184286"/>
            </a:xfrm>
          </p:grpSpPr>
          <p:sp>
            <p:nvSpPr>
              <p:cNvPr id="75" name="任意多边形 74"/>
              <p:cNvSpPr/>
              <p:nvPr/>
            </p:nvSpPr>
            <p:spPr>
              <a:xfrm>
                <a:off x="16736092" y="-2874687"/>
                <a:ext cx="1742884" cy="1184286"/>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76" name="椭圆 75"/>
              <p:cNvSpPr/>
              <p:nvPr/>
            </p:nvSpPr>
            <p:spPr>
              <a:xfrm>
                <a:off x="17746006" y="-2650605"/>
                <a:ext cx="276717" cy="276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15" name="组合 14"/>
          <p:cNvGrpSpPr/>
          <p:nvPr/>
        </p:nvGrpSpPr>
        <p:grpSpPr>
          <a:xfrm>
            <a:off x="5003853" y="2442964"/>
            <a:ext cx="4886538" cy="1785642"/>
            <a:chOff x="4422562" y="2323177"/>
            <a:chExt cx="4886538" cy="1785642"/>
          </a:xfrm>
        </p:grpSpPr>
        <p:sp>
          <p:nvSpPr>
            <p:cNvPr id="16" name="文本框 1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7" name="文本框 16"/>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8" name="文本框 17"/>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1538186209"/>
      </p:ext>
    </p:extLst>
  </p:cSld>
  <p:clrMapOvr>
    <a:masterClrMapping/>
  </p:clrMapOvr>
  <mc:AlternateContent xmlns:mc="http://schemas.openxmlformats.org/markup-compatibility/2006">
    <mc:Choice xmlns:p14="http://schemas.microsoft.com/office/powerpoint/2010/main" Requires="p14">
      <p:transition spd="slow" p14:dur="1250" advClick="0" advTm="0">
        <p14:prism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5" name="图片 554">
            <a:extLst>
              <a:ext uri="{FF2B5EF4-FFF2-40B4-BE49-F238E27FC236}">
                <a16:creationId xmlns:a16="http://schemas.microsoft.com/office/drawing/2014/main" id="{D2CA80C6-7F7B-4806-8EC9-A663627A9950}"/>
              </a:ext>
            </a:extLst>
          </p:cNvPr>
          <p:cNvPicPr>
            <a:picLocks noChangeAspect="1"/>
          </p:cNvPicPr>
          <p:nvPr/>
        </p:nvPicPr>
        <p:blipFill>
          <a:blip r:embed="rId3"/>
          <a:stretch>
            <a:fillRect/>
          </a:stretch>
        </p:blipFill>
        <p:spPr>
          <a:xfrm rot="16200000">
            <a:off x="2676867" y="-2657136"/>
            <a:ext cx="6857998" cy="12172269"/>
          </a:xfrm>
          <a:prstGeom prst="rect">
            <a:avLst/>
          </a:prstGeom>
        </p:spPr>
      </p:pic>
      <p:grpSp>
        <p:nvGrpSpPr>
          <p:cNvPr id="582" name="组合 581"/>
          <p:cNvGrpSpPr/>
          <p:nvPr/>
        </p:nvGrpSpPr>
        <p:grpSpPr>
          <a:xfrm>
            <a:off x="913102" y="1904258"/>
            <a:ext cx="6858694" cy="3584047"/>
            <a:chOff x="911225" y="1904256"/>
            <a:chExt cx="6861175" cy="3584047"/>
          </a:xfrm>
        </p:grpSpPr>
        <p:grpSp>
          <p:nvGrpSpPr>
            <p:cNvPr id="282" name="组合 281"/>
            <p:cNvGrpSpPr/>
            <p:nvPr/>
          </p:nvGrpSpPr>
          <p:grpSpPr>
            <a:xfrm>
              <a:off x="911225" y="1904256"/>
              <a:ext cx="6861175" cy="3584047"/>
              <a:chOff x="1403350" y="2276475"/>
              <a:chExt cx="7416800" cy="3897371"/>
            </a:xfrm>
            <a:solidFill>
              <a:schemeClr val="bg1">
                <a:lumMod val="65000"/>
              </a:schemeClr>
            </a:solidFill>
          </p:grpSpPr>
          <p:sp>
            <p:nvSpPr>
              <p:cNvPr id="283" name="Freeform 243"/>
              <p:cNvSpPr>
                <a:spLocks/>
              </p:cNvSpPr>
              <p:nvPr/>
            </p:nvSpPr>
            <p:spPr bwMode="auto">
              <a:xfrm>
                <a:off x="6232572" y="3027808"/>
                <a:ext cx="1199234" cy="947794"/>
              </a:xfrm>
              <a:custGeom>
                <a:avLst/>
                <a:gdLst>
                  <a:gd name="T0" fmla="*/ 2147483647 w 820"/>
                  <a:gd name="T1" fmla="*/ 2147483647 h 600"/>
                  <a:gd name="T2" fmla="*/ 2147483647 w 820"/>
                  <a:gd name="T3" fmla="*/ 2147483647 h 600"/>
                  <a:gd name="T4" fmla="*/ 2147483647 w 820"/>
                  <a:gd name="T5" fmla="*/ 2147483647 h 600"/>
                  <a:gd name="T6" fmla="*/ 2147483647 w 820"/>
                  <a:gd name="T7" fmla="*/ 2147483647 h 600"/>
                  <a:gd name="T8" fmla="*/ 2147483647 w 820"/>
                  <a:gd name="T9" fmla="*/ 2147483647 h 600"/>
                  <a:gd name="T10" fmla="*/ 2147483647 w 820"/>
                  <a:gd name="T11" fmla="*/ 2147483647 h 600"/>
                  <a:gd name="T12" fmla="*/ 2147483647 w 820"/>
                  <a:gd name="T13" fmla="*/ 2147483647 h 600"/>
                  <a:gd name="T14" fmla="*/ 2147483647 w 820"/>
                  <a:gd name="T15" fmla="*/ 2147483647 h 600"/>
                  <a:gd name="T16" fmla="*/ 2147483647 w 820"/>
                  <a:gd name="T17" fmla="*/ 2147483647 h 600"/>
                  <a:gd name="T18" fmla="*/ 2147483647 w 820"/>
                  <a:gd name="T19" fmla="*/ 2147483647 h 600"/>
                  <a:gd name="T20" fmla="*/ 2147483647 w 820"/>
                  <a:gd name="T21" fmla="*/ 2147483647 h 600"/>
                  <a:gd name="T22" fmla="*/ 2147483647 w 820"/>
                  <a:gd name="T23" fmla="*/ 2147483647 h 600"/>
                  <a:gd name="T24" fmla="*/ 2147483647 w 820"/>
                  <a:gd name="T25" fmla="*/ 2147483647 h 600"/>
                  <a:gd name="T26" fmla="*/ 2147483647 w 820"/>
                  <a:gd name="T27" fmla="*/ 2147483647 h 600"/>
                  <a:gd name="T28" fmla="*/ 2147483647 w 820"/>
                  <a:gd name="T29" fmla="*/ 2147483647 h 600"/>
                  <a:gd name="T30" fmla="*/ 2147483647 w 820"/>
                  <a:gd name="T31" fmla="*/ 2147483647 h 600"/>
                  <a:gd name="T32" fmla="*/ 2147483647 w 820"/>
                  <a:gd name="T33" fmla="*/ 2147483647 h 600"/>
                  <a:gd name="T34" fmla="*/ 2147483647 w 820"/>
                  <a:gd name="T35" fmla="*/ 2147483647 h 600"/>
                  <a:gd name="T36" fmla="*/ 2147483647 w 820"/>
                  <a:gd name="T37" fmla="*/ 2147483647 h 600"/>
                  <a:gd name="T38" fmla="*/ 2147483647 w 820"/>
                  <a:gd name="T39" fmla="*/ 2147483647 h 600"/>
                  <a:gd name="T40" fmla="*/ 2147483647 w 820"/>
                  <a:gd name="T41" fmla="*/ 2147483647 h 600"/>
                  <a:gd name="T42" fmla="*/ 2147483647 w 820"/>
                  <a:gd name="T43" fmla="*/ 2147483647 h 600"/>
                  <a:gd name="T44" fmla="*/ 2147483647 w 820"/>
                  <a:gd name="T45" fmla="*/ 2147483647 h 600"/>
                  <a:gd name="T46" fmla="*/ 2147483647 w 820"/>
                  <a:gd name="T47" fmla="*/ 2147483647 h 600"/>
                  <a:gd name="T48" fmla="*/ 2147483647 w 820"/>
                  <a:gd name="T49" fmla="*/ 2147483647 h 600"/>
                  <a:gd name="T50" fmla="*/ 2147483647 w 820"/>
                  <a:gd name="T51" fmla="*/ 2147483647 h 600"/>
                  <a:gd name="T52" fmla="*/ 2147483647 w 820"/>
                  <a:gd name="T53" fmla="*/ 2147483647 h 600"/>
                  <a:gd name="T54" fmla="*/ 2147483647 w 820"/>
                  <a:gd name="T55" fmla="*/ 2147483647 h 600"/>
                  <a:gd name="T56" fmla="*/ 2147483647 w 820"/>
                  <a:gd name="T57" fmla="*/ 2147483647 h 600"/>
                  <a:gd name="T58" fmla="*/ 2147483647 w 820"/>
                  <a:gd name="T59" fmla="*/ 2147483647 h 600"/>
                  <a:gd name="T60" fmla="*/ 2147483647 w 820"/>
                  <a:gd name="T61" fmla="*/ 2147483647 h 600"/>
                  <a:gd name="T62" fmla="*/ 2147483647 w 820"/>
                  <a:gd name="T63" fmla="*/ 2147483647 h 600"/>
                  <a:gd name="T64" fmla="*/ 2147483647 w 820"/>
                  <a:gd name="T65" fmla="*/ 2147483647 h 600"/>
                  <a:gd name="T66" fmla="*/ 2147483647 w 820"/>
                  <a:gd name="T67" fmla="*/ 2147483647 h 600"/>
                  <a:gd name="T68" fmla="*/ 2147483647 w 820"/>
                  <a:gd name="T69" fmla="*/ 2147483647 h 600"/>
                  <a:gd name="T70" fmla="*/ 2147483647 w 820"/>
                  <a:gd name="T71" fmla="*/ 2147483647 h 600"/>
                  <a:gd name="T72" fmla="*/ 2147483647 w 820"/>
                  <a:gd name="T73" fmla="*/ 2147483647 h 600"/>
                  <a:gd name="T74" fmla="*/ 2147483647 w 820"/>
                  <a:gd name="T75" fmla="*/ 2147483647 h 600"/>
                  <a:gd name="T76" fmla="*/ 2147483647 w 820"/>
                  <a:gd name="T77" fmla="*/ 2147483647 h 600"/>
                  <a:gd name="T78" fmla="*/ 2147483647 w 820"/>
                  <a:gd name="T79" fmla="*/ 2147483647 h 600"/>
                  <a:gd name="T80" fmla="*/ 2147483647 w 820"/>
                  <a:gd name="T81" fmla="*/ 2147483647 h 600"/>
                  <a:gd name="T82" fmla="*/ 2147483647 w 820"/>
                  <a:gd name="T83" fmla="*/ 2147483647 h 600"/>
                  <a:gd name="T84" fmla="*/ 2147483647 w 820"/>
                  <a:gd name="T85" fmla="*/ 2147483647 h 600"/>
                  <a:gd name="T86" fmla="*/ 2147483647 w 820"/>
                  <a:gd name="T87" fmla="*/ 2147483647 h 600"/>
                  <a:gd name="T88" fmla="*/ 0 w 820"/>
                  <a:gd name="T89" fmla="*/ 2147483647 h 600"/>
                  <a:gd name="T90" fmla="*/ 2147483647 w 820"/>
                  <a:gd name="T91" fmla="*/ 2147483647 h 600"/>
                  <a:gd name="T92" fmla="*/ 2147483647 w 820"/>
                  <a:gd name="T93" fmla="*/ 2147483647 h 600"/>
                  <a:gd name="T94" fmla="*/ 2147483647 w 820"/>
                  <a:gd name="T95" fmla="*/ 2147483647 h 600"/>
                  <a:gd name="T96" fmla="*/ 2147483647 w 820"/>
                  <a:gd name="T97" fmla="*/ 2147483647 h 600"/>
                  <a:gd name="T98" fmla="*/ 2147483647 w 820"/>
                  <a:gd name="T99" fmla="*/ 2147483647 h 600"/>
                  <a:gd name="T100" fmla="*/ 2147483647 w 820"/>
                  <a:gd name="T101" fmla="*/ 2147483647 h 600"/>
                  <a:gd name="T102" fmla="*/ 2147483647 w 820"/>
                  <a:gd name="T103" fmla="*/ 2147483647 h 600"/>
                  <a:gd name="T104" fmla="*/ 2147483647 w 820"/>
                  <a:gd name="T105" fmla="*/ 2147483647 h 600"/>
                  <a:gd name="T106" fmla="*/ 2147483647 w 820"/>
                  <a:gd name="T107" fmla="*/ 2147483647 h 600"/>
                  <a:gd name="T108" fmla="*/ 2147483647 w 820"/>
                  <a:gd name="T109" fmla="*/ 2147483647 h 600"/>
                  <a:gd name="T110" fmla="*/ 2147483647 w 820"/>
                  <a:gd name="T111" fmla="*/ 2147483647 h 600"/>
                  <a:gd name="T112" fmla="*/ 2147483647 w 820"/>
                  <a:gd name="T113" fmla="*/ 2147483647 h 600"/>
                  <a:gd name="T114" fmla="*/ 2147483647 w 820"/>
                  <a:gd name="T115" fmla="*/ 2147483647 h 600"/>
                  <a:gd name="T116" fmla="*/ 2147483647 w 820"/>
                  <a:gd name="T117" fmla="*/ 2147483647 h 600"/>
                  <a:gd name="T118" fmla="*/ 2147483647 w 820"/>
                  <a:gd name="T119" fmla="*/ 2147483647 h 6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20"/>
                  <a:gd name="T181" fmla="*/ 0 h 600"/>
                  <a:gd name="T182" fmla="*/ 820 w 820"/>
                  <a:gd name="T183" fmla="*/ 600 h 6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20" h="600">
                    <a:moveTo>
                      <a:pt x="414" y="452"/>
                    </a:moveTo>
                    <a:lnTo>
                      <a:pt x="420" y="452"/>
                    </a:lnTo>
                    <a:lnTo>
                      <a:pt x="424" y="454"/>
                    </a:lnTo>
                    <a:lnTo>
                      <a:pt x="426" y="456"/>
                    </a:lnTo>
                    <a:lnTo>
                      <a:pt x="430" y="462"/>
                    </a:lnTo>
                    <a:lnTo>
                      <a:pt x="430" y="464"/>
                    </a:lnTo>
                    <a:lnTo>
                      <a:pt x="434" y="466"/>
                    </a:lnTo>
                    <a:lnTo>
                      <a:pt x="438" y="466"/>
                    </a:lnTo>
                    <a:lnTo>
                      <a:pt x="440" y="470"/>
                    </a:lnTo>
                    <a:lnTo>
                      <a:pt x="442" y="480"/>
                    </a:lnTo>
                    <a:lnTo>
                      <a:pt x="446" y="496"/>
                    </a:lnTo>
                    <a:lnTo>
                      <a:pt x="444" y="500"/>
                    </a:lnTo>
                    <a:lnTo>
                      <a:pt x="446" y="502"/>
                    </a:lnTo>
                    <a:lnTo>
                      <a:pt x="440" y="504"/>
                    </a:lnTo>
                    <a:lnTo>
                      <a:pt x="436" y="510"/>
                    </a:lnTo>
                    <a:lnTo>
                      <a:pt x="434" y="516"/>
                    </a:lnTo>
                    <a:lnTo>
                      <a:pt x="434" y="520"/>
                    </a:lnTo>
                    <a:lnTo>
                      <a:pt x="436" y="528"/>
                    </a:lnTo>
                    <a:lnTo>
                      <a:pt x="438" y="532"/>
                    </a:lnTo>
                    <a:lnTo>
                      <a:pt x="442" y="534"/>
                    </a:lnTo>
                    <a:lnTo>
                      <a:pt x="448" y="534"/>
                    </a:lnTo>
                    <a:lnTo>
                      <a:pt x="452" y="534"/>
                    </a:lnTo>
                    <a:lnTo>
                      <a:pt x="454" y="536"/>
                    </a:lnTo>
                    <a:lnTo>
                      <a:pt x="456" y="542"/>
                    </a:lnTo>
                    <a:lnTo>
                      <a:pt x="458" y="546"/>
                    </a:lnTo>
                    <a:lnTo>
                      <a:pt x="462" y="548"/>
                    </a:lnTo>
                    <a:lnTo>
                      <a:pt x="466" y="550"/>
                    </a:lnTo>
                    <a:lnTo>
                      <a:pt x="468" y="554"/>
                    </a:lnTo>
                    <a:lnTo>
                      <a:pt x="468" y="558"/>
                    </a:lnTo>
                    <a:lnTo>
                      <a:pt x="466" y="568"/>
                    </a:lnTo>
                    <a:lnTo>
                      <a:pt x="472" y="570"/>
                    </a:lnTo>
                    <a:lnTo>
                      <a:pt x="478" y="574"/>
                    </a:lnTo>
                    <a:lnTo>
                      <a:pt x="484" y="578"/>
                    </a:lnTo>
                    <a:lnTo>
                      <a:pt x="490" y="580"/>
                    </a:lnTo>
                    <a:lnTo>
                      <a:pt x="492" y="582"/>
                    </a:lnTo>
                    <a:lnTo>
                      <a:pt x="496" y="578"/>
                    </a:lnTo>
                    <a:lnTo>
                      <a:pt x="500" y="582"/>
                    </a:lnTo>
                    <a:lnTo>
                      <a:pt x="502" y="582"/>
                    </a:lnTo>
                    <a:lnTo>
                      <a:pt x="506" y="580"/>
                    </a:lnTo>
                    <a:lnTo>
                      <a:pt x="502" y="574"/>
                    </a:lnTo>
                    <a:lnTo>
                      <a:pt x="500" y="568"/>
                    </a:lnTo>
                    <a:lnTo>
                      <a:pt x="500" y="566"/>
                    </a:lnTo>
                    <a:lnTo>
                      <a:pt x="502" y="562"/>
                    </a:lnTo>
                    <a:lnTo>
                      <a:pt x="506" y="560"/>
                    </a:lnTo>
                    <a:lnTo>
                      <a:pt x="518" y="560"/>
                    </a:lnTo>
                    <a:lnTo>
                      <a:pt x="524" y="560"/>
                    </a:lnTo>
                    <a:lnTo>
                      <a:pt x="534" y="558"/>
                    </a:lnTo>
                    <a:lnTo>
                      <a:pt x="542" y="552"/>
                    </a:lnTo>
                    <a:lnTo>
                      <a:pt x="550" y="548"/>
                    </a:lnTo>
                    <a:lnTo>
                      <a:pt x="558" y="546"/>
                    </a:lnTo>
                    <a:lnTo>
                      <a:pt x="564" y="548"/>
                    </a:lnTo>
                    <a:lnTo>
                      <a:pt x="568" y="550"/>
                    </a:lnTo>
                    <a:lnTo>
                      <a:pt x="574" y="552"/>
                    </a:lnTo>
                    <a:lnTo>
                      <a:pt x="578" y="552"/>
                    </a:lnTo>
                    <a:lnTo>
                      <a:pt x="580" y="558"/>
                    </a:lnTo>
                    <a:lnTo>
                      <a:pt x="582" y="562"/>
                    </a:lnTo>
                    <a:lnTo>
                      <a:pt x="590" y="570"/>
                    </a:lnTo>
                    <a:lnTo>
                      <a:pt x="598" y="574"/>
                    </a:lnTo>
                    <a:lnTo>
                      <a:pt x="606" y="576"/>
                    </a:lnTo>
                    <a:lnTo>
                      <a:pt x="620" y="576"/>
                    </a:lnTo>
                    <a:lnTo>
                      <a:pt x="626" y="576"/>
                    </a:lnTo>
                    <a:lnTo>
                      <a:pt x="630" y="578"/>
                    </a:lnTo>
                    <a:lnTo>
                      <a:pt x="638" y="582"/>
                    </a:lnTo>
                    <a:lnTo>
                      <a:pt x="638" y="588"/>
                    </a:lnTo>
                    <a:lnTo>
                      <a:pt x="638" y="594"/>
                    </a:lnTo>
                    <a:lnTo>
                      <a:pt x="640" y="598"/>
                    </a:lnTo>
                    <a:lnTo>
                      <a:pt x="646" y="600"/>
                    </a:lnTo>
                    <a:lnTo>
                      <a:pt x="650" y="596"/>
                    </a:lnTo>
                    <a:lnTo>
                      <a:pt x="648" y="594"/>
                    </a:lnTo>
                    <a:lnTo>
                      <a:pt x="648" y="590"/>
                    </a:lnTo>
                    <a:lnTo>
                      <a:pt x="646" y="584"/>
                    </a:lnTo>
                    <a:lnTo>
                      <a:pt x="662" y="580"/>
                    </a:lnTo>
                    <a:lnTo>
                      <a:pt x="674" y="572"/>
                    </a:lnTo>
                    <a:lnTo>
                      <a:pt x="696" y="558"/>
                    </a:lnTo>
                    <a:lnTo>
                      <a:pt x="696" y="568"/>
                    </a:lnTo>
                    <a:lnTo>
                      <a:pt x="708" y="568"/>
                    </a:lnTo>
                    <a:lnTo>
                      <a:pt x="712" y="562"/>
                    </a:lnTo>
                    <a:lnTo>
                      <a:pt x="714" y="560"/>
                    </a:lnTo>
                    <a:lnTo>
                      <a:pt x="724" y="556"/>
                    </a:lnTo>
                    <a:lnTo>
                      <a:pt x="734" y="554"/>
                    </a:lnTo>
                    <a:lnTo>
                      <a:pt x="738" y="552"/>
                    </a:lnTo>
                    <a:lnTo>
                      <a:pt x="742" y="548"/>
                    </a:lnTo>
                    <a:lnTo>
                      <a:pt x="742" y="550"/>
                    </a:lnTo>
                    <a:lnTo>
                      <a:pt x="746" y="540"/>
                    </a:lnTo>
                    <a:lnTo>
                      <a:pt x="752" y="532"/>
                    </a:lnTo>
                    <a:lnTo>
                      <a:pt x="770" y="518"/>
                    </a:lnTo>
                    <a:lnTo>
                      <a:pt x="772" y="514"/>
                    </a:lnTo>
                    <a:lnTo>
                      <a:pt x="774" y="508"/>
                    </a:lnTo>
                    <a:lnTo>
                      <a:pt x="774" y="498"/>
                    </a:lnTo>
                    <a:lnTo>
                      <a:pt x="774" y="488"/>
                    </a:lnTo>
                    <a:lnTo>
                      <a:pt x="778" y="478"/>
                    </a:lnTo>
                    <a:lnTo>
                      <a:pt x="786" y="466"/>
                    </a:lnTo>
                    <a:lnTo>
                      <a:pt x="792" y="454"/>
                    </a:lnTo>
                    <a:lnTo>
                      <a:pt x="794" y="448"/>
                    </a:lnTo>
                    <a:lnTo>
                      <a:pt x="794" y="442"/>
                    </a:lnTo>
                    <a:lnTo>
                      <a:pt x="792" y="432"/>
                    </a:lnTo>
                    <a:lnTo>
                      <a:pt x="790" y="426"/>
                    </a:lnTo>
                    <a:lnTo>
                      <a:pt x="782" y="420"/>
                    </a:lnTo>
                    <a:lnTo>
                      <a:pt x="772" y="418"/>
                    </a:lnTo>
                    <a:lnTo>
                      <a:pt x="778" y="410"/>
                    </a:lnTo>
                    <a:lnTo>
                      <a:pt x="786" y="406"/>
                    </a:lnTo>
                    <a:lnTo>
                      <a:pt x="778" y="400"/>
                    </a:lnTo>
                    <a:lnTo>
                      <a:pt x="774" y="396"/>
                    </a:lnTo>
                    <a:lnTo>
                      <a:pt x="772" y="392"/>
                    </a:lnTo>
                    <a:lnTo>
                      <a:pt x="776" y="392"/>
                    </a:lnTo>
                    <a:lnTo>
                      <a:pt x="768" y="378"/>
                    </a:lnTo>
                    <a:lnTo>
                      <a:pt x="760" y="366"/>
                    </a:lnTo>
                    <a:lnTo>
                      <a:pt x="750" y="352"/>
                    </a:lnTo>
                    <a:lnTo>
                      <a:pt x="738" y="342"/>
                    </a:lnTo>
                    <a:lnTo>
                      <a:pt x="726" y="338"/>
                    </a:lnTo>
                    <a:lnTo>
                      <a:pt x="720" y="334"/>
                    </a:lnTo>
                    <a:lnTo>
                      <a:pt x="718" y="332"/>
                    </a:lnTo>
                    <a:lnTo>
                      <a:pt x="718" y="328"/>
                    </a:lnTo>
                    <a:lnTo>
                      <a:pt x="718" y="324"/>
                    </a:lnTo>
                    <a:lnTo>
                      <a:pt x="720" y="316"/>
                    </a:lnTo>
                    <a:lnTo>
                      <a:pt x="724" y="312"/>
                    </a:lnTo>
                    <a:lnTo>
                      <a:pt x="728" y="308"/>
                    </a:lnTo>
                    <a:lnTo>
                      <a:pt x="748" y="294"/>
                    </a:lnTo>
                    <a:lnTo>
                      <a:pt x="734" y="286"/>
                    </a:lnTo>
                    <a:lnTo>
                      <a:pt x="726" y="282"/>
                    </a:lnTo>
                    <a:lnTo>
                      <a:pt x="718" y="280"/>
                    </a:lnTo>
                    <a:lnTo>
                      <a:pt x="714" y="282"/>
                    </a:lnTo>
                    <a:lnTo>
                      <a:pt x="710" y="286"/>
                    </a:lnTo>
                    <a:lnTo>
                      <a:pt x="706" y="290"/>
                    </a:lnTo>
                    <a:lnTo>
                      <a:pt x="702" y="290"/>
                    </a:lnTo>
                    <a:lnTo>
                      <a:pt x="662" y="266"/>
                    </a:lnTo>
                    <a:lnTo>
                      <a:pt x="662" y="262"/>
                    </a:lnTo>
                    <a:lnTo>
                      <a:pt x="666" y="260"/>
                    </a:lnTo>
                    <a:lnTo>
                      <a:pt x="670" y="256"/>
                    </a:lnTo>
                    <a:lnTo>
                      <a:pt x="676" y="254"/>
                    </a:lnTo>
                    <a:lnTo>
                      <a:pt x="682" y="250"/>
                    </a:lnTo>
                    <a:lnTo>
                      <a:pt x="686" y="240"/>
                    </a:lnTo>
                    <a:lnTo>
                      <a:pt x="694" y="228"/>
                    </a:lnTo>
                    <a:lnTo>
                      <a:pt x="698" y="224"/>
                    </a:lnTo>
                    <a:lnTo>
                      <a:pt x="704" y="224"/>
                    </a:lnTo>
                    <a:lnTo>
                      <a:pt x="708" y="224"/>
                    </a:lnTo>
                    <a:lnTo>
                      <a:pt x="712" y="228"/>
                    </a:lnTo>
                    <a:lnTo>
                      <a:pt x="714" y="236"/>
                    </a:lnTo>
                    <a:lnTo>
                      <a:pt x="714" y="262"/>
                    </a:lnTo>
                    <a:lnTo>
                      <a:pt x="718" y="262"/>
                    </a:lnTo>
                    <a:lnTo>
                      <a:pt x="724" y="258"/>
                    </a:lnTo>
                    <a:lnTo>
                      <a:pt x="732" y="250"/>
                    </a:lnTo>
                    <a:lnTo>
                      <a:pt x="740" y="242"/>
                    </a:lnTo>
                    <a:lnTo>
                      <a:pt x="742" y="242"/>
                    </a:lnTo>
                    <a:lnTo>
                      <a:pt x="748" y="242"/>
                    </a:lnTo>
                    <a:lnTo>
                      <a:pt x="752" y="234"/>
                    </a:lnTo>
                    <a:lnTo>
                      <a:pt x="760" y="222"/>
                    </a:lnTo>
                    <a:lnTo>
                      <a:pt x="770" y="210"/>
                    </a:lnTo>
                    <a:lnTo>
                      <a:pt x="774" y="212"/>
                    </a:lnTo>
                    <a:lnTo>
                      <a:pt x="780" y="214"/>
                    </a:lnTo>
                    <a:lnTo>
                      <a:pt x="792" y="214"/>
                    </a:lnTo>
                    <a:lnTo>
                      <a:pt x="790" y="208"/>
                    </a:lnTo>
                    <a:lnTo>
                      <a:pt x="792" y="204"/>
                    </a:lnTo>
                    <a:lnTo>
                      <a:pt x="796" y="198"/>
                    </a:lnTo>
                    <a:lnTo>
                      <a:pt x="802" y="188"/>
                    </a:lnTo>
                    <a:lnTo>
                      <a:pt x="806" y="190"/>
                    </a:lnTo>
                    <a:lnTo>
                      <a:pt x="810" y="192"/>
                    </a:lnTo>
                    <a:lnTo>
                      <a:pt x="814" y="190"/>
                    </a:lnTo>
                    <a:lnTo>
                      <a:pt x="818" y="188"/>
                    </a:lnTo>
                    <a:lnTo>
                      <a:pt x="818" y="186"/>
                    </a:lnTo>
                    <a:lnTo>
                      <a:pt x="820" y="188"/>
                    </a:lnTo>
                    <a:lnTo>
                      <a:pt x="814" y="172"/>
                    </a:lnTo>
                    <a:lnTo>
                      <a:pt x="808" y="164"/>
                    </a:lnTo>
                    <a:lnTo>
                      <a:pt x="800" y="158"/>
                    </a:lnTo>
                    <a:lnTo>
                      <a:pt x="800" y="142"/>
                    </a:lnTo>
                    <a:lnTo>
                      <a:pt x="812" y="146"/>
                    </a:lnTo>
                    <a:lnTo>
                      <a:pt x="820" y="152"/>
                    </a:lnTo>
                    <a:lnTo>
                      <a:pt x="820" y="142"/>
                    </a:lnTo>
                    <a:lnTo>
                      <a:pt x="820" y="136"/>
                    </a:lnTo>
                    <a:lnTo>
                      <a:pt x="820" y="124"/>
                    </a:lnTo>
                    <a:lnTo>
                      <a:pt x="818" y="110"/>
                    </a:lnTo>
                    <a:lnTo>
                      <a:pt x="814" y="100"/>
                    </a:lnTo>
                    <a:lnTo>
                      <a:pt x="806" y="86"/>
                    </a:lnTo>
                    <a:lnTo>
                      <a:pt x="798" y="92"/>
                    </a:lnTo>
                    <a:lnTo>
                      <a:pt x="792" y="98"/>
                    </a:lnTo>
                    <a:lnTo>
                      <a:pt x="786" y="102"/>
                    </a:lnTo>
                    <a:lnTo>
                      <a:pt x="774" y="104"/>
                    </a:lnTo>
                    <a:lnTo>
                      <a:pt x="770" y="104"/>
                    </a:lnTo>
                    <a:lnTo>
                      <a:pt x="764" y="102"/>
                    </a:lnTo>
                    <a:lnTo>
                      <a:pt x="756" y="96"/>
                    </a:lnTo>
                    <a:lnTo>
                      <a:pt x="750" y="88"/>
                    </a:lnTo>
                    <a:lnTo>
                      <a:pt x="744" y="80"/>
                    </a:lnTo>
                    <a:lnTo>
                      <a:pt x="732" y="76"/>
                    </a:lnTo>
                    <a:lnTo>
                      <a:pt x="718" y="72"/>
                    </a:lnTo>
                    <a:lnTo>
                      <a:pt x="704" y="68"/>
                    </a:lnTo>
                    <a:lnTo>
                      <a:pt x="690" y="62"/>
                    </a:lnTo>
                    <a:lnTo>
                      <a:pt x="680" y="54"/>
                    </a:lnTo>
                    <a:lnTo>
                      <a:pt x="668" y="46"/>
                    </a:lnTo>
                    <a:lnTo>
                      <a:pt x="646" y="24"/>
                    </a:lnTo>
                    <a:lnTo>
                      <a:pt x="634" y="16"/>
                    </a:lnTo>
                    <a:lnTo>
                      <a:pt x="622" y="8"/>
                    </a:lnTo>
                    <a:lnTo>
                      <a:pt x="606" y="2"/>
                    </a:lnTo>
                    <a:lnTo>
                      <a:pt x="584" y="0"/>
                    </a:lnTo>
                    <a:lnTo>
                      <a:pt x="572" y="0"/>
                    </a:lnTo>
                    <a:lnTo>
                      <a:pt x="562" y="2"/>
                    </a:lnTo>
                    <a:lnTo>
                      <a:pt x="556" y="4"/>
                    </a:lnTo>
                    <a:lnTo>
                      <a:pt x="552" y="8"/>
                    </a:lnTo>
                    <a:lnTo>
                      <a:pt x="550" y="12"/>
                    </a:lnTo>
                    <a:lnTo>
                      <a:pt x="550" y="18"/>
                    </a:lnTo>
                    <a:lnTo>
                      <a:pt x="552" y="20"/>
                    </a:lnTo>
                    <a:lnTo>
                      <a:pt x="556" y="24"/>
                    </a:lnTo>
                    <a:lnTo>
                      <a:pt x="562" y="30"/>
                    </a:lnTo>
                    <a:lnTo>
                      <a:pt x="564" y="40"/>
                    </a:lnTo>
                    <a:lnTo>
                      <a:pt x="566" y="50"/>
                    </a:lnTo>
                    <a:lnTo>
                      <a:pt x="566" y="56"/>
                    </a:lnTo>
                    <a:lnTo>
                      <a:pt x="566" y="62"/>
                    </a:lnTo>
                    <a:lnTo>
                      <a:pt x="562" y="66"/>
                    </a:lnTo>
                    <a:lnTo>
                      <a:pt x="560" y="68"/>
                    </a:lnTo>
                    <a:lnTo>
                      <a:pt x="550" y="68"/>
                    </a:lnTo>
                    <a:lnTo>
                      <a:pt x="536" y="66"/>
                    </a:lnTo>
                    <a:lnTo>
                      <a:pt x="538" y="88"/>
                    </a:lnTo>
                    <a:lnTo>
                      <a:pt x="538" y="94"/>
                    </a:lnTo>
                    <a:lnTo>
                      <a:pt x="542" y="98"/>
                    </a:lnTo>
                    <a:lnTo>
                      <a:pt x="544" y="102"/>
                    </a:lnTo>
                    <a:lnTo>
                      <a:pt x="550" y="102"/>
                    </a:lnTo>
                    <a:lnTo>
                      <a:pt x="568" y="102"/>
                    </a:lnTo>
                    <a:lnTo>
                      <a:pt x="576" y="100"/>
                    </a:lnTo>
                    <a:lnTo>
                      <a:pt x="582" y="98"/>
                    </a:lnTo>
                    <a:lnTo>
                      <a:pt x="592" y="100"/>
                    </a:lnTo>
                    <a:lnTo>
                      <a:pt x="602" y="106"/>
                    </a:lnTo>
                    <a:lnTo>
                      <a:pt x="610" y="112"/>
                    </a:lnTo>
                    <a:lnTo>
                      <a:pt x="616" y="120"/>
                    </a:lnTo>
                    <a:lnTo>
                      <a:pt x="596" y="122"/>
                    </a:lnTo>
                    <a:lnTo>
                      <a:pt x="578" y="124"/>
                    </a:lnTo>
                    <a:lnTo>
                      <a:pt x="576" y="128"/>
                    </a:lnTo>
                    <a:lnTo>
                      <a:pt x="576" y="132"/>
                    </a:lnTo>
                    <a:lnTo>
                      <a:pt x="574" y="134"/>
                    </a:lnTo>
                    <a:lnTo>
                      <a:pt x="574" y="140"/>
                    </a:lnTo>
                    <a:lnTo>
                      <a:pt x="570" y="142"/>
                    </a:lnTo>
                    <a:lnTo>
                      <a:pt x="566" y="142"/>
                    </a:lnTo>
                    <a:lnTo>
                      <a:pt x="556" y="144"/>
                    </a:lnTo>
                    <a:lnTo>
                      <a:pt x="552" y="146"/>
                    </a:lnTo>
                    <a:lnTo>
                      <a:pt x="550" y="150"/>
                    </a:lnTo>
                    <a:lnTo>
                      <a:pt x="544" y="152"/>
                    </a:lnTo>
                    <a:lnTo>
                      <a:pt x="538" y="154"/>
                    </a:lnTo>
                    <a:lnTo>
                      <a:pt x="532" y="154"/>
                    </a:lnTo>
                    <a:lnTo>
                      <a:pt x="528" y="152"/>
                    </a:lnTo>
                    <a:lnTo>
                      <a:pt x="524" y="150"/>
                    </a:lnTo>
                    <a:lnTo>
                      <a:pt x="522" y="150"/>
                    </a:lnTo>
                    <a:lnTo>
                      <a:pt x="518" y="152"/>
                    </a:lnTo>
                    <a:lnTo>
                      <a:pt x="516" y="156"/>
                    </a:lnTo>
                    <a:lnTo>
                      <a:pt x="516" y="160"/>
                    </a:lnTo>
                    <a:lnTo>
                      <a:pt x="518" y="160"/>
                    </a:lnTo>
                    <a:lnTo>
                      <a:pt x="524" y="164"/>
                    </a:lnTo>
                    <a:lnTo>
                      <a:pt x="528" y="166"/>
                    </a:lnTo>
                    <a:lnTo>
                      <a:pt x="530" y="168"/>
                    </a:lnTo>
                    <a:lnTo>
                      <a:pt x="530" y="172"/>
                    </a:lnTo>
                    <a:lnTo>
                      <a:pt x="530" y="176"/>
                    </a:lnTo>
                    <a:lnTo>
                      <a:pt x="526" y="182"/>
                    </a:lnTo>
                    <a:lnTo>
                      <a:pt x="518" y="188"/>
                    </a:lnTo>
                    <a:lnTo>
                      <a:pt x="508" y="194"/>
                    </a:lnTo>
                    <a:lnTo>
                      <a:pt x="496" y="198"/>
                    </a:lnTo>
                    <a:lnTo>
                      <a:pt x="468" y="198"/>
                    </a:lnTo>
                    <a:lnTo>
                      <a:pt x="458" y="206"/>
                    </a:lnTo>
                    <a:lnTo>
                      <a:pt x="452" y="210"/>
                    </a:lnTo>
                    <a:lnTo>
                      <a:pt x="444" y="212"/>
                    </a:lnTo>
                    <a:lnTo>
                      <a:pt x="430" y="210"/>
                    </a:lnTo>
                    <a:lnTo>
                      <a:pt x="414" y="206"/>
                    </a:lnTo>
                    <a:lnTo>
                      <a:pt x="402" y="200"/>
                    </a:lnTo>
                    <a:lnTo>
                      <a:pt x="392" y="194"/>
                    </a:lnTo>
                    <a:lnTo>
                      <a:pt x="348" y="194"/>
                    </a:lnTo>
                    <a:lnTo>
                      <a:pt x="348" y="192"/>
                    </a:lnTo>
                    <a:lnTo>
                      <a:pt x="314" y="192"/>
                    </a:lnTo>
                    <a:lnTo>
                      <a:pt x="306" y="188"/>
                    </a:lnTo>
                    <a:lnTo>
                      <a:pt x="298" y="180"/>
                    </a:lnTo>
                    <a:lnTo>
                      <a:pt x="290" y="172"/>
                    </a:lnTo>
                    <a:lnTo>
                      <a:pt x="280" y="166"/>
                    </a:lnTo>
                    <a:lnTo>
                      <a:pt x="272" y="160"/>
                    </a:lnTo>
                    <a:lnTo>
                      <a:pt x="262" y="160"/>
                    </a:lnTo>
                    <a:lnTo>
                      <a:pt x="252" y="156"/>
                    </a:lnTo>
                    <a:lnTo>
                      <a:pt x="244" y="152"/>
                    </a:lnTo>
                    <a:lnTo>
                      <a:pt x="214" y="152"/>
                    </a:lnTo>
                    <a:lnTo>
                      <a:pt x="210" y="146"/>
                    </a:lnTo>
                    <a:lnTo>
                      <a:pt x="206" y="140"/>
                    </a:lnTo>
                    <a:lnTo>
                      <a:pt x="202" y="126"/>
                    </a:lnTo>
                    <a:lnTo>
                      <a:pt x="198" y="118"/>
                    </a:lnTo>
                    <a:lnTo>
                      <a:pt x="194" y="112"/>
                    </a:lnTo>
                    <a:lnTo>
                      <a:pt x="182" y="104"/>
                    </a:lnTo>
                    <a:lnTo>
                      <a:pt x="174" y="100"/>
                    </a:lnTo>
                    <a:lnTo>
                      <a:pt x="168" y="98"/>
                    </a:lnTo>
                    <a:lnTo>
                      <a:pt x="154" y="92"/>
                    </a:lnTo>
                    <a:lnTo>
                      <a:pt x="146" y="90"/>
                    </a:lnTo>
                    <a:lnTo>
                      <a:pt x="140" y="86"/>
                    </a:lnTo>
                    <a:lnTo>
                      <a:pt x="138" y="82"/>
                    </a:lnTo>
                    <a:lnTo>
                      <a:pt x="134" y="76"/>
                    </a:lnTo>
                    <a:lnTo>
                      <a:pt x="134" y="78"/>
                    </a:lnTo>
                    <a:lnTo>
                      <a:pt x="122" y="86"/>
                    </a:lnTo>
                    <a:lnTo>
                      <a:pt x="114" y="94"/>
                    </a:lnTo>
                    <a:lnTo>
                      <a:pt x="126" y="108"/>
                    </a:lnTo>
                    <a:lnTo>
                      <a:pt x="116" y="116"/>
                    </a:lnTo>
                    <a:lnTo>
                      <a:pt x="110" y="118"/>
                    </a:lnTo>
                    <a:lnTo>
                      <a:pt x="100" y="116"/>
                    </a:lnTo>
                    <a:lnTo>
                      <a:pt x="88" y="112"/>
                    </a:lnTo>
                    <a:lnTo>
                      <a:pt x="92" y="130"/>
                    </a:lnTo>
                    <a:lnTo>
                      <a:pt x="92" y="140"/>
                    </a:lnTo>
                    <a:lnTo>
                      <a:pt x="90" y="148"/>
                    </a:lnTo>
                    <a:lnTo>
                      <a:pt x="86" y="150"/>
                    </a:lnTo>
                    <a:lnTo>
                      <a:pt x="84" y="150"/>
                    </a:lnTo>
                    <a:lnTo>
                      <a:pt x="78" y="150"/>
                    </a:lnTo>
                    <a:lnTo>
                      <a:pt x="68" y="146"/>
                    </a:lnTo>
                    <a:lnTo>
                      <a:pt x="70" y="156"/>
                    </a:lnTo>
                    <a:lnTo>
                      <a:pt x="76" y="164"/>
                    </a:lnTo>
                    <a:lnTo>
                      <a:pt x="80" y="176"/>
                    </a:lnTo>
                    <a:lnTo>
                      <a:pt x="82" y="188"/>
                    </a:lnTo>
                    <a:lnTo>
                      <a:pt x="78" y="194"/>
                    </a:lnTo>
                    <a:lnTo>
                      <a:pt x="74" y="200"/>
                    </a:lnTo>
                    <a:lnTo>
                      <a:pt x="64" y="214"/>
                    </a:lnTo>
                    <a:lnTo>
                      <a:pt x="50" y="228"/>
                    </a:lnTo>
                    <a:lnTo>
                      <a:pt x="38" y="236"/>
                    </a:lnTo>
                    <a:lnTo>
                      <a:pt x="28" y="238"/>
                    </a:lnTo>
                    <a:lnTo>
                      <a:pt x="14" y="240"/>
                    </a:lnTo>
                    <a:lnTo>
                      <a:pt x="8" y="242"/>
                    </a:lnTo>
                    <a:lnTo>
                      <a:pt x="4" y="244"/>
                    </a:lnTo>
                    <a:lnTo>
                      <a:pt x="2" y="248"/>
                    </a:lnTo>
                    <a:lnTo>
                      <a:pt x="0" y="254"/>
                    </a:lnTo>
                    <a:lnTo>
                      <a:pt x="2" y="258"/>
                    </a:lnTo>
                    <a:lnTo>
                      <a:pt x="4" y="262"/>
                    </a:lnTo>
                    <a:lnTo>
                      <a:pt x="14" y="268"/>
                    </a:lnTo>
                    <a:lnTo>
                      <a:pt x="24" y="276"/>
                    </a:lnTo>
                    <a:lnTo>
                      <a:pt x="26" y="280"/>
                    </a:lnTo>
                    <a:lnTo>
                      <a:pt x="26" y="286"/>
                    </a:lnTo>
                    <a:lnTo>
                      <a:pt x="20" y="288"/>
                    </a:lnTo>
                    <a:lnTo>
                      <a:pt x="14" y="290"/>
                    </a:lnTo>
                    <a:lnTo>
                      <a:pt x="18" y="292"/>
                    </a:lnTo>
                    <a:lnTo>
                      <a:pt x="20" y="294"/>
                    </a:lnTo>
                    <a:lnTo>
                      <a:pt x="28" y="296"/>
                    </a:lnTo>
                    <a:lnTo>
                      <a:pt x="28" y="298"/>
                    </a:lnTo>
                    <a:lnTo>
                      <a:pt x="36" y="298"/>
                    </a:lnTo>
                    <a:lnTo>
                      <a:pt x="44" y="302"/>
                    </a:lnTo>
                    <a:lnTo>
                      <a:pt x="50" y="308"/>
                    </a:lnTo>
                    <a:lnTo>
                      <a:pt x="54" y="316"/>
                    </a:lnTo>
                    <a:lnTo>
                      <a:pt x="58" y="320"/>
                    </a:lnTo>
                    <a:lnTo>
                      <a:pt x="62" y="322"/>
                    </a:lnTo>
                    <a:lnTo>
                      <a:pt x="68" y="322"/>
                    </a:lnTo>
                    <a:lnTo>
                      <a:pt x="74" y="324"/>
                    </a:lnTo>
                    <a:lnTo>
                      <a:pt x="78" y="324"/>
                    </a:lnTo>
                    <a:lnTo>
                      <a:pt x="82" y="326"/>
                    </a:lnTo>
                    <a:lnTo>
                      <a:pt x="84" y="326"/>
                    </a:lnTo>
                    <a:lnTo>
                      <a:pt x="86" y="324"/>
                    </a:lnTo>
                    <a:lnTo>
                      <a:pt x="90" y="322"/>
                    </a:lnTo>
                    <a:lnTo>
                      <a:pt x="94" y="320"/>
                    </a:lnTo>
                    <a:lnTo>
                      <a:pt x="100" y="320"/>
                    </a:lnTo>
                    <a:lnTo>
                      <a:pt x="108" y="320"/>
                    </a:lnTo>
                    <a:lnTo>
                      <a:pt x="114" y="324"/>
                    </a:lnTo>
                    <a:lnTo>
                      <a:pt x="116" y="324"/>
                    </a:lnTo>
                    <a:lnTo>
                      <a:pt x="122" y="326"/>
                    </a:lnTo>
                    <a:lnTo>
                      <a:pt x="122" y="332"/>
                    </a:lnTo>
                    <a:lnTo>
                      <a:pt x="120" y="336"/>
                    </a:lnTo>
                    <a:lnTo>
                      <a:pt x="114" y="344"/>
                    </a:lnTo>
                    <a:lnTo>
                      <a:pt x="112" y="352"/>
                    </a:lnTo>
                    <a:lnTo>
                      <a:pt x="110" y="358"/>
                    </a:lnTo>
                    <a:lnTo>
                      <a:pt x="112" y="362"/>
                    </a:lnTo>
                    <a:lnTo>
                      <a:pt x="114" y="368"/>
                    </a:lnTo>
                    <a:lnTo>
                      <a:pt x="122" y="376"/>
                    </a:lnTo>
                    <a:lnTo>
                      <a:pt x="120" y="378"/>
                    </a:lnTo>
                    <a:lnTo>
                      <a:pt x="118" y="378"/>
                    </a:lnTo>
                    <a:lnTo>
                      <a:pt x="112" y="380"/>
                    </a:lnTo>
                    <a:lnTo>
                      <a:pt x="114" y="388"/>
                    </a:lnTo>
                    <a:lnTo>
                      <a:pt x="114" y="392"/>
                    </a:lnTo>
                    <a:lnTo>
                      <a:pt x="116" y="396"/>
                    </a:lnTo>
                    <a:lnTo>
                      <a:pt x="118" y="400"/>
                    </a:lnTo>
                    <a:lnTo>
                      <a:pt x="126" y="404"/>
                    </a:lnTo>
                    <a:lnTo>
                      <a:pt x="136" y="408"/>
                    </a:lnTo>
                    <a:lnTo>
                      <a:pt x="144" y="416"/>
                    </a:lnTo>
                    <a:lnTo>
                      <a:pt x="152" y="424"/>
                    </a:lnTo>
                    <a:lnTo>
                      <a:pt x="158" y="424"/>
                    </a:lnTo>
                    <a:lnTo>
                      <a:pt x="162" y="424"/>
                    </a:lnTo>
                    <a:lnTo>
                      <a:pt x="164" y="422"/>
                    </a:lnTo>
                    <a:lnTo>
                      <a:pt x="166" y="420"/>
                    </a:lnTo>
                    <a:lnTo>
                      <a:pt x="168" y="420"/>
                    </a:lnTo>
                    <a:lnTo>
                      <a:pt x="180" y="428"/>
                    </a:lnTo>
                    <a:lnTo>
                      <a:pt x="190" y="436"/>
                    </a:lnTo>
                    <a:lnTo>
                      <a:pt x="198" y="442"/>
                    </a:lnTo>
                    <a:lnTo>
                      <a:pt x="208" y="446"/>
                    </a:lnTo>
                    <a:lnTo>
                      <a:pt x="220" y="450"/>
                    </a:lnTo>
                    <a:lnTo>
                      <a:pt x="222" y="452"/>
                    </a:lnTo>
                    <a:lnTo>
                      <a:pt x="226" y="456"/>
                    </a:lnTo>
                    <a:lnTo>
                      <a:pt x="230" y="458"/>
                    </a:lnTo>
                    <a:lnTo>
                      <a:pt x="236" y="460"/>
                    </a:lnTo>
                    <a:lnTo>
                      <a:pt x="240" y="460"/>
                    </a:lnTo>
                    <a:lnTo>
                      <a:pt x="242" y="460"/>
                    </a:lnTo>
                    <a:lnTo>
                      <a:pt x="244" y="460"/>
                    </a:lnTo>
                    <a:lnTo>
                      <a:pt x="250" y="464"/>
                    </a:lnTo>
                    <a:lnTo>
                      <a:pt x="256" y="466"/>
                    </a:lnTo>
                    <a:lnTo>
                      <a:pt x="274" y="466"/>
                    </a:lnTo>
                    <a:lnTo>
                      <a:pt x="274" y="468"/>
                    </a:lnTo>
                    <a:lnTo>
                      <a:pt x="274" y="464"/>
                    </a:lnTo>
                    <a:lnTo>
                      <a:pt x="278" y="462"/>
                    </a:lnTo>
                    <a:lnTo>
                      <a:pt x="284" y="460"/>
                    </a:lnTo>
                    <a:lnTo>
                      <a:pt x="288" y="472"/>
                    </a:lnTo>
                    <a:lnTo>
                      <a:pt x="290" y="468"/>
                    </a:lnTo>
                    <a:lnTo>
                      <a:pt x="294" y="462"/>
                    </a:lnTo>
                    <a:lnTo>
                      <a:pt x="298" y="460"/>
                    </a:lnTo>
                    <a:lnTo>
                      <a:pt x="302" y="458"/>
                    </a:lnTo>
                    <a:lnTo>
                      <a:pt x="312" y="460"/>
                    </a:lnTo>
                    <a:lnTo>
                      <a:pt x="322" y="464"/>
                    </a:lnTo>
                    <a:lnTo>
                      <a:pt x="332" y="472"/>
                    </a:lnTo>
                    <a:lnTo>
                      <a:pt x="336" y="478"/>
                    </a:lnTo>
                    <a:lnTo>
                      <a:pt x="336" y="480"/>
                    </a:lnTo>
                    <a:lnTo>
                      <a:pt x="338" y="478"/>
                    </a:lnTo>
                    <a:lnTo>
                      <a:pt x="340" y="470"/>
                    </a:lnTo>
                    <a:lnTo>
                      <a:pt x="344" y="460"/>
                    </a:lnTo>
                    <a:lnTo>
                      <a:pt x="348" y="454"/>
                    </a:lnTo>
                    <a:lnTo>
                      <a:pt x="356" y="446"/>
                    </a:lnTo>
                    <a:lnTo>
                      <a:pt x="362" y="442"/>
                    </a:lnTo>
                    <a:lnTo>
                      <a:pt x="372" y="438"/>
                    </a:lnTo>
                    <a:lnTo>
                      <a:pt x="374" y="440"/>
                    </a:lnTo>
                    <a:lnTo>
                      <a:pt x="376" y="440"/>
                    </a:lnTo>
                    <a:lnTo>
                      <a:pt x="380" y="442"/>
                    </a:lnTo>
                    <a:lnTo>
                      <a:pt x="382" y="440"/>
                    </a:lnTo>
                    <a:lnTo>
                      <a:pt x="386" y="438"/>
                    </a:lnTo>
                    <a:lnTo>
                      <a:pt x="386" y="436"/>
                    </a:lnTo>
                    <a:lnTo>
                      <a:pt x="392" y="436"/>
                    </a:lnTo>
                    <a:lnTo>
                      <a:pt x="400" y="444"/>
                    </a:lnTo>
                    <a:lnTo>
                      <a:pt x="400" y="448"/>
                    </a:lnTo>
                    <a:lnTo>
                      <a:pt x="400" y="450"/>
                    </a:lnTo>
                    <a:lnTo>
                      <a:pt x="404" y="454"/>
                    </a:lnTo>
                    <a:lnTo>
                      <a:pt x="410" y="456"/>
                    </a:lnTo>
                    <a:lnTo>
                      <a:pt x="414" y="456"/>
                    </a:lnTo>
                    <a:lnTo>
                      <a:pt x="414" y="4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4" name="Freeform 244"/>
              <p:cNvSpPr>
                <a:spLocks/>
              </p:cNvSpPr>
              <p:nvPr/>
            </p:nvSpPr>
            <p:spPr bwMode="auto">
              <a:xfrm>
                <a:off x="7615150" y="3253473"/>
                <a:ext cx="121077" cy="111506"/>
              </a:xfrm>
              <a:custGeom>
                <a:avLst/>
                <a:gdLst>
                  <a:gd name="T0" fmla="*/ 2147483647 w 82"/>
                  <a:gd name="T1" fmla="*/ 2147483647 h 70"/>
                  <a:gd name="T2" fmla="*/ 2147483647 w 82"/>
                  <a:gd name="T3" fmla="*/ 2147483647 h 70"/>
                  <a:gd name="T4" fmla="*/ 2147483647 w 82"/>
                  <a:gd name="T5" fmla="*/ 2147483647 h 70"/>
                  <a:gd name="T6" fmla="*/ 2147483647 w 82"/>
                  <a:gd name="T7" fmla="*/ 2147483647 h 70"/>
                  <a:gd name="T8" fmla="*/ 2147483647 w 82"/>
                  <a:gd name="T9" fmla="*/ 2147483647 h 70"/>
                  <a:gd name="T10" fmla="*/ 2147483647 w 82"/>
                  <a:gd name="T11" fmla="*/ 2147483647 h 70"/>
                  <a:gd name="T12" fmla="*/ 2147483647 w 82"/>
                  <a:gd name="T13" fmla="*/ 2147483647 h 70"/>
                  <a:gd name="T14" fmla="*/ 2147483647 w 82"/>
                  <a:gd name="T15" fmla="*/ 2147483647 h 70"/>
                  <a:gd name="T16" fmla="*/ 2147483647 w 82"/>
                  <a:gd name="T17" fmla="*/ 2147483647 h 70"/>
                  <a:gd name="T18" fmla="*/ 2147483647 w 82"/>
                  <a:gd name="T19" fmla="*/ 2147483647 h 70"/>
                  <a:gd name="T20" fmla="*/ 2147483647 w 82"/>
                  <a:gd name="T21" fmla="*/ 2147483647 h 70"/>
                  <a:gd name="T22" fmla="*/ 2147483647 w 82"/>
                  <a:gd name="T23" fmla="*/ 2147483647 h 70"/>
                  <a:gd name="T24" fmla="*/ 2147483647 w 82"/>
                  <a:gd name="T25" fmla="*/ 2147483647 h 70"/>
                  <a:gd name="T26" fmla="*/ 2147483647 w 82"/>
                  <a:gd name="T27" fmla="*/ 2147483647 h 70"/>
                  <a:gd name="T28" fmla="*/ 2147483647 w 82"/>
                  <a:gd name="T29" fmla="*/ 2147483647 h 70"/>
                  <a:gd name="T30" fmla="*/ 2147483647 w 82"/>
                  <a:gd name="T31" fmla="*/ 2147483647 h 70"/>
                  <a:gd name="T32" fmla="*/ 2147483647 w 82"/>
                  <a:gd name="T33" fmla="*/ 2147483647 h 70"/>
                  <a:gd name="T34" fmla="*/ 2147483647 w 82"/>
                  <a:gd name="T35" fmla="*/ 2147483647 h 70"/>
                  <a:gd name="T36" fmla="*/ 2147483647 w 82"/>
                  <a:gd name="T37" fmla="*/ 2147483647 h 70"/>
                  <a:gd name="T38" fmla="*/ 2147483647 w 82"/>
                  <a:gd name="T39" fmla="*/ 2147483647 h 70"/>
                  <a:gd name="T40" fmla="*/ 2147483647 w 82"/>
                  <a:gd name="T41" fmla="*/ 2147483647 h 70"/>
                  <a:gd name="T42" fmla="*/ 0 w 82"/>
                  <a:gd name="T43" fmla="*/ 0 h 70"/>
                  <a:gd name="T44" fmla="*/ 2147483647 w 82"/>
                  <a:gd name="T45" fmla="*/ 0 h 70"/>
                  <a:gd name="T46" fmla="*/ 2147483647 w 82"/>
                  <a:gd name="T47" fmla="*/ 2147483647 h 70"/>
                  <a:gd name="T48" fmla="*/ 2147483647 w 82"/>
                  <a:gd name="T49" fmla="*/ 2147483647 h 70"/>
                  <a:gd name="T50" fmla="*/ 2147483647 w 82"/>
                  <a:gd name="T51" fmla="*/ 2147483647 h 70"/>
                  <a:gd name="T52" fmla="*/ 2147483647 w 82"/>
                  <a:gd name="T53" fmla="*/ 2147483647 h 70"/>
                  <a:gd name="T54" fmla="*/ 2147483647 w 82"/>
                  <a:gd name="T55" fmla="*/ 2147483647 h 70"/>
                  <a:gd name="T56" fmla="*/ 2147483647 w 82"/>
                  <a:gd name="T57" fmla="*/ 2147483647 h 70"/>
                  <a:gd name="T58" fmla="*/ 2147483647 w 82"/>
                  <a:gd name="T59" fmla="*/ 2147483647 h 70"/>
                  <a:gd name="T60" fmla="*/ 2147483647 w 82"/>
                  <a:gd name="T61" fmla="*/ 2147483647 h 70"/>
                  <a:gd name="T62" fmla="*/ 2147483647 w 82"/>
                  <a:gd name="T63" fmla="*/ 2147483647 h 70"/>
                  <a:gd name="T64" fmla="*/ 2147483647 w 82"/>
                  <a:gd name="T65" fmla="*/ 2147483647 h 70"/>
                  <a:gd name="T66" fmla="*/ 2147483647 w 82"/>
                  <a:gd name="T67" fmla="*/ 2147483647 h 70"/>
                  <a:gd name="T68" fmla="*/ 2147483647 w 82"/>
                  <a:gd name="T69" fmla="*/ 2147483647 h 70"/>
                  <a:gd name="T70" fmla="*/ 2147483647 w 82"/>
                  <a:gd name="T71" fmla="*/ 2147483647 h 70"/>
                  <a:gd name="T72" fmla="*/ 2147483647 w 82"/>
                  <a:gd name="T73" fmla="*/ 2147483647 h 70"/>
                  <a:gd name="T74" fmla="*/ 2147483647 w 82"/>
                  <a:gd name="T75" fmla="*/ 2147483647 h 70"/>
                  <a:gd name="T76" fmla="*/ 2147483647 w 82"/>
                  <a:gd name="T77" fmla="*/ 2147483647 h 70"/>
                  <a:gd name="T78" fmla="*/ 2147483647 w 82"/>
                  <a:gd name="T79" fmla="*/ 2147483647 h 70"/>
                  <a:gd name="T80" fmla="*/ 2147483647 w 82"/>
                  <a:gd name="T81" fmla="*/ 2147483647 h 70"/>
                  <a:gd name="T82" fmla="*/ 2147483647 w 82"/>
                  <a:gd name="T83" fmla="*/ 2147483647 h 70"/>
                  <a:gd name="T84" fmla="*/ 2147483647 w 82"/>
                  <a:gd name="T85" fmla="*/ 2147483647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2"/>
                  <a:gd name="T130" fmla="*/ 0 h 70"/>
                  <a:gd name="T131" fmla="*/ 82 w 8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2" h="70">
                    <a:moveTo>
                      <a:pt x="28" y="52"/>
                    </a:moveTo>
                    <a:lnTo>
                      <a:pt x="20" y="54"/>
                    </a:lnTo>
                    <a:lnTo>
                      <a:pt x="14" y="56"/>
                    </a:lnTo>
                    <a:lnTo>
                      <a:pt x="26" y="62"/>
                    </a:lnTo>
                    <a:lnTo>
                      <a:pt x="30" y="64"/>
                    </a:lnTo>
                    <a:lnTo>
                      <a:pt x="36" y="70"/>
                    </a:lnTo>
                    <a:lnTo>
                      <a:pt x="20" y="70"/>
                    </a:lnTo>
                    <a:lnTo>
                      <a:pt x="14" y="62"/>
                    </a:lnTo>
                    <a:lnTo>
                      <a:pt x="12" y="58"/>
                    </a:lnTo>
                    <a:lnTo>
                      <a:pt x="8" y="56"/>
                    </a:lnTo>
                    <a:lnTo>
                      <a:pt x="10" y="50"/>
                    </a:lnTo>
                    <a:lnTo>
                      <a:pt x="14" y="46"/>
                    </a:lnTo>
                    <a:lnTo>
                      <a:pt x="12" y="44"/>
                    </a:lnTo>
                    <a:lnTo>
                      <a:pt x="10" y="40"/>
                    </a:lnTo>
                    <a:lnTo>
                      <a:pt x="18" y="40"/>
                    </a:lnTo>
                    <a:lnTo>
                      <a:pt x="16" y="34"/>
                    </a:lnTo>
                    <a:lnTo>
                      <a:pt x="14" y="28"/>
                    </a:lnTo>
                    <a:lnTo>
                      <a:pt x="14" y="16"/>
                    </a:lnTo>
                    <a:lnTo>
                      <a:pt x="10" y="12"/>
                    </a:lnTo>
                    <a:lnTo>
                      <a:pt x="6" y="8"/>
                    </a:lnTo>
                    <a:lnTo>
                      <a:pt x="2" y="4"/>
                    </a:lnTo>
                    <a:lnTo>
                      <a:pt x="0" y="0"/>
                    </a:lnTo>
                    <a:lnTo>
                      <a:pt x="4" y="0"/>
                    </a:lnTo>
                    <a:lnTo>
                      <a:pt x="12" y="4"/>
                    </a:lnTo>
                    <a:lnTo>
                      <a:pt x="24" y="14"/>
                    </a:lnTo>
                    <a:lnTo>
                      <a:pt x="40" y="22"/>
                    </a:lnTo>
                    <a:lnTo>
                      <a:pt x="46" y="24"/>
                    </a:lnTo>
                    <a:lnTo>
                      <a:pt x="54" y="26"/>
                    </a:lnTo>
                    <a:lnTo>
                      <a:pt x="60" y="26"/>
                    </a:lnTo>
                    <a:lnTo>
                      <a:pt x="66" y="24"/>
                    </a:lnTo>
                    <a:lnTo>
                      <a:pt x="74" y="20"/>
                    </a:lnTo>
                    <a:lnTo>
                      <a:pt x="74" y="30"/>
                    </a:lnTo>
                    <a:lnTo>
                      <a:pt x="74" y="34"/>
                    </a:lnTo>
                    <a:lnTo>
                      <a:pt x="76" y="36"/>
                    </a:lnTo>
                    <a:lnTo>
                      <a:pt x="82" y="42"/>
                    </a:lnTo>
                    <a:lnTo>
                      <a:pt x="78" y="44"/>
                    </a:lnTo>
                    <a:lnTo>
                      <a:pt x="72" y="44"/>
                    </a:lnTo>
                    <a:lnTo>
                      <a:pt x="60" y="46"/>
                    </a:lnTo>
                    <a:lnTo>
                      <a:pt x="60" y="62"/>
                    </a:lnTo>
                    <a:lnTo>
                      <a:pt x="52" y="60"/>
                    </a:lnTo>
                    <a:lnTo>
                      <a:pt x="44" y="56"/>
                    </a:lnTo>
                    <a:lnTo>
                      <a:pt x="38" y="54"/>
                    </a:lnTo>
                    <a:lnTo>
                      <a:pt x="28" y="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5" name="Freeform 245"/>
              <p:cNvSpPr>
                <a:spLocks/>
              </p:cNvSpPr>
              <p:nvPr/>
            </p:nvSpPr>
            <p:spPr bwMode="auto">
              <a:xfrm>
                <a:off x="7544810" y="3371615"/>
                <a:ext cx="199488" cy="233630"/>
              </a:xfrm>
              <a:custGeom>
                <a:avLst/>
                <a:gdLst>
                  <a:gd name="T0" fmla="*/ 2147483647 w 136"/>
                  <a:gd name="T1" fmla="*/ 2147483647 h 148"/>
                  <a:gd name="T2" fmla="*/ 2147483647 w 136"/>
                  <a:gd name="T3" fmla="*/ 0 h 148"/>
                  <a:gd name="T4" fmla="*/ 2147483647 w 136"/>
                  <a:gd name="T5" fmla="*/ 2147483647 h 148"/>
                  <a:gd name="T6" fmla="*/ 2147483647 w 136"/>
                  <a:gd name="T7" fmla="*/ 2147483647 h 148"/>
                  <a:gd name="T8" fmla="*/ 2147483647 w 136"/>
                  <a:gd name="T9" fmla="*/ 2147483647 h 148"/>
                  <a:gd name="T10" fmla="*/ 2147483647 w 136"/>
                  <a:gd name="T11" fmla="*/ 2147483647 h 148"/>
                  <a:gd name="T12" fmla="*/ 2147483647 w 136"/>
                  <a:gd name="T13" fmla="*/ 2147483647 h 148"/>
                  <a:gd name="T14" fmla="*/ 2147483647 w 136"/>
                  <a:gd name="T15" fmla="*/ 2147483647 h 148"/>
                  <a:gd name="T16" fmla="*/ 2147483647 w 136"/>
                  <a:gd name="T17" fmla="*/ 2147483647 h 148"/>
                  <a:gd name="T18" fmla="*/ 2147483647 w 136"/>
                  <a:gd name="T19" fmla="*/ 2147483647 h 148"/>
                  <a:gd name="T20" fmla="*/ 2147483647 w 136"/>
                  <a:gd name="T21" fmla="*/ 2147483647 h 148"/>
                  <a:gd name="T22" fmla="*/ 2147483647 w 136"/>
                  <a:gd name="T23" fmla="*/ 2147483647 h 148"/>
                  <a:gd name="T24" fmla="*/ 2147483647 w 136"/>
                  <a:gd name="T25" fmla="*/ 2147483647 h 148"/>
                  <a:gd name="T26" fmla="*/ 2147483647 w 136"/>
                  <a:gd name="T27" fmla="*/ 2147483647 h 148"/>
                  <a:gd name="T28" fmla="*/ 2147483647 w 136"/>
                  <a:gd name="T29" fmla="*/ 2147483647 h 148"/>
                  <a:gd name="T30" fmla="*/ 2147483647 w 136"/>
                  <a:gd name="T31" fmla="*/ 2147483647 h 148"/>
                  <a:gd name="T32" fmla="*/ 2147483647 w 136"/>
                  <a:gd name="T33" fmla="*/ 2147483647 h 148"/>
                  <a:gd name="T34" fmla="*/ 2147483647 w 136"/>
                  <a:gd name="T35" fmla="*/ 2147483647 h 148"/>
                  <a:gd name="T36" fmla="*/ 2147483647 w 136"/>
                  <a:gd name="T37" fmla="*/ 2147483647 h 148"/>
                  <a:gd name="T38" fmla="*/ 2147483647 w 136"/>
                  <a:gd name="T39" fmla="*/ 2147483647 h 148"/>
                  <a:gd name="T40" fmla="*/ 2147483647 w 136"/>
                  <a:gd name="T41" fmla="*/ 2147483647 h 148"/>
                  <a:gd name="T42" fmla="*/ 2147483647 w 136"/>
                  <a:gd name="T43" fmla="*/ 2147483647 h 148"/>
                  <a:gd name="T44" fmla="*/ 2147483647 w 136"/>
                  <a:gd name="T45" fmla="*/ 2147483647 h 148"/>
                  <a:gd name="T46" fmla="*/ 2147483647 w 136"/>
                  <a:gd name="T47" fmla="*/ 2147483647 h 148"/>
                  <a:gd name="T48" fmla="*/ 0 w 136"/>
                  <a:gd name="T49" fmla="*/ 2147483647 h 148"/>
                  <a:gd name="T50" fmla="*/ 2147483647 w 136"/>
                  <a:gd name="T51" fmla="*/ 2147483647 h 148"/>
                  <a:gd name="T52" fmla="*/ 2147483647 w 136"/>
                  <a:gd name="T53" fmla="*/ 2147483647 h 148"/>
                  <a:gd name="T54" fmla="*/ 2147483647 w 136"/>
                  <a:gd name="T55" fmla="*/ 2147483647 h 148"/>
                  <a:gd name="T56" fmla="*/ 2147483647 w 136"/>
                  <a:gd name="T57" fmla="*/ 2147483647 h 148"/>
                  <a:gd name="T58" fmla="*/ 2147483647 w 136"/>
                  <a:gd name="T59" fmla="*/ 2147483647 h 148"/>
                  <a:gd name="T60" fmla="*/ 2147483647 w 136"/>
                  <a:gd name="T61" fmla="*/ 2147483647 h 148"/>
                  <a:gd name="T62" fmla="*/ 2147483647 w 136"/>
                  <a:gd name="T63" fmla="*/ 2147483647 h 148"/>
                  <a:gd name="T64" fmla="*/ 2147483647 w 136"/>
                  <a:gd name="T65" fmla="*/ 2147483647 h 148"/>
                  <a:gd name="T66" fmla="*/ 2147483647 w 136"/>
                  <a:gd name="T67" fmla="*/ 2147483647 h 148"/>
                  <a:gd name="T68" fmla="*/ 2147483647 w 136"/>
                  <a:gd name="T69" fmla="*/ 2147483647 h 148"/>
                  <a:gd name="T70" fmla="*/ 2147483647 w 136"/>
                  <a:gd name="T71" fmla="*/ 2147483647 h 148"/>
                  <a:gd name="T72" fmla="*/ 2147483647 w 136"/>
                  <a:gd name="T73" fmla="*/ 2147483647 h 148"/>
                  <a:gd name="T74" fmla="*/ 2147483647 w 136"/>
                  <a:gd name="T75" fmla="*/ 2147483647 h 148"/>
                  <a:gd name="T76" fmla="*/ 2147483647 w 136"/>
                  <a:gd name="T77" fmla="*/ 2147483647 h 148"/>
                  <a:gd name="T78" fmla="*/ 2147483647 w 136"/>
                  <a:gd name="T79" fmla="*/ 2147483647 h 148"/>
                  <a:gd name="T80" fmla="*/ 2147483647 w 136"/>
                  <a:gd name="T81" fmla="*/ 2147483647 h 148"/>
                  <a:gd name="T82" fmla="*/ 2147483647 w 136"/>
                  <a:gd name="T83" fmla="*/ 2147483647 h 148"/>
                  <a:gd name="T84" fmla="*/ 2147483647 w 136"/>
                  <a:gd name="T85" fmla="*/ 2147483647 h 148"/>
                  <a:gd name="T86" fmla="*/ 2147483647 w 136"/>
                  <a:gd name="T87" fmla="*/ 2147483647 h 148"/>
                  <a:gd name="T88" fmla="*/ 2147483647 w 136"/>
                  <a:gd name="T89" fmla="*/ 2147483647 h 1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6"/>
                  <a:gd name="T136" fmla="*/ 0 h 148"/>
                  <a:gd name="T137" fmla="*/ 136 w 136"/>
                  <a:gd name="T138" fmla="*/ 148 h 1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6" h="148">
                    <a:moveTo>
                      <a:pt x="76" y="12"/>
                    </a:moveTo>
                    <a:lnTo>
                      <a:pt x="78" y="6"/>
                    </a:lnTo>
                    <a:lnTo>
                      <a:pt x="80" y="4"/>
                    </a:lnTo>
                    <a:lnTo>
                      <a:pt x="86" y="0"/>
                    </a:lnTo>
                    <a:lnTo>
                      <a:pt x="98" y="10"/>
                    </a:lnTo>
                    <a:lnTo>
                      <a:pt x="110" y="24"/>
                    </a:lnTo>
                    <a:lnTo>
                      <a:pt x="116" y="30"/>
                    </a:lnTo>
                    <a:lnTo>
                      <a:pt x="118" y="38"/>
                    </a:lnTo>
                    <a:lnTo>
                      <a:pt x="122" y="46"/>
                    </a:lnTo>
                    <a:lnTo>
                      <a:pt x="122" y="52"/>
                    </a:lnTo>
                    <a:lnTo>
                      <a:pt x="120" y="56"/>
                    </a:lnTo>
                    <a:lnTo>
                      <a:pt x="118" y="60"/>
                    </a:lnTo>
                    <a:lnTo>
                      <a:pt x="126" y="78"/>
                    </a:lnTo>
                    <a:lnTo>
                      <a:pt x="136" y="102"/>
                    </a:lnTo>
                    <a:lnTo>
                      <a:pt x="134" y="110"/>
                    </a:lnTo>
                    <a:lnTo>
                      <a:pt x="132" y="114"/>
                    </a:lnTo>
                    <a:lnTo>
                      <a:pt x="130" y="114"/>
                    </a:lnTo>
                    <a:lnTo>
                      <a:pt x="126" y="114"/>
                    </a:lnTo>
                    <a:lnTo>
                      <a:pt x="126" y="110"/>
                    </a:lnTo>
                    <a:lnTo>
                      <a:pt x="130" y="106"/>
                    </a:lnTo>
                    <a:lnTo>
                      <a:pt x="122" y="108"/>
                    </a:lnTo>
                    <a:lnTo>
                      <a:pt x="118" y="110"/>
                    </a:lnTo>
                    <a:lnTo>
                      <a:pt x="116" y="120"/>
                    </a:lnTo>
                    <a:lnTo>
                      <a:pt x="116" y="116"/>
                    </a:lnTo>
                    <a:lnTo>
                      <a:pt x="114" y="114"/>
                    </a:lnTo>
                    <a:lnTo>
                      <a:pt x="108" y="120"/>
                    </a:lnTo>
                    <a:lnTo>
                      <a:pt x="104" y="122"/>
                    </a:lnTo>
                    <a:lnTo>
                      <a:pt x="100" y="122"/>
                    </a:lnTo>
                    <a:lnTo>
                      <a:pt x="92" y="122"/>
                    </a:lnTo>
                    <a:lnTo>
                      <a:pt x="88" y="120"/>
                    </a:lnTo>
                    <a:lnTo>
                      <a:pt x="84" y="120"/>
                    </a:lnTo>
                    <a:lnTo>
                      <a:pt x="82" y="120"/>
                    </a:lnTo>
                    <a:lnTo>
                      <a:pt x="82" y="122"/>
                    </a:lnTo>
                    <a:lnTo>
                      <a:pt x="86" y="128"/>
                    </a:lnTo>
                    <a:lnTo>
                      <a:pt x="90" y="132"/>
                    </a:lnTo>
                    <a:lnTo>
                      <a:pt x="86" y="138"/>
                    </a:lnTo>
                    <a:lnTo>
                      <a:pt x="82" y="148"/>
                    </a:lnTo>
                    <a:lnTo>
                      <a:pt x="74" y="144"/>
                    </a:lnTo>
                    <a:lnTo>
                      <a:pt x="70" y="138"/>
                    </a:lnTo>
                    <a:lnTo>
                      <a:pt x="66" y="132"/>
                    </a:lnTo>
                    <a:lnTo>
                      <a:pt x="64" y="122"/>
                    </a:lnTo>
                    <a:lnTo>
                      <a:pt x="54" y="122"/>
                    </a:lnTo>
                    <a:lnTo>
                      <a:pt x="46" y="124"/>
                    </a:lnTo>
                    <a:lnTo>
                      <a:pt x="38" y="126"/>
                    </a:lnTo>
                    <a:lnTo>
                      <a:pt x="30" y="130"/>
                    </a:lnTo>
                    <a:lnTo>
                      <a:pt x="20" y="130"/>
                    </a:lnTo>
                    <a:lnTo>
                      <a:pt x="20" y="136"/>
                    </a:lnTo>
                    <a:lnTo>
                      <a:pt x="8" y="134"/>
                    </a:lnTo>
                    <a:lnTo>
                      <a:pt x="2" y="134"/>
                    </a:lnTo>
                    <a:lnTo>
                      <a:pt x="0" y="132"/>
                    </a:lnTo>
                    <a:lnTo>
                      <a:pt x="0" y="128"/>
                    </a:lnTo>
                    <a:lnTo>
                      <a:pt x="6" y="126"/>
                    </a:lnTo>
                    <a:lnTo>
                      <a:pt x="8" y="124"/>
                    </a:lnTo>
                    <a:lnTo>
                      <a:pt x="14" y="116"/>
                    </a:lnTo>
                    <a:lnTo>
                      <a:pt x="20" y="108"/>
                    </a:lnTo>
                    <a:lnTo>
                      <a:pt x="24" y="106"/>
                    </a:lnTo>
                    <a:lnTo>
                      <a:pt x="28" y="106"/>
                    </a:lnTo>
                    <a:lnTo>
                      <a:pt x="34" y="106"/>
                    </a:lnTo>
                    <a:lnTo>
                      <a:pt x="36" y="104"/>
                    </a:lnTo>
                    <a:lnTo>
                      <a:pt x="42" y="102"/>
                    </a:lnTo>
                    <a:lnTo>
                      <a:pt x="46" y="102"/>
                    </a:lnTo>
                    <a:lnTo>
                      <a:pt x="52" y="102"/>
                    </a:lnTo>
                    <a:lnTo>
                      <a:pt x="54" y="104"/>
                    </a:lnTo>
                    <a:lnTo>
                      <a:pt x="60" y="108"/>
                    </a:lnTo>
                    <a:lnTo>
                      <a:pt x="62" y="106"/>
                    </a:lnTo>
                    <a:lnTo>
                      <a:pt x="62" y="102"/>
                    </a:lnTo>
                    <a:lnTo>
                      <a:pt x="62" y="96"/>
                    </a:lnTo>
                    <a:lnTo>
                      <a:pt x="60" y="94"/>
                    </a:lnTo>
                    <a:lnTo>
                      <a:pt x="62" y="90"/>
                    </a:lnTo>
                    <a:lnTo>
                      <a:pt x="64" y="86"/>
                    </a:lnTo>
                    <a:lnTo>
                      <a:pt x="68" y="84"/>
                    </a:lnTo>
                    <a:lnTo>
                      <a:pt x="68" y="80"/>
                    </a:lnTo>
                    <a:lnTo>
                      <a:pt x="68" y="78"/>
                    </a:lnTo>
                    <a:lnTo>
                      <a:pt x="68" y="74"/>
                    </a:lnTo>
                    <a:lnTo>
                      <a:pt x="70" y="78"/>
                    </a:lnTo>
                    <a:lnTo>
                      <a:pt x="68" y="82"/>
                    </a:lnTo>
                    <a:lnTo>
                      <a:pt x="76" y="80"/>
                    </a:lnTo>
                    <a:lnTo>
                      <a:pt x="82" y="78"/>
                    </a:lnTo>
                    <a:lnTo>
                      <a:pt x="86" y="76"/>
                    </a:lnTo>
                    <a:lnTo>
                      <a:pt x="90" y="72"/>
                    </a:lnTo>
                    <a:lnTo>
                      <a:pt x="92" y="60"/>
                    </a:lnTo>
                    <a:lnTo>
                      <a:pt x="94" y="50"/>
                    </a:lnTo>
                    <a:lnTo>
                      <a:pt x="94" y="44"/>
                    </a:lnTo>
                    <a:lnTo>
                      <a:pt x="92" y="40"/>
                    </a:lnTo>
                    <a:lnTo>
                      <a:pt x="88" y="32"/>
                    </a:lnTo>
                    <a:lnTo>
                      <a:pt x="84" y="26"/>
                    </a:lnTo>
                    <a:lnTo>
                      <a:pt x="82" y="24"/>
                    </a:lnTo>
                    <a:lnTo>
                      <a:pt x="80" y="20"/>
                    </a:lnTo>
                    <a:lnTo>
                      <a:pt x="78" y="16"/>
                    </a:lnTo>
                    <a:lnTo>
                      <a:pt x="76"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6" name="Freeform 246"/>
              <p:cNvSpPr>
                <a:spLocks/>
              </p:cNvSpPr>
              <p:nvPr/>
            </p:nvSpPr>
            <p:spPr bwMode="auto">
              <a:xfrm>
                <a:off x="7590936" y="3578697"/>
                <a:ext cx="44971" cy="39823"/>
              </a:xfrm>
              <a:custGeom>
                <a:avLst/>
                <a:gdLst>
                  <a:gd name="T0" fmla="*/ 2147483647 w 32"/>
                  <a:gd name="T1" fmla="*/ 2147483647 h 26"/>
                  <a:gd name="T2" fmla="*/ 2147483647 w 32"/>
                  <a:gd name="T3" fmla="*/ 2147483647 h 26"/>
                  <a:gd name="T4" fmla="*/ 2147483647 w 32"/>
                  <a:gd name="T5" fmla="*/ 0 h 26"/>
                  <a:gd name="T6" fmla="*/ 2147483647 w 32"/>
                  <a:gd name="T7" fmla="*/ 0 h 26"/>
                  <a:gd name="T8" fmla="*/ 2147483647 w 32"/>
                  <a:gd name="T9" fmla="*/ 2147483647 h 26"/>
                  <a:gd name="T10" fmla="*/ 2147483647 w 32"/>
                  <a:gd name="T11" fmla="*/ 2147483647 h 26"/>
                  <a:gd name="T12" fmla="*/ 2147483647 w 32"/>
                  <a:gd name="T13" fmla="*/ 2147483647 h 26"/>
                  <a:gd name="T14" fmla="*/ 2147483647 w 32"/>
                  <a:gd name="T15" fmla="*/ 2147483647 h 26"/>
                  <a:gd name="T16" fmla="*/ 2147483647 w 32"/>
                  <a:gd name="T17" fmla="*/ 2147483647 h 26"/>
                  <a:gd name="T18" fmla="*/ 2147483647 w 32"/>
                  <a:gd name="T19" fmla="*/ 2147483647 h 26"/>
                  <a:gd name="T20" fmla="*/ 2147483647 w 32"/>
                  <a:gd name="T21" fmla="*/ 2147483647 h 26"/>
                  <a:gd name="T22" fmla="*/ 2147483647 w 32"/>
                  <a:gd name="T23" fmla="*/ 2147483647 h 26"/>
                  <a:gd name="T24" fmla="*/ 2147483647 w 32"/>
                  <a:gd name="T25" fmla="*/ 2147483647 h 26"/>
                  <a:gd name="T26" fmla="*/ 2147483647 w 32"/>
                  <a:gd name="T27" fmla="*/ 2147483647 h 26"/>
                  <a:gd name="T28" fmla="*/ 0 w 32"/>
                  <a:gd name="T29" fmla="*/ 2147483647 h 26"/>
                  <a:gd name="T30" fmla="*/ 0 w 32"/>
                  <a:gd name="T31" fmla="*/ 2147483647 h 26"/>
                  <a:gd name="T32" fmla="*/ 2147483647 w 32"/>
                  <a:gd name="T33" fmla="*/ 2147483647 h 26"/>
                  <a:gd name="T34" fmla="*/ 2147483647 w 32"/>
                  <a:gd name="T35" fmla="*/ 2147483647 h 26"/>
                  <a:gd name="T36" fmla="*/ 2147483647 w 32"/>
                  <a:gd name="T37" fmla="*/ 2147483647 h 26"/>
                  <a:gd name="T38" fmla="*/ 2147483647 w 32"/>
                  <a:gd name="T39" fmla="*/ 2147483647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
                  <a:gd name="T61" fmla="*/ 0 h 26"/>
                  <a:gd name="T62" fmla="*/ 32 w 32"/>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 h="26">
                    <a:moveTo>
                      <a:pt x="14" y="4"/>
                    </a:moveTo>
                    <a:lnTo>
                      <a:pt x="16" y="4"/>
                    </a:lnTo>
                    <a:lnTo>
                      <a:pt x="14" y="0"/>
                    </a:lnTo>
                    <a:lnTo>
                      <a:pt x="22" y="0"/>
                    </a:lnTo>
                    <a:lnTo>
                      <a:pt x="26" y="2"/>
                    </a:lnTo>
                    <a:lnTo>
                      <a:pt x="32" y="8"/>
                    </a:lnTo>
                    <a:lnTo>
                      <a:pt x="30" y="12"/>
                    </a:lnTo>
                    <a:lnTo>
                      <a:pt x="24" y="14"/>
                    </a:lnTo>
                    <a:lnTo>
                      <a:pt x="14" y="16"/>
                    </a:lnTo>
                    <a:lnTo>
                      <a:pt x="14" y="24"/>
                    </a:lnTo>
                    <a:lnTo>
                      <a:pt x="12" y="26"/>
                    </a:lnTo>
                    <a:lnTo>
                      <a:pt x="10" y="26"/>
                    </a:lnTo>
                    <a:lnTo>
                      <a:pt x="6" y="24"/>
                    </a:lnTo>
                    <a:lnTo>
                      <a:pt x="4" y="20"/>
                    </a:lnTo>
                    <a:lnTo>
                      <a:pt x="0" y="14"/>
                    </a:lnTo>
                    <a:lnTo>
                      <a:pt x="0" y="8"/>
                    </a:lnTo>
                    <a:lnTo>
                      <a:pt x="2" y="6"/>
                    </a:lnTo>
                    <a:lnTo>
                      <a:pt x="4" y="4"/>
                    </a:lnTo>
                    <a:lnTo>
                      <a:pt x="8" y="4"/>
                    </a:lnTo>
                    <a:lnTo>
                      <a:pt x="14"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7" name="Freeform 247"/>
              <p:cNvSpPr>
                <a:spLocks/>
              </p:cNvSpPr>
              <p:nvPr/>
            </p:nvSpPr>
            <p:spPr bwMode="auto">
              <a:xfrm>
                <a:off x="7530973" y="3587988"/>
                <a:ext cx="59962" cy="79646"/>
              </a:xfrm>
              <a:custGeom>
                <a:avLst/>
                <a:gdLst>
                  <a:gd name="T0" fmla="*/ 2147483647 w 40"/>
                  <a:gd name="T1" fmla="*/ 2147483647 h 52"/>
                  <a:gd name="T2" fmla="*/ 2147483647 w 40"/>
                  <a:gd name="T3" fmla="*/ 2147483647 h 52"/>
                  <a:gd name="T4" fmla="*/ 2147483647 w 40"/>
                  <a:gd name="T5" fmla="*/ 2147483647 h 52"/>
                  <a:gd name="T6" fmla="*/ 0 w 40"/>
                  <a:gd name="T7" fmla="*/ 2147483647 h 52"/>
                  <a:gd name="T8" fmla="*/ 2147483647 w 40"/>
                  <a:gd name="T9" fmla="*/ 2147483647 h 52"/>
                  <a:gd name="T10" fmla="*/ 2147483647 w 40"/>
                  <a:gd name="T11" fmla="*/ 2147483647 h 52"/>
                  <a:gd name="T12" fmla="*/ 2147483647 w 40"/>
                  <a:gd name="T13" fmla="*/ 0 h 52"/>
                  <a:gd name="T14" fmla="*/ 2147483647 w 40"/>
                  <a:gd name="T15" fmla="*/ 2147483647 h 52"/>
                  <a:gd name="T16" fmla="*/ 2147483647 w 40"/>
                  <a:gd name="T17" fmla="*/ 2147483647 h 52"/>
                  <a:gd name="T18" fmla="*/ 2147483647 w 40"/>
                  <a:gd name="T19" fmla="*/ 2147483647 h 52"/>
                  <a:gd name="T20" fmla="*/ 2147483647 w 40"/>
                  <a:gd name="T21" fmla="*/ 2147483647 h 52"/>
                  <a:gd name="T22" fmla="*/ 2147483647 w 40"/>
                  <a:gd name="T23" fmla="*/ 2147483647 h 52"/>
                  <a:gd name="T24" fmla="*/ 2147483647 w 40"/>
                  <a:gd name="T25" fmla="*/ 2147483647 h 52"/>
                  <a:gd name="T26" fmla="*/ 2147483647 w 40"/>
                  <a:gd name="T27" fmla="*/ 2147483647 h 52"/>
                  <a:gd name="T28" fmla="*/ 2147483647 w 40"/>
                  <a:gd name="T29" fmla="*/ 2147483647 h 52"/>
                  <a:gd name="T30" fmla="*/ 2147483647 w 40"/>
                  <a:gd name="T31" fmla="*/ 2147483647 h 52"/>
                  <a:gd name="T32" fmla="*/ 2147483647 w 40"/>
                  <a:gd name="T33" fmla="*/ 2147483647 h 52"/>
                  <a:gd name="T34" fmla="*/ 2147483647 w 40"/>
                  <a:gd name="T35" fmla="*/ 2147483647 h 52"/>
                  <a:gd name="T36" fmla="*/ 2147483647 w 40"/>
                  <a:gd name="T37" fmla="*/ 2147483647 h 52"/>
                  <a:gd name="T38" fmla="*/ 2147483647 w 40"/>
                  <a:gd name="T39" fmla="*/ 2147483647 h 52"/>
                  <a:gd name="T40" fmla="*/ 2147483647 w 40"/>
                  <a:gd name="T41" fmla="*/ 2147483647 h 52"/>
                  <a:gd name="T42" fmla="*/ 2147483647 w 40"/>
                  <a:gd name="T43" fmla="*/ 2147483647 h 52"/>
                  <a:gd name="T44" fmla="*/ 2147483647 w 40"/>
                  <a:gd name="T45" fmla="*/ 2147483647 h 52"/>
                  <a:gd name="T46" fmla="*/ 2147483647 w 40"/>
                  <a:gd name="T47" fmla="*/ 2147483647 h 52"/>
                  <a:gd name="T48" fmla="*/ 2147483647 w 40"/>
                  <a:gd name="T49" fmla="*/ 2147483647 h 52"/>
                  <a:gd name="T50" fmla="*/ 2147483647 w 40"/>
                  <a:gd name="T51" fmla="*/ 2147483647 h 52"/>
                  <a:gd name="T52" fmla="*/ 2147483647 w 40"/>
                  <a:gd name="T53" fmla="*/ 2147483647 h 5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52"/>
                  <a:gd name="T83" fmla="*/ 40 w 40"/>
                  <a:gd name="T84" fmla="*/ 52 h 5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52">
                    <a:moveTo>
                      <a:pt x="12" y="24"/>
                    </a:moveTo>
                    <a:lnTo>
                      <a:pt x="4" y="20"/>
                    </a:lnTo>
                    <a:lnTo>
                      <a:pt x="2" y="16"/>
                    </a:lnTo>
                    <a:lnTo>
                      <a:pt x="0" y="12"/>
                    </a:lnTo>
                    <a:lnTo>
                      <a:pt x="2" y="8"/>
                    </a:lnTo>
                    <a:lnTo>
                      <a:pt x="6" y="4"/>
                    </a:lnTo>
                    <a:lnTo>
                      <a:pt x="14" y="0"/>
                    </a:lnTo>
                    <a:lnTo>
                      <a:pt x="18" y="4"/>
                    </a:lnTo>
                    <a:lnTo>
                      <a:pt x="18" y="6"/>
                    </a:lnTo>
                    <a:lnTo>
                      <a:pt x="28" y="6"/>
                    </a:lnTo>
                    <a:lnTo>
                      <a:pt x="30" y="12"/>
                    </a:lnTo>
                    <a:lnTo>
                      <a:pt x="32" y="16"/>
                    </a:lnTo>
                    <a:lnTo>
                      <a:pt x="40" y="22"/>
                    </a:lnTo>
                    <a:lnTo>
                      <a:pt x="36" y="24"/>
                    </a:lnTo>
                    <a:lnTo>
                      <a:pt x="34" y="28"/>
                    </a:lnTo>
                    <a:lnTo>
                      <a:pt x="36" y="32"/>
                    </a:lnTo>
                    <a:lnTo>
                      <a:pt x="38" y="36"/>
                    </a:lnTo>
                    <a:lnTo>
                      <a:pt x="38" y="40"/>
                    </a:lnTo>
                    <a:lnTo>
                      <a:pt x="40" y="42"/>
                    </a:lnTo>
                    <a:lnTo>
                      <a:pt x="38" y="48"/>
                    </a:lnTo>
                    <a:lnTo>
                      <a:pt x="38" y="52"/>
                    </a:lnTo>
                    <a:lnTo>
                      <a:pt x="32" y="50"/>
                    </a:lnTo>
                    <a:lnTo>
                      <a:pt x="24" y="46"/>
                    </a:lnTo>
                    <a:lnTo>
                      <a:pt x="18" y="42"/>
                    </a:lnTo>
                    <a:lnTo>
                      <a:pt x="18" y="36"/>
                    </a:lnTo>
                    <a:lnTo>
                      <a:pt x="18" y="30"/>
                    </a:lnTo>
                    <a:lnTo>
                      <a:pt x="12"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8" name="Freeform 248"/>
              <p:cNvSpPr>
                <a:spLocks/>
              </p:cNvSpPr>
              <p:nvPr/>
            </p:nvSpPr>
            <p:spPr bwMode="auto">
              <a:xfrm>
                <a:off x="7390294" y="3836220"/>
                <a:ext cx="35746" cy="90266"/>
              </a:xfrm>
              <a:custGeom>
                <a:avLst/>
                <a:gdLst>
                  <a:gd name="T0" fmla="*/ 2147483647 w 24"/>
                  <a:gd name="T1" fmla="*/ 0 h 56"/>
                  <a:gd name="T2" fmla="*/ 2147483647 w 24"/>
                  <a:gd name="T3" fmla="*/ 2147483647 h 56"/>
                  <a:gd name="T4" fmla="*/ 2147483647 w 24"/>
                  <a:gd name="T5" fmla="*/ 2147483647 h 56"/>
                  <a:gd name="T6" fmla="*/ 2147483647 w 24"/>
                  <a:gd name="T7" fmla="*/ 2147483647 h 56"/>
                  <a:gd name="T8" fmla="*/ 2147483647 w 24"/>
                  <a:gd name="T9" fmla="*/ 2147483647 h 56"/>
                  <a:gd name="T10" fmla="*/ 2147483647 w 24"/>
                  <a:gd name="T11" fmla="*/ 2147483647 h 56"/>
                  <a:gd name="T12" fmla="*/ 0 w 24"/>
                  <a:gd name="T13" fmla="*/ 2147483647 h 56"/>
                  <a:gd name="T14" fmla="*/ 0 w 24"/>
                  <a:gd name="T15" fmla="*/ 2147483647 h 56"/>
                  <a:gd name="T16" fmla="*/ 2147483647 w 24"/>
                  <a:gd name="T17" fmla="*/ 2147483647 h 56"/>
                  <a:gd name="T18" fmla="*/ 2147483647 w 24"/>
                  <a:gd name="T19" fmla="*/ 2147483647 h 56"/>
                  <a:gd name="T20" fmla="*/ 2147483647 w 24"/>
                  <a:gd name="T21" fmla="*/ 2147483647 h 56"/>
                  <a:gd name="T22" fmla="*/ 2147483647 w 24"/>
                  <a:gd name="T23" fmla="*/ 2147483647 h 56"/>
                  <a:gd name="T24" fmla="*/ 2147483647 w 24"/>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6"/>
                  <a:gd name="T41" fmla="*/ 24 w 24"/>
                  <a:gd name="T42" fmla="*/ 56 h 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6">
                    <a:moveTo>
                      <a:pt x="24" y="0"/>
                    </a:moveTo>
                    <a:lnTo>
                      <a:pt x="24" y="12"/>
                    </a:lnTo>
                    <a:lnTo>
                      <a:pt x="22" y="32"/>
                    </a:lnTo>
                    <a:lnTo>
                      <a:pt x="16" y="56"/>
                    </a:lnTo>
                    <a:lnTo>
                      <a:pt x="4" y="44"/>
                    </a:lnTo>
                    <a:lnTo>
                      <a:pt x="2" y="38"/>
                    </a:lnTo>
                    <a:lnTo>
                      <a:pt x="0" y="32"/>
                    </a:lnTo>
                    <a:lnTo>
                      <a:pt x="0" y="20"/>
                    </a:lnTo>
                    <a:lnTo>
                      <a:pt x="4" y="10"/>
                    </a:lnTo>
                    <a:lnTo>
                      <a:pt x="8" y="4"/>
                    </a:lnTo>
                    <a:lnTo>
                      <a:pt x="12" y="4"/>
                    </a:lnTo>
                    <a:lnTo>
                      <a:pt x="18" y="2"/>
                    </a:lnTo>
                    <a:lnTo>
                      <a:pt x="2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89" name="Freeform 249"/>
              <p:cNvSpPr>
                <a:spLocks/>
              </p:cNvSpPr>
              <p:nvPr/>
            </p:nvSpPr>
            <p:spPr bwMode="auto">
              <a:xfrm>
                <a:off x="7148141" y="3982239"/>
                <a:ext cx="48431" cy="54425"/>
              </a:xfrm>
              <a:custGeom>
                <a:avLst/>
                <a:gdLst>
                  <a:gd name="T0" fmla="*/ 2147483647 w 34"/>
                  <a:gd name="T1" fmla="*/ 2147483647 h 36"/>
                  <a:gd name="T2" fmla="*/ 2147483647 w 34"/>
                  <a:gd name="T3" fmla="*/ 2147483647 h 36"/>
                  <a:gd name="T4" fmla="*/ 2147483647 w 34"/>
                  <a:gd name="T5" fmla="*/ 2147483647 h 36"/>
                  <a:gd name="T6" fmla="*/ 2147483647 w 34"/>
                  <a:gd name="T7" fmla="*/ 2147483647 h 36"/>
                  <a:gd name="T8" fmla="*/ 0 w 34"/>
                  <a:gd name="T9" fmla="*/ 2147483647 h 36"/>
                  <a:gd name="T10" fmla="*/ 2147483647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0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6"/>
                  <a:gd name="T47" fmla="*/ 34 w 3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6">
                    <a:moveTo>
                      <a:pt x="18" y="36"/>
                    </a:moveTo>
                    <a:lnTo>
                      <a:pt x="12" y="34"/>
                    </a:lnTo>
                    <a:lnTo>
                      <a:pt x="6" y="30"/>
                    </a:lnTo>
                    <a:lnTo>
                      <a:pt x="2" y="24"/>
                    </a:lnTo>
                    <a:lnTo>
                      <a:pt x="0" y="20"/>
                    </a:lnTo>
                    <a:lnTo>
                      <a:pt x="2" y="16"/>
                    </a:lnTo>
                    <a:lnTo>
                      <a:pt x="4" y="12"/>
                    </a:lnTo>
                    <a:lnTo>
                      <a:pt x="12" y="6"/>
                    </a:lnTo>
                    <a:lnTo>
                      <a:pt x="26" y="2"/>
                    </a:lnTo>
                    <a:lnTo>
                      <a:pt x="34" y="0"/>
                    </a:lnTo>
                    <a:lnTo>
                      <a:pt x="34" y="10"/>
                    </a:lnTo>
                    <a:lnTo>
                      <a:pt x="30" y="20"/>
                    </a:lnTo>
                    <a:lnTo>
                      <a:pt x="24" y="32"/>
                    </a:lnTo>
                    <a:lnTo>
                      <a:pt x="22" y="34"/>
                    </a:lnTo>
                    <a:lnTo>
                      <a:pt x="18" y="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0" name="Freeform 250"/>
              <p:cNvSpPr>
                <a:spLocks/>
              </p:cNvSpPr>
              <p:nvPr/>
            </p:nvSpPr>
            <p:spPr bwMode="auto">
              <a:xfrm>
                <a:off x="6497788" y="4283567"/>
                <a:ext cx="54196" cy="114160"/>
              </a:xfrm>
              <a:custGeom>
                <a:avLst/>
                <a:gdLst>
                  <a:gd name="T0" fmla="*/ 2147483647 w 36"/>
                  <a:gd name="T1" fmla="*/ 2147483647 h 70"/>
                  <a:gd name="T2" fmla="*/ 2147483647 w 36"/>
                  <a:gd name="T3" fmla="*/ 2147483647 h 70"/>
                  <a:gd name="T4" fmla="*/ 2147483647 w 36"/>
                  <a:gd name="T5" fmla="*/ 2147483647 h 70"/>
                  <a:gd name="T6" fmla="*/ 2147483647 w 36"/>
                  <a:gd name="T7" fmla="*/ 2147483647 h 70"/>
                  <a:gd name="T8" fmla="*/ 2147483647 w 36"/>
                  <a:gd name="T9" fmla="*/ 2147483647 h 70"/>
                  <a:gd name="T10" fmla="*/ 2147483647 w 36"/>
                  <a:gd name="T11" fmla="*/ 2147483647 h 70"/>
                  <a:gd name="T12" fmla="*/ 2147483647 w 36"/>
                  <a:gd name="T13" fmla="*/ 2147483647 h 70"/>
                  <a:gd name="T14" fmla="*/ 2147483647 w 36"/>
                  <a:gd name="T15" fmla="*/ 2147483647 h 70"/>
                  <a:gd name="T16" fmla="*/ 2147483647 w 36"/>
                  <a:gd name="T17" fmla="*/ 2147483647 h 70"/>
                  <a:gd name="T18" fmla="*/ 2147483647 w 36"/>
                  <a:gd name="T19" fmla="*/ 2147483647 h 70"/>
                  <a:gd name="T20" fmla="*/ 0 w 36"/>
                  <a:gd name="T21" fmla="*/ 2147483647 h 70"/>
                  <a:gd name="T22" fmla="*/ 2147483647 w 36"/>
                  <a:gd name="T23" fmla="*/ 2147483647 h 70"/>
                  <a:gd name="T24" fmla="*/ 2147483647 w 36"/>
                  <a:gd name="T25" fmla="*/ 2147483647 h 70"/>
                  <a:gd name="T26" fmla="*/ 2147483647 w 36"/>
                  <a:gd name="T27" fmla="*/ 2147483647 h 70"/>
                  <a:gd name="T28" fmla="*/ 2147483647 w 36"/>
                  <a:gd name="T29" fmla="*/ 0 h 70"/>
                  <a:gd name="T30" fmla="*/ 2147483647 w 36"/>
                  <a:gd name="T31" fmla="*/ 2147483647 h 70"/>
                  <a:gd name="T32" fmla="*/ 2147483647 w 36"/>
                  <a:gd name="T33" fmla="*/ 2147483647 h 70"/>
                  <a:gd name="T34" fmla="*/ 2147483647 w 36"/>
                  <a:gd name="T35" fmla="*/ 2147483647 h 70"/>
                  <a:gd name="T36" fmla="*/ 2147483647 w 36"/>
                  <a:gd name="T37" fmla="*/ 2147483647 h 70"/>
                  <a:gd name="T38" fmla="*/ 2147483647 w 36"/>
                  <a:gd name="T39" fmla="*/ 2147483647 h 70"/>
                  <a:gd name="T40" fmla="*/ 2147483647 w 36"/>
                  <a:gd name="T41" fmla="*/ 2147483647 h 7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6"/>
                  <a:gd name="T64" fmla="*/ 0 h 70"/>
                  <a:gd name="T65" fmla="*/ 36 w 36"/>
                  <a:gd name="T66" fmla="*/ 70 h 7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6" h="70">
                    <a:moveTo>
                      <a:pt x="36" y="52"/>
                    </a:moveTo>
                    <a:lnTo>
                      <a:pt x="34" y="58"/>
                    </a:lnTo>
                    <a:lnTo>
                      <a:pt x="30" y="64"/>
                    </a:lnTo>
                    <a:lnTo>
                      <a:pt x="22" y="68"/>
                    </a:lnTo>
                    <a:lnTo>
                      <a:pt x="16" y="70"/>
                    </a:lnTo>
                    <a:lnTo>
                      <a:pt x="12" y="68"/>
                    </a:lnTo>
                    <a:lnTo>
                      <a:pt x="8" y="64"/>
                    </a:lnTo>
                    <a:lnTo>
                      <a:pt x="6" y="60"/>
                    </a:lnTo>
                    <a:lnTo>
                      <a:pt x="4" y="54"/>
                    </a:lnTo>
                    <a:lnTo>
                      <a:pt x="2" y="44"/>
                    </a:lnTo>
                    <a:lnTo>
                      <a:pt x="0" y="34"/>
                    </a:lnTo>
                    <a:lnTo>
                      <a:pt x="2" y="24"/>
                    </a:lnTo>
                    <a:lnTo>
                      <a:pt x="4" y="18"/>
                    </a:lnTo>
                    <a:lnTo>
                      <a:pt x="6" y="10"/>
                    </a:lnTo>
                    <a:lnTo>
                      <a:pt x="8" y="0"/>
                    </a:lnTo>
                    <a:lnTo>
                      <a:pt x="14" y="2"/>
                    </a:lnTo>
                    <a:lnTo>
                      <a:pt x="16" y="8"/>
                    </a:lnTo>
                    <a:lnTo>
                      <a:pt x="26" y="20"/>
                    </a:lnTo>
                    <a:lnTo>
                      <a:pt x="34" y="36"/>
                    </a:lnTo>
                    <a:lnTo>
                      <a:pt x="36" y="44"/>
                    </a:lnTo>
                    <a:lnTo>
                      <a:pt x="36" y="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1" name="Freeform 251"/>
              <p:cNvSpPr>
                <a:spLocks/>
              </p:cNvSpPr>
              <p:nvPr/>
            </p:nvSpPr>
            <p:spPr bwMode="auto">
              <a:xfrm>
                <a:off x="6975175" y="3889317"/>
                <a:ext cx="219091" cy="428763"/>
              </a:xfrm>
              <a:custGeom>
                <a:avLst/>
                <a:gdLst>
                  <a:gd name="T0" fmla="*/ 2147483647 w 150"/>
                  <a:gd name="T1" fmla="*/ 2147483647 h 270"/>
                  <a:gd name="T2" fmla="*/ 2147483647 w 150"/>
                  <a:gd name="T3" fmla="*/ 2147483647 h 270"/>
                  <a:gd name="T4" fmla="*/ 2147483647 w 150"/>
                  <a:gd name="T5" fmla="*/ 2147483647 h 270"/>
                  <a:gd name="T6" fmla="*/ 2147483647 w 150"/>
                  <a:gd name="T7" fmla="*/ 2147483647 h 270"/>
                  <a:gd name="T8" fmla="*/ 2147483647 w 150"/>
                  <a:gd name="T9" fmla="*/ 2147483647 h 270"/>
                  <a:gd name="T10" fmla="*/ 2147483647 w 150"/>
                  <a:gd name="T11" fmla="*/ 2147483647 h 270"/>
                  <a:gd name="T12" fmla="*/ 2147483647 w 150"/>
                  <a:gd name="T13" fmla="*/ 2147483647 h 270"/>
                  <a:gd name="T14" fmla="*/ 2147483647 w 150"/>
                  <a:gd name="T15" fmla="*/ 2147483647 h 270"/>
                  <a:gd name="T16" fmla="*/ 2147483647 w 150"/>
                  <a:gd name="T17" fmla="*/ 2147483647 h 270"/>
                  <a:gd name="T18" fmla="*/ 2147483647 w 150"/>
                  <a:gd name="T19" fmla="*/ 2147483647 h 270"/>
                  <a:gd name="T20" fmla="*/ 2147483647 w 150"/>
                  <a:gd name="T21" fmla="*/ 2147483647 h 270"/>
                  <a:gd name="T22" fmla="*/ 2147483647 w 150"/>
                  <a:gd name="T23" fmla="*/ 2147483647 h 270"/>
                  <a:gd name="T24" fmla="*/ 2147483647 w 150"/>
                  <a:gd name="T25" fmla="*/ 2147483647 h 270"/>
                  <a:gd name="T26" fmla="*/ 2147483647 w 150"/>
                  <a:gd name="T27" fmla="*/ 2147483647 h 270"/>
                  <a:gd name="T28" fmla="*/ 2147483647 w 150"/>
                  <a:gd name="T29" fmla="*/ 2147483647 h 270"/>
                  <a:gd name="T30" fmla="*/ 2147483647 w 150"/>
                  <a:gd name="T31" fmla="*/ 2147483647 h 270"/>
                  <a:gd name="T32" fmla="*/ 2147483647 w 150"/>
                  <a:gd name="T33" fmla="*/ 2147483647 h 270"/>
                  <a:gd name="T34" fmla="*/ 2147483647 w 150"/>
                  <a:gd name="T35" fmla="*/ 2147483647 h 270"/>
                  <a:gd name="T36" fmla="*/ 0 w 150"/>
                  <a:gd name="T37" fmla="*/ 2147483647 h 270"/>
                  <a:gd name="T38" fmla="*/ 2147483647 w 150"/>
                  <a:gd name="T39" fmla="*/ 2147483647 h 270"/>
                  <a:gd name="T40" fmla="*/ 2147483647 w 150"/>
                  <a:gd name="T41" fmla="*/ 2147483647 h 270"/>
                  <a:gd name="T42" fmla="*/ 2147483647 w 150"/>
                  <a:gd name="T43" fmla="*/ 2147483647 h 270"/>
                  <a:gd name="T44" fmla="*/ 2147483647 w 150"/>
                  <a:gd name="T45" fmla="*/ 2147483647 h 270"/>
                  <a:gd name="T46" fmla="*/ 2147483647 w 150"/>
                  <a:gd name="T47" fmla="*/ 2147483647 h 270"/>
                  <a:gd name="T48" fmla="*/ 2147483647 w 150"/>
                  <a:gd name="T49" fmla="*/ 2147483647 h 270"/>
                  <a:gd name="T50" fmla="*/ 2147483647 w 150"/>
                  <a:gd name="T51" fmla="*/ 2147483647 h 270"/>
                  <a:gd name="T52" fmla="*/ 2147483647 w 150"/>
                  <a:gd name="T53" fmla="*/ 2147483647 h 270"/>
                  <a:gd name="T54" fmla="*/ 2147483647 w 150"/>
                  <a:gd name="T55" fmla="*/ 2147483647 h 270"/>
                  <a:gd name="T56" fmla="*/ 2147483647 w 150"/>
                  <a:gd name="T57" fmla="*/ 2147483647 h 270"/>
                  <a:gd name="T58" fmla="*/ 2147483647 w 150"/>
                  <a:gd name="T59" fmla="*/ 2147483647 h 270"/>
                  <a:gd name="T60" fmla="*/ 2147483647 w 150"/>
                  <a:gd name="T61" fmla="*/ 2147483647 h 270"/>
                  <a:gd name="T62" fmla="*/ 2147483647 w 150"/>
                  <a:gd name="T63" fmla="*/ 2147483647 h 270"/>
                  <a:gd name="T64" fmla="*/ 2147483647 w 150"/>
                  <a:gd name="T65" fmla="*/ 2147483647 h 270"/>
                  <a:gd name="T66" fmla="*/ 2147483647 w 150"/>
                  <a:gd name="T67" fmla="*/ 2147483647 h 270"/>
                  <a:gd name="T68" fmla="*/ 2147483647 w 150"/>
                  <a:gd name="T69" fmla="*/ 2147483647 h 270"/>
                  <a:gd name="T70" fmla="*/ 2147483647 w 150"/>
                  <a:gd name="T71" fmla="*/ 2147483647 h 270"/>
                  <a:gd name="T72" fmla="*/ 2147483647 w 150"/>
                  <a:gd name="T73" fmla="*/ 2147483647 h 270"/>
                  <a:gd name="T74" fmla="*/ 2147483647 w 150"/>
                  <a:gd name="T75" fmla="*/ 2147483647 h 270"/>
                  <a:gd name="T76" fmla="*/ 2147483647 w 150"/>
                  <a:gd name="T77" fmla="*/ 2147483647 h 270"/>
                  <a:gd name="T78" fmla="*/ 2147483647 w 150"/>
                  <a:gd name="T79" fmla="*/ 2147483647 h 270"/>
                  <a:gd name="T80" fmla="*/ 2147483647 w 150"/>
                  <a:gd name="T81" fmla="*/ 2147483647 h 270"/>
                  <a:gd name="T82" fmla="*/ 2147483647 w 150"/>
                  <a:gd name="T83" fmla="*/ 2147483647 h 270"/>
                  <a:gd name="T84" fmla="*/ 2147483647 w 150"/>
                  <a:gd name="T85" fmla="*/ 2147483647 h 270"/>
                  <a:gd name="T86" fmla="*/ 2147483647 w 150"/>
                  <a:gd name="T87" fmla="*/ 2147483647 h 270"/>
                  <a:gd name="T88" fmla="*/ 2147483647 w 150"/>
                  <a:gd name="T89" fmla="*/ 2147483647 h 270"/>
                  <a:gd name="T90" fmla="*/ 2147483647 w 150"/>
                  <a:gd name="T91" fmla="*/ 2147483647 h 270"/>
                  <a:gd name="T92" fmla="*/ 2147483647 w 150"/>
                  <a:gd name="T93" fmla="*/ 2147483647 h 270"/>
                  <a:gd name="T94" fmla="*/ 2147483647 w 150"/>
                  <a:gd name="T95" fmla="*/ 2147483647 h 270"/>
                  <a:gd name="T96" fmla="*/ 2147483647 w 150"/>
                  <a:gd name="T97" fmla="*/ 2147483647 h 270"/>
                  <a:gd name="T98" fmla="*/ 2147483647 w 150"/>
                  <a:gd name="T99" fmla="*/ 2147483647 h 27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0"/>
                  <a:gd name="T151" fmla="*/ 0 h 270"/>
                  <a:gd name="T152" fmla="*/ 150 w 150"/>
                  <a:gd name="T153" fmla="*/ 270 h 27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0" h="270">
                    <a:moveTo>
                      <a:pt x="64" y="232"/>
                    </a:moveTo>
                    <a:lnTo>
                      <a:pt x="70" y="228"/>
                    </a:lnTo>
                    <a:lnTo>
                      <a:pt x="78" y="226"/>
                    </a:lnTo>
                    <a:lnTo>
                      <a:pt x="96" y="220"/>
                    </a:lnTo>
                    <a:lnTo>
                      <a:pt x="92" y="216"/>
                    </a:lnTo>
                    <a:lnTo>
                      <a:pt x="90" y="216"/>
                    </a:lnTo>
                    <a:lnTo>
                      <a:pt x="88" y="214"/>
                    </a:lnTo>
                    <a:lnTo>
                      <a:pt x="112" y="200"/>
                    </a:lnTo>
                    <a:lnTo>
                      <a:pt x="114" y="198"/>
                    </a:lnTo>
                    <a:lnTo>
                      <a:pt x="116" y="194"/>
                    </a:lnTo>
                    <a:lnTo>
                      <a:pt x="114" y="190"/>
                    </a:lnTo>
                    <a:lnTo>
                      <a:pt x="114" y="186"/>
                    </a:lnTo>
                    <a:lnTo>
                      <a:pt x="114" y="182"/>
                    </a:lnTo>
                    <a:lnTo>
                      <a:pt x="112" y="176"/>
                    </a:lnTo>
                    <a:lnTo>
                      <a:pt x="112" y="160"/>
                    </a:lnTo>
                    <a:lnTo>
                      <a:pt x="106" y="146"/>
                    </a:lnTo>
                    <a:lnTo>
                      <a:pt x="100" y="136"/>
                    </a:lnTo>
                    <a:lnTo>
                      <a:pt x="86" y="118"/>
                    </a:lnTo>
                    <a:lnTo>
                      <a:pt x="82" y="112"/>
                    </a:lnTo>
                    <a:lnTo>
                      <a:pt x="76" y="106"/>
                    </a:lnTo>
                    <a:lnTo>
                      <a:pt x="70" y="106"/>
                    </a:lnTo>
                    <a:lnTo>
                      <a:pt x="68" y="102"/>
                    </a:lnTo>
                    <a:lnTo>
                      <a:pt x="66" y="96"/>
                    </a:lnTo>
                    <a:lnTo>
                      <a:pt x="60" y="92"/>
                    </a:lnTo>
                    <a:lnTo>
                      <a:pt x="52" y="86"/>
                    </a:lnTo>
                    <a:lnTo>
                      <a:pt x="42" y="78"/>
                    </a:lnTo>
                    <a:lnTo>
                      <a:pt x="34" y="70"/>
                    </a:lnTo>
                    <a:lnTo>
                      <a:pt x="32" y="64"/>
                    </a:lnTo>
                    <a:lnTo>
                      <a:pt x="30" y="60"/>
                    </a:lnTo>
                    <a:lnTo>
                      <a:pt x="38" y="58"/>
                    </a:lnTo>
                    <a:lnTo>
                      <a:pt x="42" y="54"/>
                    </a:lnTo>
                    <a:lnTo>
                      <a:pt x="42" y="48"/>
                    </a:lnTo>
                    <a:lnTo>
                      <a:pt x="26" y="44"/>
                    </a:lnTo>
                    <a:lnTo>
                      <a:pt x="14" y="38"/>
                    </a:lnTo>
                    <a:lnTo>
                      <a:pt x="8" y="34"/>
                    </a:lnTo>
                    <a:lnTo>
                      <a:pt x="4" y="30"/>
                    </a:lnTo>
                    <a:lnTo>
                      <a:pt x="0" y="24"/>
                    </a:lnTo>
                    <a:lnTo>
                      <a:pt x="0" y="18"/>
                    </a:lnTo>
                    <a:lnTo>
                      <a:pt x="0" y="14"/>
                    </a:lnTo>
                    <a:lnTo>
                      <a:pt x="10" y="14"/>
                    </a:lnTo>
                    <a:lnTo>
                      <a:pt x="16" y="14"/>
                    </a:lnTo>
                    <a:lnTo>
                      <a:pt x="26" y="12"/>
                    </a:lnTo>
                    <a:lnTo>
                      <a:pt x="34" y="6"/>
                    </a:lnTo>
                    <a:lnTo>
                      <a:pt x="42" y="2"/>
                    </a:lnTo>
                    <a:lnTo>
                      <a:pt x="50" y="0"/>
                    </a:lnTo>
                    <a:lnTo>
                      <a:pt x="56" y="2"/>
                    </a:lnTo>
                    <a:lnTo>
                      <a:pt x="60" y="4"/>
                    </a:lnTo>
                    <a:lnTo>
                      <a:pt x="66" y="6"/>
                    </a:lnTo>
                    <a:lnTo>
                      <a:pt x="70" y="6"/>
                    </a:lnTo>
                    <a:lnTo>
                      <a:pt x="72" y="12"/>
                    </a:lnTo>
                    <a:lnTo>
                      <a:pt x="74" y="16"/>
                    </a:lnTo>
                    <a:lnTo>
                      <a:pt x="82" y="24"/>
                    </a:lnTo>
                    <a:lnTo>
                      <a:pt x="90" y="28"/>
                    </a:lnTo>
                    <a:lnTo>
                      <a:pt x="98" y="30"/>
                    </a:lnTo>
                    <a:lnTo>
                      <a:pt x="96" y="36"/>
                    </a:lnTo>
                    <a:lnTo>
                      <a:pt x="94" y="42"/>
                    </a:lnTo>
                    <a:lnTo>
                      <a:pt x="90" y="42"/>
                    </a:lnTo>
                    <a:lnTo>
                      <a:pt x="84" y="42"/>
                    </a:lnTo>
                    <a:lnTo>
                      <a:pt x="82" y="42"/>
                    </a:lnTo>
                    <a:lnTo>
                      <a:pt x="82" y="48"/>
                    </a:lnTo>
                    <a:lnTo>
                      <a:pt x="80" y="52"/>
                    </a:lnTo>
                    <a:lnTo>
                      <a:pt x="76" y="56"/>
                    </a:lnTo>
                    <a:lnTo>
                      <a:pt x="72" y="64"/>
                    </a:lnTo>
                    <a:lnTo>
                      <a:pt x="70" y="70"/>
                    </a:lnTo>
                    <a:lnTo>
                      <a:pt x="72" y="84"/>
                    </a:lnTo>
                    <a:lnTo>
                      <a:pt x="76" y="88"/>
                    </a:lnTo>
                    <a:lnTo>
                      <a:pt x="78" y="92"/>
                    </a:lnTo>
                    <a:lnTo>
                      <a:pt x="86" y="96"/>
                    </a:lnTo>
                    <a:lnTo>
                      <a:pt x="98" y="110"/>
                    </a:lnTo>
                    <a:lnTo>
                      <a:pt x="110" y="124"/>
                    </a:lnTo>
                    <a:lnTo>
                      <a:pt x="122" y="136"/>
                    </a:lnTo>
                    <a:lnTo>
                      <a:pt x="138" y="148"/>
                    </a:lnTo>
                    <a:lnTo>
                      <a:pt x="138" y="156"/>
                    </a:lnTo>
                    <a:lnTo>
                      <a:pt x="142" y="170"/>
                    </a:lnTo>
                    <a:lnTo>
                      <a:pt x="150" y="192"/>
                    </a:lnTo>
                    <a:lnTo>
                      <a:pt x="146" y="198"/>
                    </a:lnTo>
                    <a:lnTo>
                      <a:pt x="146" y="204"/>
                    </a:lnTo>
                    <a:lnTo>
                      <a:pt x="146" y="210"/>
                    </a:lnTo>
                    <a:lnTo>
                      <a:pt x="144" y="214"/>
                    </a:lnTo>
                    <a:lnTo>
                      <a:pt x="138" y="220"/>
                    </a:lnTo>
                    <a:lnTo>
                      <a:pt x="128" y="228"/>
                    </a:lnTo>
                    <a:lnTo>
                      <a:pt x="120" y="232"/>
                    </a:lnTo>
                    <a:lnTo>
                      <a:pt x="112" y="234"/>
                    </a:lnTo>
                    <a:lnTo>
                      <a:pt x="104" y="242"/>
                    </a:lnTo>
                    <a:lnTo>
                      <a:pt x="98" y="254"/>
                    </a:lnTo>
                    <a:lnTo>
                      <a:pt x="88" y="266"/>
                    </a:lnTo>
                    <a:lnTo>
                      <a:pt x="84" y="270"/>
                    </a:lnTo>
                    <a:lnTo>
                      <a:pt x="78" y="270"/>
                    </a:lnTo>
                    <a:lnTo>
                      <a:pt x="76" y="270"/>
                    </a:lnTo>
                    <a:lnTo>
                      <a:pt x="74" y="268"/>
                    </a:lnTo>
                    <a:lnTo>
                      <a:pt x="74" y="260"/>
                    </a:lnTo>
                    <a:lnTo>
                      <a:pt x="74" y="252"/>
                    </a:lnTo>
                    <a:lnTo>
                      <a:pt x="76" y="246"/>
                    </a:lnTo>
                    <a:lnTo>
                      <a:pt x="76" y="242"/>
                    </a:lnTo>
                    <a:lnTo>
                      <a:pt x="74" y="236"/>
                    </a:lnTo>
                    <a:lnTo>
                      <a:pt x="70" y="236"/>
                    </a:lnTo>
                    <a:lnTo>
                      <a:pt x="66" y="234"/>
                    </a:lnTo>
                    <a:lnTo>
                      <a:pt x="62" y="234"/>
                    </a:lnTo>
                    <a:lnTo>
                      <a:pt x="60" y="234"/>
                    </a:lnTo>
                    <a:lnTo>
                      <a:pt x="64" y="2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2" name="Freeform 252"/>
              <p:cNvSpPr>
                <a:spLocks/>
              </p:cNvSpPr>
              <p:nvPr/>
            </p:nvSpPr>
            <p:spPr bwMode="auto">
              <a:xfrm>
                <a:off x="7018993" y="4142859"/>
                <a:ext cx="126842" cy="120797"/>
              </a:xfrm>
              <a:custGeom>
                <a:avLst/>
                <a:gdLst>
                  <a:gd name="T0" fmla="*/ 2147483647 w 86"/>
                  <a:gd name="T1" fmla="*/ 0 h 76"/>
                  <a:gd name="T2" fmla="*/ 2147483647 w 86"/>
                  <a:gd name="T3" fmla="*/ 0 h 76"/>
                  <a:gd name="T4" fmla="*/ 2147483647 w 86"/>
                  <a:gd name="T5" fmla="*/ 2147483647 h 76"/>
                  <a:gd name="T6" fmla="*/ 2147483647 w 86"/>
                  <a:gd name="T7" fmla="*/ 0 h 76"/>
                  <a:gd name="T8" fmla="*/ 2147483647 w 86"/>
                  <a:gd name="T9" fmla="*/ 0 h 76"/>
                  <a:gd name="T10" fmla="*/ 2147483647 w 86"/>
                  <a:gd name="T11" fmla="*/ 0 h 76"/>
                  <a:gd name="T12" fmla="*/ 2147483647 w 86"/>
                  <a:gd name="T13" fmla="*/ 2147483647 h 76"/>
                  <a:gd name="T14" fmla="*/ 2147483647 w 86"/>
                  <a:gd name="T15" fmla="*/ 2147483647 h 76"/>
                  <a:gd name="T16" fmla="*/ 2147483647 w 86"/>
                  <a:gd name="T17" fmla="*/ 2147483647 h 76"/>
                  <a:gd name="T18" fmla="*/ 2147483647 w 86"/>
                  <a:gd name="T19" fmla="*/ 2147483647 h 76"/>
                  <a:gd name="T20" fmla="*/ 2147483647 w 86"/>
                  <a:gd name="T21" fmla="*/ 2147483647 h 76"/>
                  <a:gd name="T22" fmla="*/ 2147483647 w 86"/>
                  <a:gd name="T23" fmla="*/ 2147483647 h 76"/>
                  <a:gd name="T24" fmla="*/ 2147483647 w 86"/>
                  <a:gd name="T25" fmla="*/ 2147483647 h 76"/>
                  <a:gd name="T26" fmla="*/ 2147483647 w 86"/>
                  <a:gd name="T27" fmla="*/ 2147483647 h 76"/>
                  <a:gd name="T28" fmla="*/ 2147483647 w 86"/>
                  <a:gd name="T29" fmla="*/ 2147483647 h 76"/>
                  <a:gd name="T30" fmla="*/ 2147483647 w 86"/>
                  <a:gd name="T31" fmla="*/ 2147483647 h 76"/>
                  <a:gd name="T32" fmla="*/ 2147483647 w 86"/>
                  <a:gd name="T33" fmla="*/ 2147483647 h 76"/>
                  <a:gd name="T34" fmla="*/ 0 w 86"/>
                  <a:gd name="T35" fmla="*/ 2147483647 h 76"/>
                  <a:gd name="T36" fmla="*/ 2147483647 w 86"/>
                  <a:gd name="T37" fmla="*/ 2147483647 h 76"/>
                  <a:gd name="T38" fmla="*/ 2147483647 w 86"/>
                  <a:gd name="T39" fmla="*/ 2147483647 h 76"/>
                  <a:gd name="T40" fmla="*/ 2147483647 w 86"/>
                  <a:gd name="T41" fmla="*/ 2147483647 h 76"/>
                  <a:gd name="T42" fmla="*/ 2147483647 w 86"/>
                  <a:gd name="T43" fmla="*/ 2147483647 h 76"/>
                  <a:gd name="T44" fmla="*/ 2147483647 w 86"/>
                  <a:gd name="T45" fmla="*/ 2147483647 h 76"/>
                  <a:gd name="T46" fmla="*/ 2147483647 w 86"/>
                  <a:gd name="T47" fmla="*/ 2147483647 h 76"/>
                  <a:gd name="T48" fmla="*/ 2147483647 w 86"/>
                  <a:gd name="T49" fmla="*/ 2147483647 h 76"/>
                  <a:gd name="T50" fmla="*/ 2147483647 w 86"/>
                  <a:gd name="T51" fmla="*/ 2147483647 h 76"/>
                  <a:gd name="T52" fmla="*/ 2147483647 w 86"/>
                  <a:gd name="T53" fmla="*/ 2147483647 h 76"/>
                  <a:gd name="T54" fmla="*/ 2147483647 w 86"/>
                  <a:gd name="T55" fmla="*/ 2147483647 h 76"/>
                  <a:gd name="T56" fmla="*/ 2147483647 w 86"/>
                  <a:gd name="T57" fmla="*/ 2147483647 h 76"/>
                  <a:gd name="T58" fmla="*/ 2147483647 w 86"/>
                  <a:gd name="T59" fmla="*/ 2147483647 h 76"/>
                  <a:gd name="T60" fmla="*/ 2147483647 w 86"/>
                  <a:gd name="T61" fmla="*/ 2147483647 h 76"/>
                  <a:gd name="T62" fmla="*/ 2147483647 w 86"/>
                  <a:gd name="T63" fmla="*/ 2147483647 h 76"/>
                  <a:gd name="T64" fmla="*/ 2147483647 w 86"/>
                  <a:gd name="T65" fmla="*/ 2147483647 h 76"/>
                  <a:gd name="T66" fmla="*/ 2147483647 w 86"/>
                  <a:gd name="T67" fmla="*/ 2147483647 h 76"/>
                  <a:gd name="T68" fmla="*/ 2147483647 w 86"/>
                  <a:gd name="T69" fmla="*/ 2147483647 h 76"/>
                  <a:gd name="T70" fmla="*/ 2147483647 w 86"/>
                  <a:gd name="T71" fmla="*/ 2147483647 h 76"/>
                  <a:gd name="T72" fmla="*/ 2147483647 w 86"/>
                  <a:gd name="T73" fmla="*/ 2147483647 h 76"/>
                  <a:gd name="T74" fmla="*/ 2147483647 w 86"/>
                  <a:gd name="T75" fmla="*/ 2147483647 h 76"/>
                  <a:gd name="T76" fmla="*/ 2147483647 w 86"/>
                  <a:gd name="T77" fmla="*/ 2147483647 h 76"/>
                  <a:gd name="T78" fmla="*/ 2147483647 w 86"/>
                  <a:gd name="T79" fmla="*/ 2147483647 h 76"/>
                  <a:gd name="T80" fmla="*/ 2147483647 w 86"/>
                  <a:gd name="T81" fmla="*/ 2147483647 h 76"/>
                  <a:gd name="T82" fmla="*/ 2147483647 w 86"/>
                  <a:gd name="T83" fmla="*/ 2147483647 h 76"/>
                  <a:gd name="T84" fmla="*/ 2147483647 w 86"/>
                  <a:gd name="T85" fmla="*/ 2147483647 h 76"/>
                  <a:gd name="T86" fmla="*/ 2147483647 w 86"/>
                  <a:gd name="T87" fmla="*/ 2147483647 h 76"/>
                  <a:gd name="T88" fmla="*/ 2147483647 w 86"/>
                  <a:gd name="T89" fmla="*/ 0 h 76"/>
                  <a:gd name="T90" fmla="*/ 2147483647 w 86"/>
                  <a:gd name="T91" fmla="*/ 0 h 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76"/>
                  <a:gd name="T140" fmla="*/ 86 w 86"/>
                  <a:gd name="T141" fmla="*/ 76 h 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76">
                    <a:moveTo>
                      <a:pt x="80" y="0"/>
                    </a:moveTo>
                    <a:lnTo>
                      <a:pt x="78" y="0"/>
                    </a:lnTo>
                    <a:lnTo>
                      <a:pt x="74" y="2"/>
                    </a:lnTo>
                    <a:lnTo>
                      <a:pt x="70" y="0"/>
                    </a:lnTo>
                    <a:lnTo>
                      <a:pt x="66" y="0"/>
                    </a:lnTo>
                    <a:lnTo>
                      <a:pt x="62" y="0"/>
                    </a:lnTo>
                    <a:lnTo>
                      <a:pt x="60" y="4"/>
                    </a:lnTo>
                    <a:lnTo>
                      <a:pt x="58" y="10"/>
                    </a:lnTo>
                    <a:lnTo>
                      <a:pt x="52" y="8"/>
                    </a:lnTo>
                    <a:lnTo>
                      <a:pt x="46" y="4"/>
                    </a:lnTo>
                    <a:lnTo>
                      <a:pt x="40" y="2"/>
                    </a:lnTo>
                    <a:lnTo>
                      <a:pt x="30" y="2"/>
                    </a:lnTo>
                    <a:lnTo>
                      <a:pt x="18" y="2"/>
                    </a:lnTo>
                    <a:lnTo>
                      <a:pt x="10" y="6"/>
                    </a:lnTo>
                    <a:lnTo>
                      <a:pt x="6" y="10"/>
                    </a:lnTo>
                    <a:lnTo>
                      <a:pt x="2" y="14"/>
                    </a:lnTo>
                    <a:lnTo>
                      <a:pt x="2" y="20"/>
                    </a:lnTo>
                    <a:lnTo>
                      <a:pt x="0" y="26"/>
                    </a:lnTo>
                    <a:lnTo>
                      <a:pt x="2" y="30"/>
                    </a:lnTo>
                    <a:lnTo>
                      <a:pt x="4" y="36"/>
                    </a:lnTo>
                    <a:lnTo>
                      <a:pt x="6" y="40"/>
                    </a:lnTo>
                    <a:lnTo>
                      <a:pt x="8" y="46"/>
                    </a:lnTo>
                    <a:lnTo>
                      <a:pt x="10" y="52"/>
                    </a:lnTo>
                    <a:lnTo>
                      <a:pt x="10" y="54"/>
                    </a:lnTo>
                    <a:lnTo>
                      <a:pt x="12" y="58"/>
                    </a:lnTo>
                    <a:lnTo>
                      <a:pt x="14" y="62"/>
                    </a:lnTo>
                    <a:lnTo>
                      <a:pt x="18" y="66"/>
                    </a:lnTo>
                    <a:lnTo>
                      <a:pt x="24" y="66"/>
                    </a:lnTo>
                    <a:lnTo>
                      <a:pt x="24" y="76"/>
                    </a:lnTo>
                    <a:lnTo>
                      <a:pt x="30" y="74"/>
                    </a:lnTo>
                    <a:lnTo>
                      <a:pt x="34" y="72"/>
                    </a:lnTo>
                    <a:lnTo>
                      <a:pt x="40" y="68"/>
                    </a:lnTo>
                    <a:lnTo>
                      <a:pt x="48" y="66"/>
                    </a:lnTo>
                    <a:lnTo>
                      <a:pt x="66" y="60"/>
                    </a:lnTo>
                    <a:lnTo>
                      <a:pt x="62" y="56"/>
                    </a:lnTo>
                    <a:lnTo>
                      <a:pt x="60" y="56"/>
                    </a:lnTo>
                    <a:lnTo>
                      <a:pt x="58" y="54"/>
                    </a:lnTo>
                    <a:lnTo>
                      <a:pt x="82" y="40"/>
                    </a:lnTo>
                    <a:lnTo>
                      <a:pt x="84" y="38"/>
                    </a:lnTo>
                    <a:lnTo>
                      <a:pt x="86" y="34"/>
                    </a:lnTo>
                    <a:lnTo>
                      <a:pt x="84" y="30"/>
                    </a:lnTo>
                    <a:lnTo>
                      <a:pt x="84" y="26"/>
                    </a:lnTo>
                    <a:lnTo>
                      <a:pt x="84" y="22"/>
                    </a:lnTo>
                    <a:lnTo>
                      <a:pt x="82" y="16"/>
                    </a:lnTo>
                    <a:lnTo>
                      <a:pt x="82" y="0"/>
                    </a:lnTo>
                    <a:lnTo>
                      <a:pt x="8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3" name="Freeform 253"/>
              <p:cNvSpPr>
                <a:spLocks/>
              </p:cNvSpPr>
              <p:nvPr/>
            </p:nvSpPr>
            <p:spPr bwMode="auto">
              <a:xfrm>
                <a:off x="6934816" y="3913211"/>
                <a:ext cx="204100" cy="246904"/>
              </a:xfrm>
              <a:custGeom>
                <a:avLst/>
                <a:gdLst>
                  <a:gd name="T0" fmla="*/ 2147483647 w 140"/>
                  <a:gd name="T1" fmla="*/ 2147483647 h 156"/>
                  <a:gd name="T2" fmla="*/ 2147483647 w 140"/>
                  <a:gd name="T3" fmla="*/ 2147483647 h 156"/>
                  <a:gd name="T4" fmla="*/ 2147483647 w 140"/>
                  <a:gd name="T5" fmla="*/ 2147483647 h 156"/>
                  <a:gd name="T6" fmla="*/ 2147483647 w 140"/>
                  <a:gd name="T7" fmla="*/ 2147483647 h 156"/>
                  <a:gd name="T8" fmla="*/ 2147483647 w 140"/>
                  <a:gd name="T9" fmla="*/ 2147483647 h 156"/>
                  <a:gd name="T10" fmla="*/ 2147483647 w 140"/>
                  <a:gd name="T11" fmla="*/ 2147483647 h 156"/>
                  <a:gd name="T12" fmla="*/ 2147483647 w 140"/>
                  <a:gd name="T13" fmla="*/ 2147483647 h 156"/>
                  <a:gd name="T14" fmla="*/ 2147483647 w 140"/>
                  <a:gd name="T15" fmla="*/ 2147483647 h 156"/>
                  <a:gd name="T16" fmla="*/ 2147483647 w 140"/>
                  <a:gd name="T17" fmla="*/ 2147483647 h 156"/>
                  <a:gd name="T18" fmla="*/ 2147483647 w 140"/>
                  <a:gd name="T19" fmla="*/ 2147483647 h 156"/>
                  <a:gd name="T20" fmla="*/ 2147483647 w 140"/>
                  <a:gd name="T21" fmla="*/ 2147483647 h 156"/>
                  <a:gd name="T22" fmla="*/ 2147483647 w 140"/>
                  <a:gd name="T23" fmla="*/ 2147483647 h 156"/>
                  <a:gd name="T24" fmla="*/ 2147483647 w 140"/>
                  <a:gd name="T25" fmla="*/ 2147483647 h 156"/>
                  <a:gd name="T26" fmla="*/ 2147483647 w 140"/>
                  <a:gd name="T27" fmla="*/ 2147483647 h 156"/>
                  <a:gd name="T28" fmla="*/ 2147483647 w 140"/>
                  <a:gd name="T29" fmla="*/ 2147483647 h 156"/>
                  <a:gd name="T30" fmla="*/ 2147483647 w 140"/>
                  <a:gd name="T31" fmla="*/ 2147483647 h 156"/>
                  <a:gd name="T32" fmla="*/ 0 w 140"/>
                  <a:gd name="T33" fmla="*/ 2147483647 h 156"/>
                  <a:gd name="T34" fmla="*/ 2147483647 w 140"/>
                  <a:gd name="T35" fmla="*/ 2147483647 h 156"/>
                  <a:gd name="T36" fmla="*/ 2147483647 w 140"/>
                  <a:gd name="T37" fmla="*/ 2147483647 h 156"/>
                  <a:gd name="T38" fmla="*/ 2147483647 w 140"/>
                  <a:gd name="T39" fmla="*/ 2147483647 h 156"/>
                  <a:gd name="T40" fmla="*/ 2147483647 w 140"/>
                  <a:gd name="T41" fmla="*/ 2147483647 h 156"/>
                  <a:gd name="T42" fmla="*/ 2147483647 w 140"/>
                  <a:gd name="T43" fmla="*/ 2147483647 h 156"/>
                  <a:gd name="T44" fmla="*/ 2147483647 w 140"/>
                  <a:gd name="T45" fmla="*/ 2147483647 h 156"/>
                  <a:gd name="T46" fmla="*/ 2147483647 w 140"/>
                  <a:gd name="T47" fmla="*/ 2147483647 h 156"/>
                  <a:gd name="T48" fmla="*/ 2147483647 w 140"/>
                  <a:gd name="T49" fmla="*/ 2147483647 h 156"/>
                  <a:gd name="T50" fmla="*/ 2147483647 w 140"/>
                  <a:gd name="T51" fmla="*/ 2147483647 h 156"/>
                  <a:gd name="T52" fmla="*/ 2147483647 w 140"/>
                  <a:gd name="T53" fmla="*/ 2147483647 h 156"/>
                  <a:gd name="T54" fmla="*/ 2147483647 w 140"/>
                  <a:gd name="T55" fmla="*/ 2147483647 h 156"/>
                  <a:gd name="T56" fmla="*/ 2147483647 w 140"/>
                  <a:gd name="T57" fmla="*/ 2147483647 h 156"/>
                  <a:gd name="T58" fmla="*/ 2147483647 w 140"/>
                  <a:gd name="T59" fmla="*/ 2147483647 h 156"/>
                  <a:gd name="T60" fmla="*/ 2147483647 w 140"/>
                  <a:gd name="T61" fmla="*/ 2147483647 h 156"/>
                  <a:gd name="T62" fmla="*/ 2147483647 w 140"/>
                  <a:gd name="T63" fmla="*/ 2147483647 h 156"/>
                  <a:gd name="T64" fmla="*/ 2147483647 w 140"/>
                  <a:gd name="T65" fmla="*/ 2147483647 h 156"/>
                  <a:gd name="T66" fmla="*/ 2147483647 w 140"/>
                  <a:gd name="T67" fmla="*/ 2147483647 h 156"/>
                  <a:gd name="T68" fmla="*/ 2147483647 w 140"/>
                  <a:gd name="T69" fmla="*/ 2147483647 h 156"/>
                  <a:gd name="T70" fmla="*/ 2147483647 w 140"/>
                  <a:gd name="T71" fmla="*/ 2147483647 h 156"/>
                  <a:gd name="T72" fmla="*/ 2147483647 w 140"/>
                  <a:gd name="T73" fmla="*/ 2147483647 h 156"/>
                  <a:gd name="T74" fmla="*/ 2147483647 w 140"/>
                  <a:gd name="T75" fmla="*/ 2147483647 h 156"/>
                  <a:gd name="T76" fmla="*/ 2147483647 w 140"/>
                  <a:gd name="T77" fmla="*/ 2147483647 h 156"/>
                  <a:gd name="T78" fmla="*/ 2147483647 w 140"/>
                  <a:gd name="T79" fmla="*/ 2147483647 h 15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0"/>
                  <a:gd name="T121" fmla="*/ 0 h 156"/>
                  <a:gd name="T122" fmla="*/ 140 w 140"/>
                  <a:gd name="T123" fmla="*/ 156 h 15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0" h="156">
                    <a:moveTo>
                      <a:pt x="104" y="150"/>
                    </a:moveTo>
                    <a:lnTo>
                      <a:pt x="102" y="124"/>
                    </a:lnTo>
                    <a:lnTo>
                      <a:pt x="98" y="120"/>
                    </a:lnTo>
                    <a:lnTo>
                      <a:pt x="94" y="116"/>
                    </a:lnTo>
                    <a:lnTo>
                      <a:pt x="90" y="108"/>
                    </a:lnTo>
                    <a:lnTo>
                      <a:pt x="88" y="102"/>
                    </a:lnTo>
                    <a:lnTo>
                      <a:pt x="88" y="98"/>
                    </a:lnTo>
                    <a:lnTo>
                      <a:pt x="86" y="94"/>
                    </a:lnTo>
                    <a:lnTo>
                      <a:pt x="80" y="90"/>
                    </a:lnTo>
                    <a:lnTo>
                      <a:pt x="74" y="84"/>
                    </a:lnTo>
                    <a:lnTo>
                      <a:pt x="70" y="76"/>
                    </a:lnTo>
                    <a:lnTo>
                      <a:pt x="66" y="76"/>
                    </a:lnTo>
                    <a:lnTo>
                      <a:pt x="62" y="78"/>
                    </a:lnTo>
                    <a:lnTo>
                      <a:pt x="58" y="82"/>
                    </a:lnTo>
                    <a:lnTo>
                      <a:pt x="56" y="86"/>
                    </a:lnTo>
                    <a:lnTo>
                      <a:pt x="52" y="88"/>
                    </a:lnTo>
                    <a:lnTo>
                      <a:pt x="50" y="86"/>
                    </a:lnTo>
                    <a:lnTo>
                      <a:pt x="48" y="84"/>
                    </a:lnTo>
                    <a:lnTo>
                      <a:pt x="46" y="82"/>
                    </a:lnTo>
                    <a:lnTo>
                      <a:pt x="44" y="80"/>
                    </a:lnTo>
                    <a:lnTo>
                      <a:pt x="40" y="80"/>
                    </a:lnTo>
                    <a:lnTo>
                      <a:pt x="36" y="84"/>
                    </a:lnTo>
                    <a:lnTo>
                      <a:pt x="28" y="90"/>
                    </a:lnTo>
                    <a:lnTo>
                      <a:pt x="26" y="70"/>
                    </a:lnTo>
                    <a:lnTo>
                      <a:pt x="26" y="64"/>
                    </a:lnTo>
                    <a:lnTo>
                      <a:pt x="26" y="58"/>
                    </a:lnTo>
                    <a:lnTo>
                      <a:pt x="22" y="56"/>
                    </a:lnTo>
                    <a:lnTo>
                      <a:pt x="18" y="56"/>
                    </a:lnTo>
                    <a:lnTo>
                      <a:pt x="16" y="56"/>
                    </a:lnTo>
                    <a:lnTo>
                      <a:pt x="12" y="56"/>
                    </a:lnTo>
                    <a:lnTo>
                      <a:pt x="8" y="52"/>
                    </a:lnTo>
                    <a:lnTo>
                      <a:pt x="6" y="44"/>
                    </a:lnTo>
                    <a:lnTo>
                      <a:pt x="4" y="40"/>
                    </a:lnTo>
                    <a:lnTo>
                      <a:pt x="0" y="38"/>
                    </a:lnTo>
                    <a:lnTo>
                      <a:pt x="8" y="32"/>
                    </a:lnTo>
                    <a:lnTo>
                      <a:pt x="10" y="28"/>
                    </a:lnTo>
                    <a:lnTo>
                      <a:pt x="10" y="24"/>
                    </a:lnTo>
                    <a:lnTo>
                      <a:pt x="12" y="22"/>
                    </a:lnTo>
                    <a:lnTo>
                      <a:pt x="16" y="18"/>
                    </a:lnTo>
                    <a:lnTo>
                      <a:pt x="20" y="22"/>
                    </a:lnTo>
                    <a:lnTo>
                      <a:pt x="22" y="22"/>
                    </a:lnTo>
                    <a:lnTo>
                      <a:pt x="26" y="20"/>
                    </a:lnTo>
                    <a:lnTo>
                      <a:pt x="22" y="14"/>
                    </a:lnTo>
                    <a:lnTo>
                      <a:pt x="20" y="8"/>
                    </a:lnTo>
                    <a:lnTo>
                      <a:pt x="20" y="4"/>
                    </a:lnTo>
                    <a:lnTo>
                      <a:pt x="22" y="2"/>
                    </a:lnTo>
                    <a:lnTo>
                      <a:pt x="28" y="0"/>
                    </a:lnTo>
                    <a:lnTo>
                      <a:pt x="28" y="4"/>
                    </a:lnTo>
                    <a:lnTo>
                      <a:pt x="28" y="10"/>
                    </a:lnTo>
                    <a:lnTo>
                      <a:pt x="32" y="16"/>
                    </a:lnTo>
                    <a:lnTo>
                      <a:pt x="36" y="20"/>
                    </a:lnTo>
                    <a:lnTo>
                      <a:pt x="42" y="24"/>
                    </a:lnTo>
                    <a:lnTo>
                      <a:pt x="54" y="30"/>
                    </a:lnTo>
                    <a:lnTo>
                      <a:pt x="70" y="34"/>
                    </a:lnTo>
                    <a:lnTo>
                      <a:pt x="70" y="40"/>
                    </a:lnTo>
                    <a:lnTo>
                      <a:pt x="66" y="44"/>
                    </a:lnTo>
                    <a:lnTo>
                      <a:pt x="58" y="46"/>
                    </a:lnTo>
                    <a:lnTo>
                      <a:pt x="60" y="50"/>
                    </a:lnTo>
                    <a:lnTo>
                      <a:pt x="62" y="56"/>
                    </a:lnTo>
                    <a:lnTo>
                      <a:pt x="70" y="64"/>
                    </a:lnTo>
                    <a:lnTo>
                      <a:pt x="80" y="72"/>
                    </a:lnTo>
                    <a:lnTo>
                      <a:pt x="88" y="78"/>
                    </a:lnTo>
                    <a:lnTo>
                      <a:pt x="94" y="82"/>
                    </a:lnTo>
                    <a:lnTo>
                      <a:pt x="96" y="88"/>
                    </a:lnTo>
                    <a:lnTo>
                      <a:pt x="98" y="92"/>
                    </a:lnTo>
                    <a:lnTo>
                      <a:pt x="104" y="92"/>
                    </a:lnTo>
                    <a:lnTo>
                      <a:pt x="110" y="98"/>
                    </a:lnTo>
                    <a:lnTo>
                      <a:pt x="114" y="104"/>
                    </a:lnTo>
                    <a:lnTo>
                      <a:pt x="128" y="122"/>
                    </a:lnTo>
                    <a:lnTo>
                      <a:pt x="134" y="132"/>
                    </a:lnTo>
                    <a:lnTo>
                      <a:pt x="140" y="146"/>
                    </a:lnTo>
                    <a:lnTo>
                      <a:pt x="138" y="146"/>
                    </a:lnTo>
                    <a:lnTo>
                      <a:pt x="136" y="146"/>
                    </a:lnTo>
                    <a:lnTo>
                      <a:pt x="132" y="148"/>
                    </a:lnTo>
                    <a:lnTo>
                      <a:pt x="128" y="146"/>
                    </a:lnTo>
                    <a:lnTo>
                      <a:pt x="124" y="146"/>
                    </a:lnTo>
                    <a:lnTo>
                      <a:pt x="120" y="146"/>
                    </a:lnTo>
                    <a:lnTo>
                      <a:pt x="118" y="150"/>
                    </a:lnTo>
                    <a:lnTo>
                      <a:pt x="116" y="156"/>
                    </a:lnTo>
                    <a:lnTo>
                      <a:pt x="110" y="154"/>
                    </a:lnTo>
                    <a:lnTo>
                      <a:pt x="104" y="1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4" name="Freeform 254"/>
              <p:cNvSpPr>
                <a:spLocks/>
              </p:cNvSpPr>
              <p:nvPr/>
            </p:nvSpPr>
            <p:spPr bwMode="auto">
              <a:xfrm>
                <a:off x="6886385" y="3971619"/>
                <a:ext cx="199488" cy="430091"/>
              </a:xfrm>
              <a:custGeom>
                <a:avLst/>
                <a:gdLst>
                  <a:gd name="T0" fmla="*/ 2147483647 w 136"/>
                  <a:gd name="T1" fmla="*/ 2147483647 h 272"/>
                  <a:gd name="T2" fmla="*/ 2147483647 w 136"/>
                  <a:gd name="T3" fmla="*/ 2147483647 h 272"/>
                  <a:gd name="T4" fmla="*/ 2147483647 w 136"/>
                  <a:gd name="T5" fmla="*/ 2147483647 h 272"/>
                  <a:gd name="T6" fmla="*/ 2147483647 w 136"/>
                  <a:gd name="T7" fmla="*/ 2147483647 h 272"/>
                  <a:gd name="T8" fmla="*/ 2147483647 w 136"/>
                  <a:gd name="T9" fmla="*/ 2147483647 h 272"/>
                  <a:gd name="T10" fmla="*/ 2147483647 w 136"/>
                  <a:gd name="T11" fmla="*/ 2147483647 h 272"/>
                  <a:gd name="T12" fmla="*/ 2147483647 w 136"/>
                  <a:gd name="T13" fmla="*/ 2147483647 h 272"/>
                  <a:gd name="T14" fmla="*/ 2147483647 w 136"/>
                  <a:gd name="T15" fmla="*/ 2147483647 h 272"/>
                  <a:gd name="T16" fmla="*/ 2147483647 w 136"/>
                  <a:gd name="T17" fmla="*/ 2147483647 h 272"/>
                  <a:gd name="T18" fmla="*/ 2147483647 w 136"/>
                  <a:gd name="T19" fmla="*/ 2147483647 h 272"/>
                  <a:gd name="T20" fmla="*/ 2147483647 w 136"/>
                  <a:gd name="T21" fmla="*/ 2147483647 h 272"/>
                  <a:gd name="T22" fmla="*/ 2147483647 w 136"/>
                  <a:gd name="T23" fmla="*/ 2147483647 h 272"/>
                  <a:gd name="T24" fmla="*/ 2147483647 w 136"/>
                  <a:gd name="T25" fmla="*/ 2147483647 h 272"/>
                  <a:gd name="T26" fmla="*/ 2147483647 w 136"/>
                  <a:gd name="T27" fmla="*/ 2147483647 h 272"/>
                  <a:gd name="T28" fmla="*/ 2147483647 w 136"/>
                  <a:gd name="T29" fmla="*/ 2147483647 h 272"/>
                  <a:gd name="T30" fmla="*/ 2147483647 w 136"/>
                  <a:gd name="T31" fmla="*/ 2147483647 h 272"/>
                  <a:gd name="T32" fmla="*/ 2147483647 w 136"/>
                  <a:gd name="T33" fmla="*/ 2147483647 h 272"/>
                  <a:gd name="T34" fmla="*/ 2147483647 w 136"/>
                  <a:gd name="T35" fmla="*/ 2147483647 h 272"/>
                  <a:gd name="T36" fmla="*/ 2147483647 w 136"/>
                  <a:gd name="T37" fmla="*/ 2147483647 h 272"/>
                  <a:gd name="T38" fmla="*/ 2147483647 w 136"/>
                  <a:gd name="T39" fmla="*/ 2147483647 h 272"/>
                  <a:gd name="T40" fmla="*/ 2147483647 w 136"/>
                  <a:gd name="T41" fmla="*/ 2147483647 h 272"/>
                  <a:gd name="T42" fmla="*/ 2147483647 w 136"/>
                  <a:gd name="T43" fmla="*/ 2147483647 h 272"/>
                  <a:gd name="T44" fmla="*/ 2147483647 w 136"/>
                  <a:gd name="T45" fmla="*/ 2147483647 h 272"/>
                  <a:gd name="T46" fmla="*/ 2147483647 w 136"/>
                  <a:gd name="T47" fmla="*/ 2147483647 h 272"/>
                  <a:gd name="T48" fmla="*/ 2147483647 w 136"/>
                  <a:gd name="T49" fmla="*/ 2147483647 h 272"/>
                  <a:gd name="T50" fmla="*/ 2147483647 w 136"/>
                  <a:gd name="T51" fmla="*/ 2147483647 h 272"/>
                  <a:gd name="T52" fmla="*/ 2147483647 w 136"/>
                  <a:gd name="T53" fmla="*/ 2147483647 h 272"/>
                  <a:gd name="T54" fmla="*/ 2147483647 w 136"/>
                  <a:gd name="T55" fmla="*/ 2147483647 h 272"/>
                  <a:gd name="T56" fmla="*/ 2147483647 w 136"/>
                  <a:gd name="T57" fmla="*/ 2147483647 h 272"/>
                  <a:gd name="T58" fmla="*/ 2147483647 w 136"/>
                  <a:gd name="T59" fmla="*/ 2147483647 h 272"/>
                  <a:gd name="T60" fmla="*/ 2147483647 w 136"/>
                  <a:gd name="T61" fmla="*/ 2147483647 h 272"/>
                  <a:gd name="T62" fmla="*/ 2147483647 w 136"/>
                  <a:gd name="T63" fmla="*/ 2147483647 h 272"/>
                  <a:gd name="T64" fmla="*/ 2147483647 w 136"/>
                  <a:gd name="T65" fmla="*/ 2147483647 h 272"/>
                  <a:gd name="T66" fmla="*/ 2147483647 w 136"/>
                  <a:gd name="T67" fmla="*/ 2147483647 h 272"/>
                  <a:gd name="T68" fmla="*/ 2147483647 w 136"/>
                  <a:gd name="T69" fmla="*/ 2147483647 h 272"/>
                  <a:gd name="T70" fmla="*/ 2147483647 w 136"/>
                  <a:gd name="T71" fmla="*/ 2147483647 h 272"/>
                  <a:gd name="T72" fmla="*/ 2147483647 w 136"/>
                  <a:gd name="T73" fmla="*/ 2147483647 h 272"/>
                  <a:gd name="T74" fmla="*/ 2147483647 w 136"/>
                  <a:gd name="T75" fmla="*/ 2147483647 h 272"/>
                  <a:gd name="T76" fmla="*/ 2147483647 w 136"/>
                  <a:gd name="T77" fmla="*/ 2147483647 h 272"/>
                  <a:gd name="T78" fmla="*/ 2147483647 w 136"/>
                  <a:gd name="T79" fmla="*/ 2147483647 h 272"/>
                  <a:gd name="T80" fmla="*/ 2147483647 w 136"/>
                  <a:gd name="T81" fmla="*/ 2147483647 h 272"/>
                  <a:gd name="T82" fmla="*/ 2147483647 w 136"/>
                  <a:gd name="T83" fmla="*/ 2147483647 h 272"/>
                  <a:gd name="T84" fmla="*/ 2147483647 w 136"/>
                  <a:gd name="T85" fmla="*/ 2147483647 h 272"/>
                  <a:gd name="T86" fmla="*/ 2147483647 w 136"/>
                  <a:gd name="T87" fmla="*/ 2147483647 h 272"/>
                  <a:gd name="T88" fmla="*/ 2147483647 w 136"/>
                  <a:gd name="T89" fmla="*/ 2147483647 h 272"/>
                  <a:gd name="T90" fmla="*/ 2147483647 w 136"/>
                  <a:gd name="T91" fmla="*/ 2147483647 h 272"/>
                  <a:gd name="T92" fmla="*/ 2147483647 w 136"/>
                  <a:gd name="T93" fmla="*/ 2147483647 h 272"/>
                  <a:gd name="T94" fmla="*/ 2147483647 w 136"/>
                  <a:gd name="T95" fmla="*/ 2147483647 h 272"/>
                  <a:gd name="T96" fmla="*/ 2147483647 w 136"/>
                  <a:gd name="T97" fmla="*/ 2147483647 h 272"/>
                  <a:gd name="T98" fmla="*/ 2147483647 w 136"/>
                  <a:gd name="T99" fmla="*/ 2147483647 h 272"/>
                  <a:gd name="T100" fmla="*/ 2147483647 w 136"/>
                  <a:gd name="T101" fmla="*/ 2147483647 h 272"/>
                  <a:gd name="T102" fmla="*/ 2147483647 w 136"/>
                  <a:gd name="T103" fmla="*/ 2147483647 h 272"/>
                  <a:gd name="T104" fmla="*/ 2147483647 w 136"/>
                  <a:gd name="T105" fmla="*/ 2147483647 h 272"/>
                  <a:gd name="T106" fmla="*/ 2147483647 w 136"/>
                  <a:gd name="T107" fmla="*/ 2147483647 h 272"/>
                  <a:gd name="T108" fmla="*/ 2147483647 w 136"/>
                  <a:gd name="T109" fmla="*/ 2147483647 h 272"/>
                  <a:gd name="T110" fmla="*/ 2147483647 w 136"/>
                  <a:gd name="T111" fmla="*/ 2147483647 h 272"/>
                  <a:gd name="T112" fmla="*/ 2147483647 w 136"/>
                  <a:gd name="T113" fmla="*/ 2147483647 h 2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6"/>
                  <a:gd name="T172" fmla="*/ 0 h 272"/>
                  <a:gd name="T173" fmla="*/ 136 w 136"/>
                  <a:gd name="T174" fmla="*/ 272 h 2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6" h="272">
                    <a:moveTo>
                      <a:pt x="104" y="266"/>
                    </a:moveTo>
                    <a:lnTo>
                      <a:pt x="96" y="266"/>
                    </a:lnTo>
                    <a:lnTo>
                      <a:pt x="94" y="272"/>
                    </a:lnTo>
                    <a:lnTo>
                      <a:pt x="92" y="272"/>
                    </a:lnTo>
                    <a:lnTo>
                      <a:pt x="88" y="272"/>
                    </a:lnTo>
                    <a:lnTo>
                      <a:pt x="84" y="272"/>
                    </a:lnTo>
                    <a:lnTo>
                      <a:pt x="82" y="272"/>
                    </a:lnTo>
                    <a:lnTo>
                      <a:pt x="76" y="264"/>
                    </a:lnTo>
                    <a:lnTo>
                      <a:pt x="72" y="258"/>
                    </a:lnTo>
                    <a:lnTo>
                      <a:pt x="68" y="254"/>
                    </a:lnTo>
                    <a:lnTo>
                      <a:pt x="62" y="254"/>
                    </a:lnTo>
                    <a:lnTo>
                      <a:pt x="56" y="242"/>
                    </a:lnTo>
                    <a:lnTo>
                      <a:pt x="50" y="236"/>
                    </a:lnTo>
                    <a:lnTo>
                      <a:pt x="44" y="230"/>
                    </a:lnTo>
                    <a:lnTo>
                      <a:pt x="38" y="226"/>
                    </a:lnTo>
                    <a:lnTo>
                      <a:pt x="34" y="232"/>
                    </a:lnTo>
                    <a:lnTo>
                      <a:pt x="32" y="228"/>
                    </a:lnTo>
                    <a:lnTo>
                      <a:pt x="30" y="220"/>
                    </a:lnTo>
                    <a:lnTo>
                      <a:pt x="30" y="206"/>
                    </a:lnTo>
                    <a:lnTo>
                      <a:pt x="32" y="172"/>
                    </a:lnTo>
                    <a:lnTo>
                      <a:pt x="38" y="172"/>
                    </a:lnTo>
                    <a:lnTo>
                      <a:pt x="42" y="166"/>
                    </a:lnTo>
                    <a:lnTo>
                      <a:pt x="44" y="162"/>
                    </a:lnTo>
                    <a:lnTo>
                      <a:pt x="44" y="156"/>
                    </a:lnTo>
                    <a:lnTo>
                      <a:pt x="44" y="146"/>
                    </a:lnTo>
                    <a:lnTo>
                      <a:pt x="40" y="134"/>
                    </a:lnTo>
                    <a:lnTo>
                      <a:pt x="34" y="124"/>
                    </a:lnTo>
                    <a:lnTo>
                      <a:pt x="30" y="116"/>
                    </a:lnTo>
                    <a:lnTo>
                      <a:pt x="18" y="106"/>
                    </a:lnTo>
                    <a:lnTo>
                      <a:pt x="20" y="100"/>
                    </a:lnTo>
                    <a:lnTo>
                      <a:pt x="20" y="94"/>
                    </a:lnTo>
                    <a:lnTo>
                      <a:pt x="22" y="88"/>
                    </a:lnTo>
                    <a:lnTo>
                      <a:pt x="22" y="82"/>
                    </a:lnTo>
                    <a:lnTo>
                      <a:pt x="22" y="74"/>
                    </a:lnTo>
                    <a:lnTo>
                      <a:pt x="20" y="68"/>
                    </a:lnTo>
                    <a:lnTo>
                      <a:pt x="12" y="58"/>
                    </a:lnTo>
                    <a:lnTo>
                      <a:pt x="4" y="50"/>
                    </a:lnTo>
                    <a:lnTo>
                      <a:pt x="2" y="44"/>
                    </a:lnTo>
                    <a:lnTo>
                      <a:pt x="0" y="34"/>
                    </a:lnTo>
                    <a:lnTo>
                      <a:pt x="2" y="26"/>
                    </a:lnTo>
                    <a:lnTo>
                      <a:pt x="4" y="22"/>
                    </a:lnTo>
                    <a:lnTo>
                      <a:pt x="8" y="16"/>
                    </a:lnTo>
                    <a:lnTo>
                      <a:pt x="10" y="14"/>
                    </a:lnTo>
                    <a:lnTo>
                      <a:pt x="22" y="6"/>
                    </a:lnTo>
                    <a:lnTo>
                      <a:pt x="32" y="0"/>
                    </a:lnTo>
                    <a:lnTo>
                      <a:pt x="36" y="2"/>
                    </a:lnTo>
                    <a:lnTo>
                      <a:pt x="38" y="6"/>
                    </a:lnTo>
                    <a:lnTo>
                      <a:pt x="40" y="14"/>
                    </a:lnTo>
                    <a:lnTo>
                      <a:pt x="44" y="18"/>
                    </a:lnTo>
                    <a:lnTo>
                      <a:pt x="48" y="18"/>
                    </a:lnTo>
                    <a:lnTo>
                      <a:pt x="50" y="18"/>
                    </a:lnTo>
                    <a:lnTo>
                      <a:pt x="54" y="18"/>
                    </a:lnTo>
                    <a:lnTo>
                      <a:pt x="58" y="20"/>
                    </a:lnTo>
                    <a:lnTo>
                      <a:pt x="58" y="26"/>
                    </a:lnTo>
                    <a:lnTo>
                      <a:pt x="58" y="32"/>
                    </a:lnTo>
                    <a:lnTo>
                      <a:pt x="60" y="52"/>
                    </a:lnTo>
                    <a:lnTo>
                      <a:pt x="68" y="46"/>
                    </a:lnTo>
                    <a:lnTo>
                      <a:pt x="72" y="42"/>
                    </a:lnTo>
                    <a:lnTo>
                      <a:pt x="76" y="42"/>
                    </a:lnTo>
                    <a:lnTo>
                      <a:pt x="78" y="44"/>
                    </a:lnTo>
                    <a:lnTo>
                      <a:pt x="80" y="46"/>
                    </a:lnTo>
                    <a:lnTo>
                      <a:pt x="82" y="48"/>
                    </a:lnTo>
                    <a:lnTo>
                      <a:pt x="84" y="50"/>
                    </a:lnTo>
                    <a:lnTo>
                      <a:pt x="88" y="48"/>
                    </a:lnTo>
                    <a:lnTo>
                      <a:pt x="90" y="44"/>
                    </a:lnTo>
                    <a:lnTo>
                      <a:pt x="94" y="40"/>
                    </a:lnTo>
                    <a:lnTo>
                      <a:pt x="98" y="38"/>
                    </a:lnTo>
                    <a:lnTo>
                      <a:pt x="102" y="38"/>
                    </a:lnTo>
                    <a:lnTo>
                      <a:pt x="106" y="46"/>
                    </a:lnTo>
                    <a:lnTo>
                      <a:pt x="112" y="52"/>
                    </a:lnTo>
                    <a:lnTo>
                      <a:pt x="118" y="56"/>
                    </a:lnTo>
                    <a:lnTo>
                      <a:pt x="120" y="60"/>
                    </a:lnTo>
                    <a:lnTo>
                      <a:pt x="120" y="64"/>
                    </a:lnTo>
                    <a:lnTo>
                      <a:pt x="122" y="70"/>
                    </a:lnTo>
                    <a:lnTo>
                      <a:pt x="126" y="78"/>
                    </a:lnTo>
                    <a:lnTo>
                      <a:pt x="130" y="82"/>
                    </a:lnTo>
                    <a:lnTo>
                      <a:pt x="134" y="86"/>
                    </a:lnTo>
                    <a:lnTo>
                      <a:pt x="136" y="112"/>
                    </a:lnTo>
                    <a:lnTo>
                      <a:pt x="130" y="110"/>
                    </a:lnTo>
                    <a:lnTo>
                      <a:pt x="120" y="110"/>
                    </a:lnTo>
                    <a:lnTo>
                      <a:pt x="108" y="110"/>
                    </a:lnTo>
                    <a:lnTo>
                      <a:pt x="100" y="114"/>
                    </a:lnTo>
                    <a:lnTo>
                      <a:pt x="96" y="118"/>
                    </a:lnTo>
                    <a:lnTo>
                      <a:pt x="92" y="122"/>
                    </a:lnTo>
                    <a:lnTo>
                      <a:pt x="92" y="128"/>
                    </a:lnTo>
                    <a:lnTo>
                      <a:pt x="90" y="134"/>
                    </a:lnTo>
                    <a:lnTo>
                      <a:pt x="92" y="138"/>
                    </a:lnTo>
                    <a:lnTo>
                      <a:pt x="94" y="144"/>
                    </a:lnTo>
                    <a:lnTo>
                      <a:pt x="96" y="148"/>
                    </a:lnTo>
                    <a:lnTo>
                      <a:pt x="98" y="154"/>
                    </a:lnTo>
                    <a:lnTo>
                      <a:pt x="92" y="152"/>
                    </a:lnTo>
                    <a:lnTo>
                      <a:pt x="86" y="150"/>
                    </a:lnTo>
                    <a:lnTo>
                      <a:pt x="76" y="144"/>
                    </a:lnTo>
                    <a:lnTo>
                      <a:pt x="68" y="136"/>
                    </a:lnTo>
                    <a:lnTo>
                      <a:pt x="60" y="128"/>
                    </a:lnTo>
                    <a:lnTo>
                      <a:pt x="52" y="128"/>
                    </a:lnTo>
                    <a:lnTo>
                      <a:pt x="52" y="150"/>
                    </a:lnTo>
                    <a:lnTo>
                      <a:pt x="50" y="158"/>
                    </a:lnTo>
                    <a:lnTo>
                      <a:pt x="48" y="166"/>
                    </a:lnTo>
                    <a:lnTo>
                      <a:pt x="48" y="176"/>
                    </a:lnTo>
                    <a:lnTo>
                      <a:pt x="46" y="188"/>
                    </a:lnTo>
                    <a:lnTo>
                      <a:pt x="48" y="192"/>
                    </a:lnTo>
                    <a:lnTo>
                      <a:pt x="48" y="200"/>
                    </a:lnTo>
                    <a:lnTo>
                      <a:pt x="52" y="204"/>
                    </a:lnTo>
                    <a:lnTo>
                      <a:pt x="60" y="206"/>
                    </a:lnTo>
                    <a:lnTo>
                      <a:pt x="60" y="216"/>
                    </a:lnTo>
                    <a:lnTo>
                      <a:pt x="62" y="220"/>
                    </a:lnTo>
                    <a:lnTo>
                      <a:pt x="66" y="224"/>
                    </a:lnTo>
                    <a:lnTo>
                      <a:pt x="66" y="234"/>
                    </a:lnTo>
                    <a:lnTo>
                      <a:pt x="68" y="238"/>
                    </a:lnTo>
                    <a:lnTo>
                      <a:pt x="70" y="240"/>
                    </a:lnTo>
                    <a:lnTo>
                      <a:pt x="74" y="244"/>
                    </a:lnTo>
                    <a:lnTo>
                      <a:pt x="84" y="248"/>
                    </a:lnTo>
                    <a:lnTo>
                      <a:pt x="104" y="26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5" name="Freeform 255"/>
              <p:cNvSpPr>
                <a:spLocks/>
              </p:cNvSpPr>
              <p:nvPr/>
            </p:nvSpPr>
            <p:spPr bwMode="auto">
              <a:xfrm>
                <a:off x="6977481" y="4373835"/>
                <a:ext cx="106086" cy="161948"/>
              </a:xfrm>
              <a:custGeom>
                <a:avLst/>
                <a:gdLst>
                  <a:gd name="T0" fmla="*/ 2147483647 w 72"/>
                  <a:gd name="T1" fmla="*/ 2147483647 h 102"/>
                  <a:gd name="T2" fmla="*/ 2147483647 w 72"/>
                  <a:gd name="T3" fmla="*/ 2147483647 h 102"/>
                  <a:gd name="T4" fmla="*/ 2147483647 w 72"/>
                  <a:gd name="T5" fmla="*/ 2147483647 h 102"/>
                  <a:gd name="T6" fmla="*/ 2147483647 w 72"/>
                  <a:gd name="T7" fmla="*/ 2147483647 h 102"/>
                  <a:gd name="T8" fmla="*/ 2147483647 w 72"/>
                  <a:gd name="T9" fmla="*/ 2147483647 h 102"/>
                  <a:gd name="T10" fmla="*/ 2147483647 w 72"/>
                  <a:gd name="T11" fmla="*/ 2147483647 h 102"/>
                  <a:gd name="T12" fmla="*/ 2147483647 w 72"/>
                  <a:gd name="T13" fmla="*/ 2147483647 h 102"/>
                  <a:gd name="T14" fmla="*/ 2147483647 w 72"/>
                  <a:gd name="T15" fmla="*/ 2147483647 h 102"/>
                  <a:gd name="T16" fmla="*/ 2147483647 w 72"/>
                  <a:gd name="T17" fmla="*/ 2147483647 h 102"/>
                  <a:gd name="T18" fmla="*/ 2147483647 w 72"/>
                  <a:gd name="T19" fmla="*/ 0 h 102"/>
                  <a:gd name="T20" fmla="*/ 0 w 72"/>
                  <a:gd name="T21" fmla="*/ 0 h 102"/>
                  <a:gd name="T22" fmla="*/ 2147483647 w 72"/>
                  <a:gd name="T23" fmla="*/ 2147483647 h 102"/>
                  <a:gd name="T24" fmla="*/ 2147483647 w 72"/>
                  <a:gd name="T25" fmla="*/ 2147483647 h 102"/>
                  <a:gd name="T26" fmla="*/ 2147483647 w 72"/>
                  <a:gd name="T27" fmla="*/ 2147483647 h 102"/>
                  <a:gd name="T28" fmla="*/ 2147483647 w 72"/>
                  <a:gd name="T29" fmla="*/ 2147483647 h 102"/>
                  <a:gd name="T30" fmla="*/ 2147483647 w 72"/>
                  <a:gd name="T31" fmla="*/ 2147483647 h 102"/>
                  <a:gd name="T32" fmla="*/ 2147483647 w 72"/>
                  <a:gd name="T33" fmla="*/ 2147483647 h 102"/>
                  <a:gd name="T34" fmla="*/ 2147483647 w 72"/>
                  <a:gd name="T35" fmla="*/ 2147483647 h 102"/>
                  <a:gd name="T36" fmla="*/ 2147483647 w 72"/>
                  <a:gd name="T37" fmla="*/ 2147483647 h 102"/>
                  <a:gd name="T38" fmla="*/ 2147483647 w 72"/>
                  <a:gd name="T39" fmla="*/ 2147483647 h 102"/>
                  <a:gd name="T40" fmla="*/ 2147483647 w 72"/>
                  <a:gd name="T41" fmla="*/ 2147483647 h 102"/>
                  <a:gd name="T42" fmla="*/ 2147483647 w 72"/>
                  <a:gd name="T43" fmla="*/ 2147483647 h 102"/>
                  <a:gd name="T44" fmla="*/ 2147483647 w 72"/>
                  <a:gd name="T45" fmla="*/ 2147483647 h 102"/>
                  <a:gd name="T46" fmla="*/ 2147483647 w 72"/>
                  <a:gd name="T47" fmla="*/ 2147483647 h 102"/>
                  <a:gd name="T48" fmla="*/ 2147483647 w 72"/>
                  <a:gd name="T49" fmla="*/ 2147483647 h 102"/>
                  <a:gd name="T50" fmla="*/ 2147483647 w 72"/>
                  <a:gd name="T51" fmla="*/ 2147483647 h 102"/>
                  <a:gd name="T52" fmla="*/ 2147483647 w 72"/>
                  <a:gd name="T53" fmla="*/ 2147483647 h 102"/>
                  <a:gd name="T54" fmla="*/ 2147483647 w 72"/>
                  <a:gd name="T55" fmla="*/ 2147483647 h 102"/>
                  <a:gd name="T56" fmla="*/ 2147483647 w 72"/>
                  <a:gd name="T57" fmla="*/ 2147483647 h 102"/>
                  <a:gd name="T58" fmla="*/ 2147483647 w 72"/>
                  <a:gd name="T59" fmla="*/ 2147483647 h 102"/>
                  <a:gd name="T60" fmla="*/ 2147483647 w 72"/>
                  <a:gd name="T61" fmla="*/ 2147483647 h 102"/>
                  <a:gd name="T62" fmla="*/ 2147483647 w 72"/>
                  <a:gd name="T63" fmla="*/ 2147483647 h 102"/>
                  <a:gd name="T64" fmla="*/ 2147483647 w 72"/>
                  <a:gd name="T65" fmla="*/ 2147483647 h 102"/>
                  <a:gd name="T66" fmla="*/ 2147483647 w 72"/>
                  <a:gd name="T67" fmla="*/ 2147483647 h 10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2"/>
                  <a:gd name="T103" fmla="*/ 0 h 102"/>
                  <a:gd name="T104" fmla="*/ 72 w 72"/>
                  <a:gd name="T105" fmla="*/ 102 h 10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2" h="102">
                    <a:moveTo>
                      <a:pt x="42" y="12"/>
                    </a:moveTo>
                    <a:lnTo>
                      <a:pt x="34" y="12"/>
                    </a:lnTo>
                    <a:lnTo>
                      <a:pt x="32" y="18"/>
                    </a:lnTo>
                    <a:lnTo>
                      <a:pt x="30" y="18"/>
                    </a:lnTo>
                    <a:lnTo>
                      <a:pt x="26" y="18"/>
                    </a:lnTo>
                    <a:lnTo>
                      <a:pt x="22" y="18"/>
                    </a:lnTo>
                    <a:lnTo>
                      <a:pt x="20" y="18"/>
                    </a:lnTo>
                    <a:lnTo>
                      <a:pt x="14" y="10"/>
                    </a:lnTo>
                    <a:lnTo>
                      <a:pt x="10" y="4"/>
                    </a:lnTo>
                    <a:lnTo>
                      <a:pt x="6" y="0"/>
                    </a:lnTo>
                    <a:lnTo>
                      <a:pt x="0" y="0"/>
                    </a:lnTo>
                    <a:lnTo>
                      <a:pt x="2" y="8"/>
                    </a:lnTo>
                    <a:lnTo>
                      <a:pt x="4" y="14"/>
                    </a:lnTo>
                    <a:lnTo>
                      <a:pt x="6" y="24"/>
                    </a:lnTo>
                    <a:lnTo>
                      <a:pt x="10" y="36"/>
                    </a:lnTo>
                    <a:lnTo>
                      <a:pt x="14" y="46"/>
                    </a:lnTo>
                    <a:lnTo>
                      <a:pt x="18" y="54"/>
                    </a:lnTo>
                    <a:lnTo>
                      <a:pt x="34" y="72"/>
                    </a:lnTo>
                    <a:lnTo>
                      <a:pt x="50" y="86"/>
                    </a:lnTo>
                    <a:lnTo>
                      <a:pt x="58" y="96"/>
                    </a:lnTo>
                    <a:lnTo>
                      <a:pt x="66" y="102"/>
                    </a:lnTo>
                    <a:lnTo>
                      <a:pt x="68" y="100"/>
                    </a:lnTo>
                    <a:lnTo>
                      <a:pt x="70" y="100"/>
                    </a:lnTo>
                    <a:lnTo>
                      <a:pt x="72" y="96"/>
                    </a:lnTo>
                    <a:lnTo>
                      <a:pt x="72" y="90"/>
                    </a:lnTo>
                    <a:lnTo>
                      <a:pt x="70" y="84"/>
                    </a:lnTo>
                    <a:lnTo>
                      <a:pt x="66" y="74"/>
                    </a:lnTo>
                    <a:lnTo>
                      <a:pt x="62" y="68"/>
                    </a:lnTo>
                    <a:lnTo>
                      <a:pt x="60" y="64"/>
                    </a:lnTo>
                    <a:lnTo>
                      <a:pt x="58" y="60"/>
                    </a:lnTo>
                    <a:lnTo>
                      <a:pt x="58" y="40"/>
                    </a:lnTo>
                    <a:lnTo>
                      <a:pt x="58" y="32"/>
                    </a:lnTo>
                    <a:lnTo>
                      <a:pt x="52" y="24"/>
                    </a:lnTo>
                    <a:lnTo>
                      <a:pt x="42"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6" name="Freeform 256"/>
              <p:cNvSpPr>
                <a:spLocks/>
              </p:cNvSpPr>
              <p:nvPr/>
            </p:nvSpPr>
            <p:spPr bwMode="auto">
              <a:xfrm>
                <a:off x="6754930" y="3740644"/>
                <a:ext cx="197182" cy="503101"/>
              </a:xfrm>
              <a:custGeom>
                <a:avLst/>
                <a:gdLst>
                  <a:gd name="T0" fmla="*/ 0 w 134"/>
                  <a:gd name="T1" fmla="*/ 2147483647 h 318"/>
                  <a:gd name="T2" fmla="*/ 2147483647 w 134"/>
                  <a:gd name="T3" fmla="*/ 2147483647 h 318"/>
                  <a:gd name="T4" fmla="*/ 2147483647 w 134"/>
                  <a:gd name="T5" fmla="*/ 2147483647 h 318"/>
                  <a:gd name="T6" fmla="*/ 2147483647 w 134"/>
                  <a:gd name="T7" fmla="*/ 2147483647 h 318"/>
                  <a:gd name="T8" fmla="*/ 2147483647 w 134"/>
                  <a:gd name="T9" fmla="*/ 2147483647 h 318"/>
                  <a:gd name="T10" fmla="*/ 2147483647 w 134"/>
                  <a:gd name="T11" fmla="*/ 2147483647 h 318"/>
                  <a:gd name="T12" fmla="*/ 2147483647 w 134"/>
                  <a:gd name="T13" fmla="*/ 2147483647 h 318"/>
                  <a:gd name="T14" fmla="*/ 2147483647 w 134"/>
                  <a:gd name="T15" fmla="*/ 2147483647 h 318"/>
                  <a:gd name="T16" fmla="*/ 2147483647 w 134"/>
                  <a:gd name="T17" fmla="*/ 2147483647 h 318"/>
                  <a:gd name="T18" fmla="*/ 2147483647 w 134"/>
                  <a:gd name="T19" fmla="*/ 2147483647 h 318"/>
                  <a:gd name="T20" fmla="*/ 2147483647 w 134"/>
                  <a:gd name="T21" fmla="*/ 2147483647 h 318"/>
                  <a:gd name="T22" fmla="*/ 2147483647 w 134"/>
                  <a:gd name="T23" fmla="*/ 2147483647 h 318"/>
                  <a:gd name="T24" fmla="*/ 2147483647 w 134"/>
                  <a:gd name="T25" fmla="*/ 2147483647 h 318"/>
                  <a:gd name="T26" fmla="*/ 2147483647 w 134"/>
                  <a:gd name="T27" fmla="*/ 2147483647 h 318"/>
                  <a:gd name="T28" fmla="*/ 2147483647 w 134"/>
                  <a:gd name="T29" fmla="*/ 2147483647 h 318"/>
                  <a:gd name="T30" fmla="*/ 2147483647 w 134"/>
                  <a:gd name="T31" fmla="*/ 2147483647 h 318"/>
                  <a:gd name="T32" fmla="*/ 2147483647 w 134"/>
                  <a:gd name="T33" fmla="*/ 2147483647 h 318"/>
                  <a:gd name="T34" fmla="*/ 2147483647 w 134"/>
                  <a:gd name="T35" fmla="*/ 2147483647 h 318"/>
                  <a:gd name="T36" fmla="*/ 2147483647 w 134"/>
                  <a:gd name="T37" fmla="*/ 2147483647 h 318"/>
                  <a:gd name="T38" fmla="*/ 2147483647 w 134"/>
                  <a:gd name="T39" fmla="*/ 2147483647 h 318"/>
                  <a:gd name="T40" fmla="*/ 2147483647 w 134"/>
                  <a:gd name="T41" fmla="*/ 2147483647 h 318"/>
                  <a:gd name="T42" fmla="*/ 2147483647 w 134"/>
                  <a:gd name="T43" fmla="*/ 2147483647 h 318"/>
                  <a:gd name="T44" fmla="*/ 2147483647 w 134"/>
                  <a:gd name="T45" fmla="*/ 2147483647 h 318"/>
                  <a:gd name="T46" fmla="*/ 2147483647 w 134"/>
                  <a:gd name="T47" fmla="*/ 2147483647 h 318"/>
                  <a:gd name="T48" fmla="*/ 2147483647 w 134"/>
                  <a:gd name="T49" fmla="*/ 2147483647 h 318"/>
                  <a:gd name="T50" fmla="*/ 2147483647 w 134"/>
                  <a:gd name="T51" fmla="*/ 2147483647 h 318"/>
                  <a:gd name="T52" fmla="*/ 2147483647 w 134"/>
                  <a:gd name="T53" fmla="*/ 2147483647 h 318"/>
                  <a:gd name="T54" fmla="*/ 2147483647 w 134"/>
                  <a:gd name="T55" fmla="*/ 2147483647 h 318"/>
                  <a:gd name="T56" fmla="*/ 2147483647 w 134"/>
                  <a:gd name="T57" fmla="*/ 2147483647 h 318"/>
                  <a:gd name="T58" fmla="*/ 2147483647 w 134"/>
                  <a:gd name="T59" fmla="*/ 2147483647 h 318"/>
                  <a:gd name="T60" fmla="*/ 2147483647 w 134"/>
                  <a:gd name="T61" fmla="*/ 2147483647 h 318"/>
                  <a:gd name="T62" fmla="*/ 2147483647 w 134"/>
                  <a:gd name="T63" fmla="*/ 2147483647 h 318"/>
                  <a:gd name="T64" fmla="*/ 2147483647 w 134"/>
                  <a:gd name="T65" fmla="*/ 2147483647 h 318"/>
                  <a:gd name="T66" fmla="*/ 2147483647 w 134"/>
                  <a:gd name="T67" fmla="*/ 2147483647 h 318"/>
                  <a:gd name="T68" fmla="*/ 2147483647 w 134"/>
                  <a:gd name="T69" fmla="*/ 2147483647 h 318"/>
                  <a:gd name="T70" fmla="*/ 2147483647 w 134"/>
                  <a:gd name="T71" fmla="*/ 2147483647 h 318"/>
                  <a:gd name="T72" fmla="*/ 2147483647 w 134"/>
                  <a:gd name="T73" fmla="*/ 2147483647 h 318"/>
                  <a:gd name="T74" fmla="*/ 2147483647 w 134"/>
                  <a:gd name="T75" fmla="*/ 2147483647 h 318"/>
                  <a:gd name="T76" fmla="*/ 2147483647 w 134"/>
                  <a:gd name="T77" fmla="*/ 2147483647 h 318"/>
                  <a:gd name="T78" fmla="*/ 2147483647 w 134"/>
                  <a:gd name="T79" fmla="*/ 2147483647 h 318"/>
                  <a:gd name="T80" fmla="*/ 2147483647 w 134"/>
                  <a:gd name="T81" fmla="*/ 2147483647 h 318"/>
                  <a:gd name="T82" fmla="*/ 2147483647 w 134"/>
                  <a:gd name="T83" fmla="*/ 2147483647 h 318"/>
                  <a:gd name="T84" fmla="*/ 2147483647 w 134"/>
                  <a:gd name="T85" fmla="*/ 2147483647 h 318"/>
                  <a:gd name="T86" fmla="*/ 2147483647 w 134"/>
                  <a:gd name="T87" fmla="*/ 2147483647 h 318"/>
                  <a:gd name="T88" fmla="*/ 2147483647 w 134"/>
                  <a:gd name="T89" fmla="*/ 2147483647 h 318"/>
                  <a:gd name="T90" fmla="*/ 2147483647 w 134"/>
                  <a:gd name="T91" fmla="*/ 2147483647 h 318"/>
                  <a:gd name="T92" fmla="*/ 2147483647 w 134"/>
                  <a:gd name="T93" fmla="*/ 0 h 318"/>
                  <a:gd name="T94" fmla="*/ 2147483647 w 134"/>
                  <a:gd name="T95" fmla="*/ 2147483647 h 318"/>
                  <a:gd name="T96" fmla="*/ 2147483647 w 134"/>
                  <a:gd name="T97" fmla="*/ 2147483647 h 318"/>
                  <a:gd name="T98" fmla="*/ 2147483647 w 134"/>
                  <a:gd name="T99" fmla="*/ 2147483647 h 318"/>
                  <a:gd name="T100" fmla="*/ 2147483647 w 134"/>
                  <a:gd name="T101" fmla="*/ 2147483647 h 318"/>
                  <a:gd name="T102" fmla="*/ 2147483647 w 134"/>
                  <a:gd name="T103" fmla="*/ 2147483647 h 318"/>
                  <a:gd name="T104" fmla="*/ 2147483647 w 134"/>
                  <a:gd name="T105" fmla="*/ 2147483647 h 318"/>
                  <a:gd name="T106" fmla="*/ 2147483647 w 134"/>
                  <a:gd name="T107" fmla="*/ 2147483647 h 318"/>
                  <a:gd name="T108" fmla="*/ 2147483647 w 134"/>
                  <a:gd name="T109" fmla="*/ 2147483647 h 318"/>
                  <a:gd name="T110" fmla="*/ 2147483647 w 134"/>
                  <a:gd name="T111" fmla="*/ 2147483647 h 318"/>
                  <a:gd name="T112" fmla="*/ 2147483647 w 134"/>
                  <a:gd name="T113" fmla="*/ 2147483647 h 318"/>
                  <a:gd name="T114" fmla="*/ 2147483647 w 134"/>
                  <a:gd name="T115" fmla="*/ 2147483647 h 318"/>
                  <a:gd name="T116" fmla="*/ 2147483647 w 134"/>
                  <a:gd name="T117" fmla="*/ 2147483647 h 318"/>
                  <a:gd name="T118" fmla="*/ 2147483647 w 134"/>
                  <a:gd name="T119" fmla="*/ 2147483647 h 318"/>
                  <a:gd name="T120" fmla="*/ 2147483647 w 134"/>
                  <a:gd name="T121" fmla="*/ 2147483647 h 318"/>
                  <a:gd name="T122" fmla="*/ 0 w 134"/>
                  <a:gd name="T123" fmla="*/ 2147483647 h 3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318"/>
                  <a:gd name="T188" fmla="*/ 134 w 134"/>
                  <a:gd name="T189" fmla="*/ 318 h 3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318">
                    <a:moveTo>
                      <a:pt x="0" y="136"/>
                    </a:moveTo>
                    <a:lnTo>
                      <a:pt x="0" y="140"/>
                    </a:lnTo>
                    <a:lnTo>
                      <a:pt x="14" y="152"/>
                    </a:lnTo>
                    <a:lnTo>
                      <a:pt x="28" y="166"/>
                    </a:lnTo>
                    <a:lnTo>
                      <a:pt x="36" y="172"/>
                    </a:lnTo>
                    <a:lnTo>
                      <a:pt x="42" y="180"/>
                    </a:lnTo>
                    <a:lnTo>
                      <a:pt x="46" y="190"/>
                    </a:lnTo>
                    <a:lnTo>
                      <a:pt x="48" y="198"/>
                    </a:lnTo>
                    <a:lnTo>
                      <a:pt x="48" y="204"/>
                    </a:lnTo>
                    <a:lnTo>
                      <a:pt x="46" y="212"/>
                    </a:lnTo>
                    <a:lnTo>
                      <a:pt x="44" y="218"/>
                    </a:lnTo>
                    <a:lnTo>
                      <a:pt x="44" y="224"/>
                    </a:lnTo>
                    <a:lnTo>
                      <a:pt x="44" y="226"/>
                    </a:lnTo>
                    <a:lnTo>
                      <a:pt x="48" y="226"/>
                    </a:lnTo>
                    <a:lnTo>
                      <a:pt x="56" y="224"/>
                    </a:lnTo>
                    <a:lnTo>
                      <a:pt x="58" y="228"/>
                    </a:lnTo>
                    <a:lnTo>
                      <a:pt x="62" y="228"/>
                    </a:lnTo>
                    <a:lnTo>
                      <a:pt x="66" y="228"/>
                    </a:lnTo>
                    <a:lnTo>
                      <a:pt x="72" y="228"/>
                    </a:lnTo>
                    <a:lnTo>
                      <a:pt x="80" y="224"/>
                    </a:lnTo>
                    <a:lnTo>
                      <a:pt x="84" y="216"/>
                    </a:lnTo>
                    <a:lnTo>
                      <a:pt x="84" y="206"/>
                    </a:lnTo>
                    <a:lnTo>
                      <a:pt x="90" y="212"/>
                    </a:lnTo>
                    <a:lnTo>
                      <a:pt x="96" y="220"/>
                    </a:lnTo>
                    <a:lnTo>
                      <a:pt x="102" y="234"/>
                    </a:lnTo>
                    <a:lnTo>
                      <a:pt x="106" y="252"/>
                    </a:lnTo>
                    <a:lnTo>
                      <a:pt x="110" y="268"/>
                    </a:lnTo>
                    <a:lnTo>
                      <a:pt x="118" y="276"/>
                    </a:lnTo>
                    <a:lnTo>
                      <a:pt x="122" y="282"/>
                    </a:lnTo>
                    <a:lnTo>
                      <a:pt x="122" y="286"/>
                    </a:lnTo>
                    <a:lnTo>
                      <a:pt x="124" y="304"/>
                    </a:lnTo>
                    <a:lnTo>
                      <a:pt x="124" y="310"/>
                    </a:lnTo>
                    <a:lnTo>
                      <a:pt x="122" y="318"/>
                    </a:lnTo>
                    <a:lnTo>
                      <a:pt x="128" y="318"/>
                    </a:lnTo>
                    <a:lnTo>
                      <a:pt x="132" y="312"/>
                    </a:lnTo>
                    <a:lnTo>
                      <a:pt x="134" y="308"/>
                    </a:lnTo>
                    <a:lnTo>
                      <a:pt x="134" y="302"/>
                    </a:lnTo>
                    <a:lnTo>
                      <a:pt x="134" y="292"/>
                    </a:lnTo>
                    <a:lnTo>
                      <a:pt x="130" y="280"/>
                    </a:lnTo>
                    <a:lnTo>
                      <a:pt x="124" y="270"/>
                    </a:lnTo>
                    <a:lnTo>
                      <a:pt x="120" y="262"/>
                    </a:lnTo>
                    <a:lnTo>
                      <a:pt x="108" y="252"/>
                    </a:lnTo>
                    <a:lnTo>
                      <a:pt x="110" y="246"/>
                    </a:lnTo>
                    <a:lnTo>
                      <a:pt x="110" y="240"/>
                    </a:lnTo>
                    <a:lnTo>
                      <a:pt x="112" y="234"/>
                    </a:lnTo>
                    <a:lnTo>
                      <a:pt x="112" y="228"/>
                    </a:lnTo>
                    <a:lnTo>
                      <a:pt x="112" y="220"/>
                    </a:lnTo>
                    <a:lnTo>
                      <a:pt x="110" y="214"/>
                    </a:lnTo>
                    <a:lnTo>
                      <a:pt x="102" y="204"/>
                    </a:lnTo>
                    <a:lnTo>
                      <a:pt x="94" y="196"/>
                    </a:lnTo>
                    <a:lnTo>
                      <a:pt x="92" y="190"/>
                    </a:lnTo>
                    <a:lnTo>
                      <a:pt x="90" y="180"/>
                    </a:lnTo>
                    <a:lnTo>
                      <a:pt x="92" y="172"/>
                    </a:lnTo>
                    <a:lnTo>
                      <a:pt x="94" y="168"/>
                    </a:lnTo>
                    <a:lnTo>
                      <a:pt x="98" y="162"/>
                    </a:lnTo>
                    <a:lnTo>
                      <a:pt x="106" y="156"/>
                    </a:lnTo>
                    <a:lnTo>
                      <a:pt x="118" y="148"/>
                    </a:lnTo>
                    <a:lnTo>
                      <a:pt x="124" y="144"/>
                    </a:lnTo>
                    <a:lnTo>
                      <a:pt x="130" y="140"/>
                    </a:lnTo>
                    <a:lnTo>
                      <a:pt x="132" y="134"/>
                    </a:lnTo>
                    <a:lnTo>
                      <a:pt x="134" y="130"/>
                    </a:lnTo>
                    <a:lnTo>
                      <a:pt x="132" y="128"/>
                    </a:lnTo>
                    <a:lnTo>
                      <a:pt x="126" y="126"/>
                    </a:lnTo>
                    <a:lnTo>
                      <a:pt x="120" y="122"/>
                    </a:lnTo>
                    <a:lnTo>
                      <a:pt x="114" y="118"/>
                    </a:lnTo>
                    <a:lnTo>
                      <a:pt x="108" y="116"/>
                    </a:lnTo>
                    <a:lnTo>
                      <a:pt x="110" y="106"/>
                    </a:lnTo>
                    <a:lnTo>
                      <a:pt x="110" y="102"/>
                    </a:lnTo>
                    <a:lnTo>
                      <a:pt x="108" y="98"/>
                    </a:lnTo>
                    <a:lnTo>
                      <a:pt x="104" y="96"/>
                    </a:lnTo>
                    <a:lnTo>
                      <a:pt x="100" y="94"/>
                    </a:lnTo>
                    <a:lnTo>
                      <a:pt x="98" y="90"/>
                    </a:lnTo>
                    <a:lnTo>
                      <a:pt x="96" y="84"/>
                    </a:lnTo>
                    <a:lnTo>
                      <a:pt x="94" y="82"/>
                    </a:lnTo>
                    <a:lnTo>
                      <a:pt x="90" y="82"/>
                    </a:lnTo>
                    <a:lnTo>
                      <a:pt x="84" y="82"/>
                    </a:lnTo>
                    <a:lnTo>
                      <a:pt x="80" y="80"/>
                    </a:lnTo>
                    <a:lnTo>
                      <a:pt x="78" y="76"/>
                    </a:lnTo>
                    <a:lnTo>
                      <a:pt x="76" y="68"/>
                    </a:lnTo>
                    <a:lnTo>
                      <a:pt x="76" y="64"/>
                    </a:lnTo>
                    <a:lnTo>
                      <a:pt x="78" y="58"/>
                    </a:lnTo>
                    <a:lnTo>
                      <a:pt x="82" y="52"/>
                    </a:lnTo>
                    <a:lnTo>
                      <a:pt x="88" y="50"/>
                    </a:lnTo>
                    <a:lnTo>
                      <a:pt x="86" y="48"/>
                    </a:lnTo>
                    <a:lnTo>
                      <a:pt x="88" y="44"/>
                    </a:lnTo>
                    <a:lnTo>
                      <a:pt x="84" y="28"/>
                    </a:lnTo>
                    <a:lnTo>
                      <a:pt x="82" y="18"/>
                    </a:lnTo>
                    <a:lnTo>
                      <a:pt x="80" y="14"/>
                    </a:lnTo>
                    <a:lnTo>
                      <a:pt x="76" y="14"/>
                    </a:lnTo>
                    <a:lnTo>
                      <a:pt x="72" y="12"/>
                    </a:lnTo>
                    <a:lnTo>
                      <a:pt x="72" y="10"/>
                    </a:lnTo>
                    <a:lnTo>
                      <a:pt x="68" y="4"/>
                    </a:lnTo>
                    <a:lnTo>
                      <a:pt x="66" y="2"/>
                    </a:lnTo>
                    <a:lnTo>
                      <a:pt x="62" y="0"/>
                    </a:lnTo>
                    <a:lnTo>
                      <a:pt x="56" y="0"/>
                    </a:lnTo>
                    <a:lnTo>
                      <a:pt x="56" y="8"/>
                    </a:lnTo>
                    <a:lnTo>
                      <a:pt x="54" y="14"/>
                    </a:lnTo>
                    <a:lnTo>
                      <a:pt x="56" y="20"/>
                    </a:lnTo>
                    <a:lnTo>
                      <a:pt x="50" y="20"/>
                    </a:lnTo>
                    <a:lnTo>
                      <a:pt x="44" y="22"/>
                    </a:lnTo>
                    <a:lnTo>
                      <a:pt x="36" y="28"/>
                    </a:lnTo>
                    <a:lnTo>
                      <a:pt x="30" y="34"/>
                    </a:lnTo>
                    <a:lnTo>
                      <a:pt x="28" y="36"/>
                    </a:lnTo>
                    <a:lnTo>
                      <a:pt x="30" y="40"/>
                    </a:lnTo>
                    <a:lnTo>
                      <a:pt x="32" y="42"/>
                    </a:lnTo>
                    <a:lnTo>
                      <a:pt x="26" y="60"/>
                    </a:lnTo>
                    <a:lnTo>
                      <a:pt x="26" y="62"/>
                    </a:lnTo>
                    <a:lnTo>
                      <a:pt x="28" y="64"/>
                    </a:lnTo>
                    <a:lnTo>
                      <a:pt x="30" y="64"/>
                    </a:lnTo>
                    <a:lnTo>
                      <a:pt x="28" y="70"/>
                    </a:lnTo>
                    <a:lnTo>
                      <a:pt x="26" y="74"/>
                    </a:lnTo>
                    <a:lnTo>
                      <a:pt x="20" y="84"/>
                    </a:lnTo>
                    <a:lnTo>
                      <a:pt x="18" y="84"/>
                    </a:lnTo>
                    <a:lnTo>
                      <a:pt x="16" y="82"/>
                    </a:lnTo>
                    <a:lnTo>
                      <a:pt x="12" y="86"/>
                    </a:lnTo>
                    <a:lnTo>
                      <a:pt x="10" y="86"/>
                    </a:lnTo>
                    <a:lnTo>
                      <a:pt x="12" y="92"/>
                    </a:lnTo>
                    <a:lnTo>
                      <a:pt x="12" y="100"/>
                    </a:lnTo>
                    <a:lnTo>
                      <a:pt x="10" y="110"/>
                    </a:lnTo>
                    <a:lnTo>
                      <a:pt x="10" y="118"/>
                    </a:lnTo>
                    <a:lnTo>
                      <a:pt x="4" y="118"/>
                    </a:lnTo>
                    <a:lnTo>
                      <a:pt x="2" y="124"/>
                    </a:lnTo>
                    <a:lnTo>
                      <a:pt x="0" y="130"/>
                    </a:lnTo>
                    <a:lnTo>
                      <a:pt x="0" y="1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7" name="Freeform 257"/>
              <p:cNvSpPr>
                <a:spLocks/>
              </p:cNvSpPr>
              <p:nvPr/>
            </p:nvSpPr>
            <p:spPr bwMode="auto">
              <a:xfrm>
                <a:off x="6641926" y="3801707"/>
                <a:ext cx="123382" cy="152656"/>
              </a:xfrm>
              <a:custGeom>
                <a:avLst/>
                <a:gdLst>
                  <a:gd name="T0" fmla="*/ 2147483647 w 84"/>
                  <a:gd name="T1" fmla="*/ 2147483647 h 96"/>
                  <a:gd name="T2" fmla="*/ 2147483647 w 84"/>
                  <a:gd name="T3" fmla="*/ 2147483647 h 96"/>
                  <a:gd name="T4" fmla="*/ 2147483647 w 84"/>
                  <a:gd name="T5" fmla="*/ 2147483647 h 96"/>
                  <a:gd name="T6" fmla="*/ 2147483647 w 84"/>
                  <a:gd name="T7" fmla="*/ 2147483647 h 96"/>
                  <a:gd name="T8" fmla="*/ 2147483647 w 84"/>
                  <a:gd name="T9" fmla="*/ 2147483647 h 96"/>
                  <a:gd name="T10" fmla="*/ 2147483647 w 84"/>
                  <a:gd name="T11" fmla="*/ 2147483647 h 96"/>
                  <a:gd name="T12" fmla="*/ 2147483647 w 84"/>
                  <a:gd name="T13" fmla="*/ 2147483647 h 96"/>
                  <a:gd name="T14" fmla="*/ 2147483647 w 84"/>
                  <a:gd name="T15" fmla="*/ 2147483647 h 96"/>
                  <a:gd name="T16" fmla="*/ 2147483647 w 84"/>
                  <a:gd name="T17" fmla="*/ 2147483647 h 96"/>
                  <a:gd name="T18" fmla="*/ 2147483647 w 84"/>
                  <a:gd name="T19" fmla="*/ 2147483647 h 96"/>
                  <a:gd name="T20" fmla="*/ 2147483647 w 84"/>
                  <a:gd name="T21" fmla="*/ 2147483647 h 96"/>
                  <a:gd name="T22" fmla="*/ 2147483647 w 84"/>
                  <a:gd name="T23" fmla="*/ 2147483647 h 96"/>
                  <a:gd name="T24" fmla="*/ 2147483647 w 84"/>
                  <a:gd name="T25" fmla="*/ 2147483647 h 96"/>
                  <a:gd name="T26" fmla="*/ 2147483647 w 84"/>
                  <a:gd name="T27" fmla="*/ 2147483647 h 96"/>
                  <a:gd name="T28" fmla="*/ 2147483647 w 84"/>
                  <a:gd name="T29" fmla="*/ 2147483647 h 96"/>
                  <a:gd name="T30" fmla="*/ 2147483647 w 84"/>
                  <a:gd name="T31" fmla="*/ 2147483647 h 96"/>
                  <a:gd name="T32" fmla="*/ 2147483647 w 84"/>
                  <a:gd name="T33" fmla="*/ 2147483647 h 96"/>
                  <a:gd name="T34" fmla="*/ 0 w 84"/>
                  <a:gd name="T35" fmla="*/ 2147483647 h 96"/>
                  <a:gd name="T36" fmla="*/ 2147483647 w 84"/>
                  <a:gd name="T37" fmla="*/ 0 h 96"/>
                  <a:gd name="T38" fmla="*/ 2147483647 w 84"/>
                  <a:gd name="T39" fmla="*/ 2147483647 h 96"/>
                  <a:gd name="T40" fmla="*/ 2147483647 w 84"/>
                  <a:gd name="T41" fmla="*/ 2147483647 h 96"/>
                  <a:gd name="T42" fmla="*/ 2147483647 w 84"/>
                  <a:gd name="T43" fmla="*/ 2147483647 h 96"/>
                  <a:gd name="T44" fmla="*/ 2147483647 w 84"/>
                  <a:gd name="T45" fmla="*/ 2147483647 h 96"/>
                  <a:gd name="T46" fmla="*/ 2147483647 w 84"/>
                  <a:gd name="T47" fmla="*/ 2147483647 h 96"/>
                  <a:gd name="T48" fmla="*/ 2147483647 w 84"/>
                  <a:gd name="T49" fmla="*/ 2147483647 h 96"/>
                  <a:gd name="T50" fmla="*/ 2147483647 w 84"/>
                  <a:gd name="T51" fmla="*/ 2147483647 h 96"/>
                  <a:gd name="T52" fmla="*/ 2147483647 w 84"/>
                  <a:gd name="T53" fmla="*/ 2147483647 h 96"/>
                  <a:gd name="T54" fmla="*/ 2147483647 w 84"/>
                  <a:gd name="T55" fmla="*/ 2147483647 h 96"/>
                  <a:gd name="T56" fmla="*/ 2147483647 w 84"/>
                  <a:gd name="T57" fmla="*/ 2147483647 h 96"/>
                  <a:gd name="T58" fmla="*/ 2147483647 w 84"/>
                  <a:gd name="T59" fmla="*/ 2147483647 h 96"/>
                  <a:gd name="T60" fmla="*/ 2147483647 w 84"/>
                  <a:gd name="T61" fmla="*/ 2147483647 h 96"/>
                  <a:gd name="T62" fmla="*/ 2147483647 w 84"/>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6"/>
                  <a:gd name="T98" fmla="*/ 84 w 84"/>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6">
                    <a:moveTo>
                      <a:pt x="82" y="82"/>
                    </a:moveTo>
                    <a:lnTo>
                      <a:pt x="80" y="86"/>
                    </a:lnTo>
                    <a:lnTo>
                      <a:pt x="78" y="96"/>
                    </a:lnTo>
                    <a:lnTo>
                      <a:pt x="74" y="88"/>
                    </a:lnTo>
                    <a:lnTo>
                      <a:pt x="72" y="84"/>
                    </a:lnTo>
                    <a:lnTo>
                      <a:pt x="70" y="76"/>
                    </a:lnTo>
                    <a:lnTo>
                      <a:pt x="64" y="70"/>
                    </a:lnTo>
                    <a:lnTo>
                      <a:pt x="58" y="72"/>
                    </a:lnTo>
                    <a:lnTo>
                      <a:pt x="52" y="72"/>
                    </a:lnTo>
                    <a:lnTo>
                      <a:pt x="50" y="70"/>
                    </a:lnTo>
                    <a:lnTo>
                      <a:pt x="48" y="68"/>
                    </a:lnTo>
                    <a:lnTo>
                      <a:pt x="46" y="66"/>
                    </a:lnTo>
                    <a:lnTo>
                      <a:pt x="46" y="72"/>
                    </a:lnTo>
                    <a:lnTo>
                      <a:pt x="40" y="80"/>
                    </a:lnTo>
                    <a:lnTo>
                      <a:pt x="32" y="84"/>
                    </a:lnTo>
                    <a:lnTo>
                      <a:pt x="26" y="86"/>
                    </a:lnTo>
                    <a:lnTo>
                      <a:pt x="24" y="76"/>
                    </a:lnTo>
                    <a:lnTo>
                      <a:pt x="22" y="70"/>
                    </a:lnTo>
                    <a:lnTo>
                      <a:pt x="22" y="62"/>
                    </a:lnTo>
                    <a:lnTo>
                      <a:pt x="20" y="58"/>
                    </a:lnTo>
                    <a:lnTo>
                      <a:pt x="18" y="54"/>
                    </a:lnTo>
                    <a:lnTo>
                      <a:pt x="14" y="52"/>
                    </a:lnTo>
                    <a:lnTo>
                      <a:pt x="14" y="50"/>
                    </a:lnTo>
                    <a:lnTo>
                      <a:pt x="16" y="40"/>
                    </a:lnTo>
                    <a:lnTo>
                      <a:pt x="10" y="36"/>
                    </a:lnTo>
                    <a:lnTo>
                      <a:pt x="8" y="34"/>
                    </a:lnTo>
                    <a:lnTo>
                      <a:pt x="6" y="30"/>
                    </a:lnTo>
                    <a:lnTo>
                      <a:pt x="6" y="28"/>
                    </a:lnTo>
                    <a:lnTo>
                      <a:pt x="8" y="26"/>
                    </a:lnTo>
                    <a:lnTo>
                      <a:pt x="10" y="26"/>
                    </a:lnTo>
                    <a:lnTo>
                      <a:pt x="12" y="22"/>
                    </a:lnTo>
                    <a:lnTo>
                      <a:pt x="10" y="18"/>
                    </a:lnTo>
                    <a:lnTo>
                      <a:pt x="6" y="14"/>
                    </a:lnTo>
                    <a:lnTo>
                      <a:pt x="2" y="10"/>
                    </a:lnTo>
                    <a:lnTo>
                      <a:pt x="0" y="6"/>
                    </a:lnTo>
                    <a:lnTo>
                      <a:pt x="0" y="4"/>
                    </a:lnTo>
                    <a:lnTo>
                      <a:pt x="2" y="2"/>
                    </a:lnTo>
                    <a:lnTo>
                      <a:pt x="6" y="0"/>
                    </a:lnTo>
                    <a:lnTo>
                      <a:pt x="20" y="6"/>
                    </a:lnTo>
                    <a:lnTo>
                      <a:pt x="24" y="10"/>
                    </a:lnTo>
                    <a:lnTo>
                      <a:pt x="28" y="12"/>
                    </a:lnTo>
                    <a:lnTo>
                      <a:pt x="28" y="16"/>
                    </a:lnTo>
                    <a:lnTo>
                      <a:pt x="28" y="20"/>
                    </a:lnTo>
                    <a:lnTo>
                      <a:pt x="28" y="22"/>
                    </a:lnTo>
                    <a:lnTo>
                      <a:pt x="30" y="24"/>
                    </a:lnTo>
                    <a:lnTo>
                      <a:pt x="34" y="26"/>
                    </a:lnTo>
                    <a:lnTo>
                      <a:pt x="38" y="26"/>
                    </a:lnTo>
                    <a:lnTo>
                      <a:pt x="46" y="26"/>
                    </a:lnTo>
                    <a:lnTo>
                      <a:pt x="70" y="26"/>
                    </a:lnTo>
                    <a:lnTo>
                      <a:pt x="70" y="30"/>
                    </a:lnTo>
                    <a:lnTo>
                      <a:pt x="52" y="50"/>
                    </a:lnTo>
                    <a:lnTo>
                      <a:pt x="56" y="56"/>
                    </a:lnTo>
                    <a:lnTo>
                      <a:pt x="60" y="60"/>
                    </a:lnTo>
                    <a:lnTo>
                      <a:pt x="62" y="62"/>
                    </a:lnTo>
                    <a:lnTo>
                      <a:pt x="66" y="60"/>
                    </a:lnTo>
                    <a:lnTo>
                      <a:pt x="68" y="56"/>
                    </a:lnTo>
                    <a:lnTo>
                      <a:pt x="68" y="52"/>
                    </a:lnTo>
                    <a:lnTo>
                      <a:pt x="70" y="50"/>
                    </a:lnTo>
                    <a:lnTo>
                      <a:pt x="74" y="56"/>
                    </a:lnTo>
                    <a:lnTo>
                      <a:pt x="78" y="66"/>
                    </a:lnTo>
                    <a:lnTo>
                      <a:pt x="78" y="76"/>
                    </a:lnTo>
                    <a:lnTo>
                      <a:pt x="82" y="78"/>
                    </a:lnTo>
                    <a:lnTo>
                      <a:pt x="84" y="80"/>
                    </a:lnTo>
                    <a:lnTo>
                      <a:pt x="82"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8" name="Freeform 258"/>
              <p:cNvSpPr>
                <a:spLocks/>
              </p:cNvSpPr>
              <p:nvPr/>
            </p:nvSpPr>
            <p:spPr bwMode="auto">
              <a:xfrm>
                <a:off x="6202591" y="3533563"/>
                <a:ext cx="635363" cy="795138"/>
              </a:xfrm>
              <a:custGeom>
                <a:avLst/>
                <a:gdLst>
                  <a:gd name="T0" fmla="*/ 2147483647 w 434"/>
                  <a:gd name="T1" fmla="*/ 2147483647 h 502"/>
                  <a:gd name="T2" fmla="*/ 2147483647 w 434"/>
                  <a:gd name="T3" fmla="*/ 2147483647 h 502"/>
                  <a:gd name="T4" fmla="*/ 2147483647 w 434"/>
                  <a:gd name="T5" fmla="*/ 2147483647 h 502"/>
                  <a:gd name="T6" fmla="*/ 2147483647 w 434"/>
                  <a:gd name="T7" fmla="*/ 2147483647 h 502"/>
                  <a:gd name="T8" fmla="*/ 2147483647 w 434"/>
                  <a:gd name="T9" fmla="*/ 2147483647 h 502"/>
                  <a:gd name="T10" fmla="*/ 2147483647 w 434"/>
                  <a:gd name="T11" fmla="*/ 2147483647 h 502"/>
                  <a:gd name="T12" fmla="*/ 2147483647 w 434"/>
                  <a:gd name="T13" fmla="*/ 2147483647 h 502"/>
                  <a:gd name="T14" fmla="*/ 2147483647 w 434"/>
                  <a:gd name="T15" fmla="*/ 2147483647 h 502"/>
                  <a:gd name="T16" fmla="*/ 2147483647 w 434"/>
                  <a:gd name="T17" fmla="*/ 2147483647 h 502"/>
                  <a:gd name="T18" fmla="*/ 2147483647 w 434"/>
                  <a:gd name="T19" fmla="*/ 2147483647 h 502"/>
                  <a:gd name="T20" fmla="*/ 2147483647 w 434"/>
                  <a:gd name="T21" fmla="*/ 2147483647 h 502"/>
                  <a:gd name="T22" fmla="*/ 2147483647 w 434"/>
                  <a:gd name="T23" fmla="*/ 2147483647 h 502"/>
                  <a:gd name="T24" fmla="*/ 2147483647 w 434"/>
                  <a:gd name="T25" fmla="*/ 2147483647 h 502"/>
                  <a:gd name="T26" fmla="*/ 2147483647 w 434"/>
                  <a:gd name="T27" fmla="*/ 2147483647 h 502"/>
                  <a:gd name="T28" fmla="*/ 2147483647 w 434"/>
                  <a:gd name="T29" fmla="*/ 2147483647 h 502"/>
                  <a:gd name="T30" fmla="*/ 2147483647 w 434"/>
                  <a:gd name="T31" fmla="*/ 2147483647 h 502"/>
                  <a:gd name="T32" fmla="*/ 2147483647 w 434"/>
                  <a:gd name="T33" fmla="*/ 2147483647 h 502"/>
                  <a:gd name="T34" fmla="*/ 2147483647 w 434"/>
                  <a:gd name="T35" fmla="*/ 2147483647 h 502"/>
                  <a:gd name="T36" fmla="*/ 2147483647 w 434"/>
                  <a:gd name="T37" fmla="*/ 2147483647 h 502"/>
                  <a:gd name="T38" fmla="*/ 2147483647 w 434"/>
                  <a:gd name="T39" fmla="*/ 2147483647 h 502"/>
                  <a:gd name="T40" fmla="*/ 2147483647 w 434"/>
                  <a:gd name="T41" fmla="*/ 2147483647 h 502"/>
                  <a:gd name="T42" fmla="*/ 2147483647 w 434"/>
                  <a:gd name="T43" fmla="*/ 2147483647 h 502"/>
                  <a:gd name="T44" fmla="*/ 2147483647 w 434"/>
                  <a:gd name="T45" fmla="*/ 2147483647 h 502"/>
                  <a:gd name="T46" fmla="*/ 2147483647 w 434"/>
                  <a:gd name="T47" fmla="*/ 2147483647 h 502"/>
                  <a:gd name="T48" fmla="*/ 2147483647 w 434"/>
                  <a:gd name="T49" fmla="*/ 2147483647 h 502"/>
                  <a:gd name="T50" fmla="*/ 2147483647 w 434"/>
                  <a:gd name="T51" fmla="*/ 2147483647 h 502"/>
                  <a:gd name="T52" fmla="*/ 2147483647 w 434"/>
                  <a:gd name="T53" fmla="*/ 2147483647 h 502"/>
                  <a:gd name="T54" fmla="*/ 2147483647 w 434"/>
                  <a:gd name="T55" fmla="*/ 2147483647 h 502"/>
                  <a:gd name="T56" fmla="*/ 2147483647 w 434"/>
                  <a:gd name="T57" fmla="*/ 2147483647 h 502"/>
                  <a:gd name="T58" fmla="*/ 2147483647 w 434"/>
                  <a:gd name="T59" fmla="*/ 2147483647 h 502"/>
                  <a:gd name="T60" fmla="*/ 2147483647 w 434"/>
                  <a:gd name="T61" fmla="*/ 2147483647 h 502"/>
                  <a:gd name="T62" fmla="*/ 0 w 434"/>
                  <a:gd name="T63" fmla="*/ 2147483647 h 502"/>
                  <a:gd name="T64" fmla="*/ 2147483647 w 434"/>
                  <a:gd name="T65" fmla="*/ 2147483647 h 502"/>
                  <a:gd name="T66" fmla="*/ 2147483647 w 434"/>
                  <a:gd name="T67" fmla="*/ 2147483647 h 502"/>
                  <a:gd name="T68" fmla="*/ 2147483647 w 434"/>
                  <a:gd name="T69" fmla="*/ 2147483647 h 502"/>
                  <a:gd name="T70" fmla="*/ 2147483647 w 434"/>
                  <a:gd name="T71" fmla="*/ 2147483647 h 502"/>
                  <a:gd name="T72" fmla="*/ 2147483647 w 434"/>
                  <a:gd name="T73" fmla="*/ 2147483647 h 502"/>
                  <a:gd name="T74" fmla="*/ 2147483647 w 434"/>
                  <a:gd name="T75" fmla="*/ 2147483647 h 502"/>
                  <a:gd name="T76" fmla="*/ 2147483647 w 434"/>
                  <a:gd name="T77" fmla="*/ 2147483647 h 502"/>
                  <a:gd name="T78" fmla="*/ 2147483647 w 434"/>
                  <a:gd name="T79" fmla="*/ 2147483647 h 502"/>
                  <a:gd name="T80" fmla="*/ 2147483647 w 434"/>
                  <a:gd name="T81" fmla="*/ 2147483647 h 502"/>
                  <a:gd name="T82" fmla="*/ 2147483647 w 434"/>
                  <a:gd name="T83" fmla="*/ 2147483647 h 502"/>
                  <a:gd name="T84" fmla="*/ 2147483647 w 434"/>
                  <a:gd name="T85" fmla="*/ 2147483647 h 502"/>
                  <a:gd name="T86" fmla="*/ 2147483647 w 434"/>
                  <a:gd name="T87" fmla="*/ 0 h 502"/>
                  <a:gd name="T88" fmla="*/ 2147483647 w 434"/>
                  <a:gd name="T89" fmla="*/ 2147483647 h 502"/>
                  <a:gd name="T90" fmla="*/ 2147483647 w 434"/>
                  <a:gd name="T91" fmla="*/ 2147483647 h 502"/>
                  <a:gd name="T92" fmla="*/ 2147483647 w 434"/>
                  <a:gd name="T93" fmla="*/ 2147483647 h 502"/>
                  <a:gd name="T94" fmla="*/ 2147483647 w 434"/>
                  <a:gd name="T95" fmla="*/ 2147483647 h 502"/>
                  <a:gd name="T96" fmla="*/ 2147483647 w 434"/>
                  <a:gd name="T97" fmla="*/ 2147483647 h 502"/>
                  <a:gd name="T98" fmla="*/ 2147483647 w 434"/>
                  <a:gd name="T99" fmla="*/ 2147483647 h 502"/>
                  <a:gd name="T100" fmla="*/ 2147483647 w 434"/>
                  <a:gd name="T101" fmla="*/ 2147483647 h 502"/>
                  <a:gd name="T102" fmla="*/ 2147483647 w 434"/>
                  <a:gd name="T103" fmla="*/ 2147483647 h 502"/>
                  <a:gd name="T104" fmla="*/ 2147483647 w 434"/>
                  <a:gd name="T105" fmla="*/ 2147483647 h 502"/>
                  <a:gd name="T106" fmla="*/ 2147483647 w 434"/>
                  <a:gd name="T107" fmla="*/ 2147483647 h 502"/>
                  <a:gd name="T108" fmla="*/ 2147483647 w 434"/>
                  <a:gd name="T109" fmla="*/ 2147483647 h 502"/>
                  <a:gd name="T110" fmla="*/ 2147483647 w 434"/>
                  <a:gd name="T111" fmla="*/ 2147483647 h 502"/>
                  <a:gd name="T112" fmla="*/ 2147483647 w 434"/>
                  <a:gd name="T113" fmla="*/ 2147483647 h 502"/>
                  <a:gd name="T114" fmla="*/ 2147483647 w 434"/>
                  <a:gd name="T115" fmla="*/ 2147483647 h 502"/>
                  <a:gd name="T116" fmla="*/ 2147483647 w 434"/>
                  <a:gd name="T117" fmla="*/ 2147483647 h 50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4"/>
                  <a:gd name="T178" fmla="*/ 0 h 502"/>
                  <a:gd name="T179" fmla="*/ 434 w 434"/>
                  <a:gd name="T180" fmla="*/ 502 h 50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4" h="502">
                    <a:moveTo>
                      <a:pt x="434" y="132"/>
                    </a:moveTo>
                    <a:lnTo>
                      <a:pt x="434" y="140"/>
                    </a:lnTo>
                    <a:lnTo>
                      <a:pt x="432" y="146"/>
                    </a:lnTo>
                    <a:lnTo>
                      <a:pt x="434" y="152"/>
                    </a:lnTo>
                    <a:lnTo>
                      <a:pt x="428" y="152"/>
                    </a:lnTo>
                    <a:lnTo>
                      <a:pt x="422" y="154"/>
                    </a:lnTo>
                    <a:lnTo>
                      <a:pt x="414" y="160"/>
                    </a:lnTo>
                    <a:lnTo>
                      <a:pt x="408" y="166"/>
                    </a:lnTo>
                    <a:lnTo>
                      <a:pt x="406" y="168"/>
                    </a:lnTo>
                    <a:lnTo>
                      <a:pt x="408" y="172"/>
                    </a:lnTo>
                    <a:lnTo>
                      <a:pt x="410" y="174"/>
                    </a:lnTo>
                    <a:lnTo>
                      <a:pt x="404" y="192"/>
                    </a:lnTo>
                    <a:lnTo>
                      <a:pt x="404" y="194"/>
                    </a:lnTo>
                    <a:lnTo>
                      <a:pt x="406" y="196"/>
                    </a:lnTo>
                    <a:lnTo>
                      <a:pt x="408" y="196"/>
                    </a:lnTo>
                    <a:lnTo>
                      <a:pt x="406" y="202"/>
                    </a:lnTo>
                    <a:lnTo>
                      <a:pt x="404" y="206"/>
                    </a:lnTo>
                    <a:lnTo>
                      <a:pt x="398" y="216"/>
                    </a:lnTo>
                    <a:lnTo>
                      <a:pt x="396" y="216"/>
                    </a:lnTo>
                    <a:lnTo>
                      <a:pt x="394" y="214"/>
                    </a:lnTo>
                    <a:lnTo>
                      <a:pt x="390" y="218"/>
                    </a:lnTo>
                    <a:lnTo>
                      <a:pt x="388" y="218"/>
                    </a:lnTo>
                    <a:lnTo>
                      <a:pt x="390" y="222"/>
                    </a:lnTo>
                    <a:lnTo>
                      <a:pt x="390" y="226"/>
                    </a:lnTo>
                    <a:lnTo>
                      <a:pt x="388" y="250"/>
                    </a:lnTo>
                    <a:lnTo>
                      <a:pt x="384" y="250"/>
                    </a:lnTo>
                    <a:lnTo>
                      <a:pt x="382" y="248"/>
                    </a:lnTo>
                    <a:lnTo>
                      <a:pt x="380" y="246"/>
                    </a:lnTo>
                    <a:lnTo>
                      <a:pt x="378" y="236"/>
                    </a:lnTo>
                    <a:lnTo>
                      <a:pt x="374" y="226"/>
                    </a:lnTo>
                    <a:lnTo>
                      <a:pt x="370" y="220"/>
                    </a:lnTo>
                    <a:lnTo>
                      <a:pt x="368" y="222"/>
                    </a:lnTo>
                    <a:lnTo>
                      <a:pt x="368" y="226"/>
                    </a:lnTo>
                    <a:lnTo>
                      <a:pt x="366" y="230"/>
                    </a:lnTo>
                    <a:lnTo>
                      <a:pt x="362" y="232"/>
                    </a:lnTo>
                    <a:lnTo>
                      <a:pt x="360" y="230"/>
                    </a:lnTo>
                    <a:lnTo>
                      <a:pt x="356" y="226"/>
                    </a:lnTo>
                    <a:lnTo>
                      <a:pt x="352" y="220"/>
                    </a:lnTo>
                    <a:lnTo>
                      <a:pt x="370" y="200"/>
                    </a:lnTo>
                    <a:lnTo>
                      <a:pt x="370" y="196"/>
                    </a:lnTo>
                    <a:lnTo>
                      <a:pt x="346" y="196"/>
                    </a:lnTo>
                    <a:lnTo>
                      <a:pt x="338" y="196"/>
                    </a:lnTo>
                    <a:lnTo>
                      <a:pt x="334" y="196"/>
                    </a:lnTo>
                    <a:lnTo>
                      <a:pt x="330" y="194"/>
                    </a:lnTo>
                    <a:lnTo>
                      <a:pt x="328" y="192"/>
                    </a:lnTo>
                    <a:lnTo>
                      <a:pt x="328" y="190"/>
                    </a:lnTo>
                    <a:lnTo>
                      <a:pt x="328" y="186"/>
                    </a:lnTo>
                    <a:lnTo>
                      <a:pt x="328" y="182"/>
                    </a:lnTo>
                    <a:lnTo>
                      <a:pt x="324" y="180"/>
                    </a:lnTo>
                    <a:lnTo>
                      <a:pt x="320" y="176"/>
                    </a:lnTo>
                    <a:lnTo>
                      <a:pt x="306" y="170"/>
                    </a:lnTo>
                    <a:lnTo>
                      <a:pt x="302" y="172"/>
                    </a:lnTo>
                    <a:lnTo>
                      <a:pt x="300" y="174"/>
                    </a:lnTo>
                    <a:lnTo>
                      <a:pt x="300" y="176"/>
                    </a:lnTo>
                    <a:lnTo>
                      <a:pt x="302" y="180"/>
                    </a:lnTo>
                    <a:lnTo>
                      <a:pt x="306" y="184"/>
                    </a:lnTo>
                    <a:lnTo>
                      <a:pt x="310" y="188"/>
                    </a:lnTo>
                    <a:lnTo>
                      <a:pt x="312" y="192"/>
                    </a:lnTo>
                    <a:lnTo>
                      <a:pt x="310" y="196"/>
                    </a:lnTo>
                    <a:lnTo>
                      <a:pt x="308" y="196"/>
                    </a:lnTo>
                    <a:lnTo>
                      <a:pt x="306" y="198"/>
                    </a:lnTo>
                    <a:lnTo>
                      <a:pt x="306" y="200"/>
                    </a:lnTo>
                    <a:lnTo>
                      <a:pt x="308" y="204"/>
                    </a:lnTo>
                    <a:lnTo>
                      <a:pt x="310" y="206"/>
                    </a:lnTo>
                    <a:lnTo>
                      <a:pt x="316" y="210"/>
                    </a:lnTo>
                    <a:lnTo>
                      <a:pt x="314" y="220"/>
                    </a:lnTo>
                    <a:lnTo>
                      <a:pt x="314" y="222"/>
                    </a:lnTo>
                    <a:lnTo>
                      <a:pt x="318" y="224"/>
                    </a:lnTo>
                    <a:lnTo>
                      <a:pt x="320" y="228"/>
                    </a:lnTo>
                    <a:lnTo>
                      <a:pt x="322" y="232"/>
                    </a:lnTo>
                    <a:lnTo>
                      <a:pt x="322" y="240"/>
                    </a:lnTo>
                    <a:lnTo>
                      <a:pt x="324" y="246"/>
                    </a:lnTo>
                    <a:lnTo>
                      <a:pt x="326" y="256"/>
                    </a:lnTo>
                    <a:lnTo>
                      <a:pt x="318" y="256"/>
                    </a:lnTo>
                    <a:lnTo>
                      <a:pt x="310" y="256"/>
                    </a:lnTo>
                    <a:lnTo>
                      <a:pt x="312" y="256"/>
                    </a:lnTo>
                    <a:lnTo>
                      <a:pt x="302" y="260"/>
                    </a:lnTo>
                    <a:lnTo>
                      <a:pt x="298" y="266"/>
                    </a:lnTo>
                    <a:lnTo>
                      <a:pt x="296" y="282"/>
                    </a:lnTo>
                    <a:lnTo>
                      <a:pt x="292" y="288"/>
                    </a:lnTo>
                    <a:lnTo>
                      <a:pt x="286" y="290"/>
                    </a:lnTo>
                    <a:lnTo>
                      <a:pt x="280" y="292"/>
                    </a:lnTo>
                    <a:lnTo>
                      <a:pt x="272" y="296"/>
                    </a:lnTo>
                    <a:lnTo>
                      <a:pt x="270" y="300"/>
                    </a:lnTo>
                    <a:lnTo>
                      <a:pt x="266" y="306"/>
                    </a:lnTo>
                    <a:lnTo>
                      <a:pt x="260" y="318"/>
                    </a:lnTo>
                    <a:lnTo>
                      <a:pt x="246" y="334"/>
                    </a:lnTo>
                    <a:lnTo>
                      <a:pt x="232" y="352"/>
                    </a:lnTo>
                    <a:lnTo>
                      <a:pt x="226" y="358"/>
                    </a:lnTo>
                    <a:lnTo>
                      <a:pt x="222" y="360"/>
                    </a:lnTo>
                    <a:lnTo>
                      <a:pt x="212" y="364"/>
                    </a:lnTo>
                    <a:lnTo>
                      <a:pt x="206" y="366"/>
                    </a:lnTo>
                    <a:lnTo>
                      <a:pt x="202" y="370"/>
                    </a:lnTo>
                    <a:lnTo>
                      <a:pt x="200" y="376"/>
                    </a:lnTo>
                    <a:lnTo>
                      <a:pt x="198" y="382"/>
                    </a:lnTo>
                    <a:lnTo>
                      <a:pt x="200" y="388"/>
                    </a:lnTo>
                    <a:lnTo>
                      <a:pt x="202" y="398"/>
                    </a:lnTo>
                    <a:lnTo>
                      <a:pt x="206" y="406"/>
                    </a:lnTo>
                    <a:lnTo>
                      <a:pt x="208" y="416"/>
                    </a:lnTo>
                    <a:lnTo>
                      <a:pt x="206" y="426"/>
                    </a:lnTo>
                    <a:lnTo>
                      <a:pt x="204" y="432"/>
                    </a:lnTo>
                    <a:lnTo>
                      <a:pt x="202" y="436"/>
                    </a:lnTo>
                    <a:lnTo>
                      <a:pt x="202" y="442"/>
                    </a:lnTo>
                    <a:lnTo>
                      <a:pt x="202" y="446"/>
                    </a:lnTo>
                    <a:lnTo>
                      <a:pt x="204" y="450"/>
                    </a:lnTo>
                    <a:lnTo>
                      <a:pt x="206" y="452"/>
                    </a:lnTo>
                    <a:lnTo>
                      <a:pt x="206" y="456"/>
                    </a:lnTo>
                    <a:lnTo>
                      <a:pt x="204" y="464"/>
                    </a:lnTo>
                    <a:lnTo>
                      <a:pt x="198" y="468"/>
                    </a:lnTo>
                    <a:lnTo>
                      <a:pt x="194" y="472"/>
                    </a:lnTo>
                    <a:lnTo>
                      <a:pt x="192" y="478"/>
                    </a:lnTo>
                    <a:lnTo>
                      <a:pt x="194" y="484"/>
                    </a:lnTo>
                    <a:lnTo>
                      <a:pt x="196" y="486"/>
                    </a:lnTo>
                    <a:lnTo>
                      <a:pt x="188" y="488"/>
                    </a:lnTo>
                    <a:lnTo>
                      <a:pt x="186" y="490"/>
                    </a:lnTo>
                    <a:lnTo>
                      <a:pt x="184" y="492"/>
                    </a:lnTo>
                    <a:lnTo>
                      <a:pt x="182" y="496"/>
                    </a:lnTo>
                    <a:lnTo>
                      <a:pt x="178" y="500"/>
                    </a:lnTo>
                    <a:lnTo>
                      <a:pt x="174" y="502"/>
                    </a:lnTo>
                    <a:lnTo>
                      <a:pt x="170" y="502"/>
                    </a:lnTo>
                    <a:lnTo>
                      <a:pt x="164" y="500"/>
                    </a:lnTo>
                    <a:lnTo>
                      <a:pt x="160" y="496"/>
                    </a:lnTo>
                    <a:lnTo>
                      <a:pt x="154" y="490"/>
                    </a:lnTo>
                    <a:lnTo>
                      <a:pt x="150" y="482"/>
                    </a:lnTo>
                    <a:lnTo>
                      <a:pt x="142" y="466"/>
                    </a:lnTo>
                    <a:lnTo>
                      <a:pt x="138" y="450"/>
                    </a:lnTo>
                    <a:lnTo>
                      <a:pt x="134" y="438"/>
                    </a:lnTo>
                    <a:lnTo>
                      <a:pt x="126" y="420"/>
                    </a:lnTo>
                    <a:lnTo>
                      <a:pt x="118" y="404"/>
                    </a:lnTo>
                    <a:lnTo>
                      <a:pt x="110" y="388"/>
                    </a:lnTo>
                    <a:lnTo>
                      <a:pt x="100" y="360"/>
                    </a:lnTo>
                    <a:lnTo>
                      <a:pt x="86" y="332"/>
                    </a:lnTo>
                    <a:lnTo>
                      <a:pt x="82" y="316"/>
                    </a:lnTo>
                    <a:lnTo>
                      <a:pt x="78" y="302"/>
                    </a:lnTo>
                    <a:lnTo>
                      <a:pt x="76" y="284"/>
                    </a:lnTo>
                    <a:lnTo>
                      <a:pt x="76" y="268"/>
                    </a:lnTo>
                    <a:lnTo>
                      <a:pt x="74" y="260"/>
                    </a:lnTo>
                    <a:lnTo>
                      <a:pt x="72" y="256"/>
                    </a:lnTo>
                    <a:lnTo>
                      <a:pt x="68" y="248"/>
                    </a:lnTo>
                    <a:lnTo>
                      <a:pt x="66" y="258"/>
                    </a:lnTo>
                    <a:lnTo>
                      <a:pt x="62" y="268"/>
                    </a:lnTo>
                    <a:lnTo>
                      <a:pt x="58" y="276"/>
                    </a:lnTo>
                    <a:lnTo>
                      <a:pt x="54" y="278"/>
                    </a:lnTo>
                    <a:lnTo>
                      <a:pt x="50" y="278"/>
                    </a:lnTo>
                    <a:lnTo>
                      <a:pt x="44" y="276"/>
                    </a:lnTo>
                    <a:lnTo>
                      <a:pt x="38" y="274"/>
                    </a:lnTo>
                    <a:lnTo>
                      <a:pt x="28" y="266"/>
                    </a:lnTo>
                    <a:lnTo>
                      <a:pt x="20" y="256"/>
                    </a:lnTo>
                    <a:lnTo>
                      <a:pt x="14" y="248"/>
                    </a:lnTo>
                    <a:lnTo>
                      <a:pt x="20" y="246"/>
                    </a:lnTo>
                    <a:lnTo>
                      <a:pt x="24" y="244"/>
                    </a:lnTo>
                    <a:lnTo>
                      <a:pt x="30" y="240"/>
                    </a:lnTo>
                    <a:lnTo>
                      <a:pt x="32" y="234"/>
                    </a:lnTo>
                    <a:lnTo>
                      <a:pt x="24" y="238"/>
                    </a:lnTo>
                    <a:lnTo>
                      <a:pt x="24" y="240"/>
                    </a:lnTo>
                    <a:lnTo>
                      <a:pt x="20" y="242"/>
                    </a:lnTo>
                    <a:lnTo>
                      <a:pt x="14" y="238"/>
                    </a:lnTo>
                    <a:lnTo>
                      <a:pt x="8" y="232"/>
                    </a:lnTo>
                    <a:lnTo>
                      <a:pt x="2" y="224"/>
                    </a:lnTo>
                    <a:lnTo>
                      <a:pt x="0" y="220"/>
                    </a:lnTo>
                    <a:lnTo>
                      <a:pt x="0" y="214"/>
                    </a:lnTo>
                    <a:lnTo>
                      <a:pt x="2" y="212"/>
                    </a:lnTo>
                    <a:lnTo>
                      <a:pt x="4" y="210"/>
                    </a:lnTo>
                    <a:lnTo>
                      <a:pt x="8" y="210"/>
                    </a:lnTo>
                    <a:lnTo>
                      <a:pt x="12" y="210"/>
                    </a:lnTo>
                    <a:lnTo>
                      <a:pt x="16" y="212"/>
                    </a:lnTo>
                    <a:lnTo>
                      <a:pt x="20" y="214"/>
                    </a:lnTo>
                    <a:lnTo>
                      <a:pt x="30" y="212"/>
                    </a:lnTo>
                    <a:lnTo>
                      <a:pt x="36" y="208"/>
                    </a:lnTo>
                    <a:lnTo>
                      <a:pt x="38" y="204"/>
                    </a:lnTo>
                    <a:lnTo>
                      <a:pt x="36" y="196"/>
                    </a:lnTo>
                    <a:lnTo>
                      <a:pt x="32" y="192"/>
                    </a:lnTo>
                    <a:lnTo>
                      <a:pt x="24" y="184"/>
                    </a:lnTo>
                    <a:lnTo>
                      <a:pt x="22" y="182"/>
                    </a:lnTo>
                    <a:lnTo>
                      <a:pt x="20" y="178"/>
                    </a:lnTo>
                    <a:lnTo>
                      <a:pt x="20" y="170"/>
                    </a:lnTo>
                    <a:lnTo>
                      <a:pt x="18" y="168"/>
                    </a:lnTo>
                    <a:lnTo>
                      <a:pt x="14" y="168"/>
                    </a:lnTo>
                    <a:lnTo>
                      <a:pt x="10" y="164"/>
                    </a:lnTo>
                    <a:lnTo>
                      <a:pt x="8" y="160"/>
                    </a:lnTo>
                    <a:lnTo>
                      <a:pt x="10" y="156"/>
                    </a:lnTo>
                    <a:lnTo>
                      <a:pt x="14" y="150"/>
                    </a:lnTo>
                    <a:lnTo>
                      <a:pt x="18" y="144"/>
                    </a:lnTo>
                    <a:lnTo>
                      <a:pt x="22" y="142"/>
                    </a:lnTo>
                    <a:lnTo>
                      <a:pt x="26" y="144"/>
                    </a:lnTo>
                    <a:lnTo>
                      <a:pt x="30" y="146"/>
                    </a:lnTo>
                    <a:lnTo>
                      <a:pt x="34" y="146"/>
                    </a:lnTo>
                    <a:lnTo>
                      <a:pt x="38" y="142"/>
                    </a:lnTo>
                    <a:lnTo>
                      <a:pt x="44" y="136"/>
                    </a:lnTo>
                    <a:lnTo>
                      <a:pt x="52" y="124"/>
                    </a:lnTo>
                    <a:lnTo>
                      <a:pt x="56" y="118"/>
                    </a:lnTo>
                    <a:lnTo>
                      <a:pt x="58" y="110"/>
                    </a:lnTo>
                    <a:lnTo>
                      <a:pt x="62" y="104"/>
                    </a:lnTo>
                    <a:lnTo>
                      <a:pt x="66" y="98"/>
                    </a:lnTo>
                    <a:lnTo>
                      <a:pt x="68" y="92"/>
                    </a:lnTo>
                    <a:lnTo>
                      <a:pt x="72" y="88"/>
                    </a:lnTo>
                    <a:lnTo>
                      <a:pt x="72" y="74"/>
                    </a:lnTo>
                    <a:lnTo>
                      <a:pt x="74" y="70"/>
                    </a:lnTo>
                    <a:lnTo>
                      <a:pt x="78" y="68"/>
                    </a:lnTo>
                    <a:lnTo>
                      <a:pt x="78" y="66"/>
                    </a:lnTo>
                    <a:lnTo>
                      <a:pt x="80" y="62"/>
                    </a:lnTo>
                    <a:lnTo>
                      <a:pt x="72" y="58"/>
                    </a:lnTo>
                    <a:lnTo>
                      <a:pt x="62" y="50"/>
                    </a:lnTo>
                    <a:lnTo>
                      <a:pt x="54" y="38"/>
                    </a:lnTo>
                    <a:lnTo>
                      <a:pt x="52" y="34"/>
                    </a:lnTo>
                    <a:lnTo>
                      <a:pt x="52" y="30"/>
                    </a:lnTo>
                    <a:lnTo>
                      <a:pt x="50" y="28"/>
                    </a:lnTo>
                    <a:lnTo>
                      <a:pt x="54" y="22"/>
                    </a:lnTo>
                    <a:lnTo>
                      <a:pt x="58" y="18"/>
                    </a:lnTo>
                    <a:lnTo>
                      <a:pt x="62" y="20"/>
                    </a:lnTo>
                    <a:lnTo>
                      <a:pt x="66" y="22"/>
                    </a:lnTo>
                    <a:lnTo>
                      <a:pt x="68" y="22"/>
                    </a:lnTo>
                    <a:lnTo>
                      <a:pt x="72" y="24"/>
                    </a:lnTo>
                    <a:lnTo>
                      <a:pt x="80" y="22"/>
                    </a:lnTo>
                    <a:lnTo>
                      <a:pt x="88" y="18"/>
                    </a:lnTo>
                    <a:lnTo>
                      <a:pt x="98" y="10"/>
                    </a:lnTo>
                    <a:lnTo>
                      <a:pt x="108" y="4"/>
                    </a:lnTo>
                    <a:lnTo>
                      <a:pt x="114" y="0"/>
                    </a:lnTo>
                    <a:lnTo>
                      <a:pt x="120" y="0"/>
                    </a:lnTo>
                    <a:lnTo>
                      <a:pt x="128" y="0"/>
                    </a:lnTo>
                    <a:lnTo>
                      <a:pt x="134" y="4"/>
                    </a:lnTo>
                    <a:lnTo>
                      <a:pt x="136" y="4"/>
                    </a:lnTo>
                    <a:lnTo>
                      <a:pt x="142" y="6"/>
                    </a:lnTo>
                    <a:lnTo>
                      <a:pt x="142" y="12"/>
                    </a:lnTo>
                    <a:lnTo>
                      <a:pt x="140" y="16"/>
                    </a:lnTo>
                    <a:lnTo>
                      <a:pt x="134" y="24"/>
                    </a:lnTo>
                    <a:lnTo>
                      <a:pt x="132" y="32"/>
                    </a:lnTo>
                    <a:lnTo>
                      <a:pt x="130" y="38"/>
                    </a:lnTo>
                    <a:lnTo>
                      <a:pt x="132" y="42"/>
                    </a:lnTo>
                    <a:lnTo>
                      <a:pt x="134" y="48"/>
                    </a:lnTo>
                    <a:lnTo>
                      <a:pt x="142" y="56"/>
                    </a:lnTo>
                    <a:lnTo>
                      <a:pt x="140" y="58"/>
                    </a:lnTo>
                    <a:lnTo>
                      <a:pt x="138" y="58"/>
                    </a:lnTo>
                    <a:lnTo>
                      <a:pt x="132" y="60"/>
                    </a:lnTo>
                    <a:lnTo>
                      <a:pt x="134" y="68"/>
                    </a:lnTo>
                    <a:lnTo>
                      <a:pt x="134" y="72"/>
                    </a:lnTo>
                    <a:lnTo>
                      <a:pt x="136" y="76"/>
                    </a:lnTo>
                    <a:lnTo>
                      <a:pt x="138" y="80"/>
                    </a:lnTo>
                    <a:lnTo>
                      <a:pt x="146" y="84"/>
                    </a:lnTo>
                    <a:lnTo>
                      <a:pt x="156" y="88"/>
                    </a:lnTo>
                    <a:lnTo>
                      <a:pt x="164" y="96"/>
                    </a:lnTo>
                    <a:lnTo>
                      <a:pt x="172" y="104"/>
                    </a:lnTo>
                    <a:lnTo>
                      <a:pt x="168" y="112"/>
                    </a:lnTo>
                    <a:lnTo>
                      <a:pt x="166" y="122"/>
                    </a:lnTo>
                    <a:lnTo>
                      <a:pt x="168" y="126"/>
                    </a:lnTo>
                    <a:lnTo>
                      <a:pt x="170" y="128"/>
                    </a:lnTo>
                    <a:lnTo>
                      <a:pt x="176" y="132"/>
                    </a:lnTo>
                    <a:lnTo>
                      <a:pt x="198" y="142"/>
                    </a:lnTo>
                    <a:lnTo>
                      <a:pt x="210" y="150"/>
                    </a:lnTo>
                    <a:lnTo>
                      <a:pt x="220" y="154"/>
                    </a:lnTo>
                    <a:lnTo>
                      <a:pt x="230" y="150"/>
                    </a:lnTo>
                    <a:lnTo>
                      <a:pt x="234" y="152"/>
                    </a:lnTo>
                    <a:lnTo>
                      <a:pt x="238" y="152"/>
                    </a:lnTo>
                    <a:lnTo>
                      <a:pt x="244" y="158"/>
                    </a:lnTo>
                    <a:lnTo>
                      <a:pt x="248" y="164"/>
                    </a:lnTo>
                    <a:lnTo>
                      <a:pt x="264" y="168"/>
                    </a:lnTo>
                    <a:lnTo>
                      <a:pt x="278" y="170"/>
                    </a:lnTo>
                    <a:lnTo>
                      <a:pt x="288" y="170"/>
                    </a:lnTo>
                    <a:lnTo>
                      <a:pt x="296" y="170"/>
                    </a:lnTo>
                    <a:lnTo>
                      <a:pt x="298" y="168"/>
                    </a:lnTo>
                    <a:lnTo>
                      <a:pt x="298" y="166"/>
                    </a:lnTo>
                    <a:lnTo>
                      <a:pt x="298" y="162"/>
                    </a:lnTo>
                    <a:lnTo>
                      <a:pt x="296" y="158"/>
                    </a:lnTo>
                    <a:lnTo>
                      <a:pt x="294" y="154"/>
                    </a:lnTo>
                    <a:lnTo>
                      <a:pt x="294" y="148"/>
                    </a:lnTo>
                    <a:lnTo>
                      <a:pt x="294" y="144"/>
                    </a:lnTo>
                    <a:lnTo>
                      <a:pt x="298" y="142"/>
                    </a:lnTo>
                    <a:lnTo>
                      <a:pt x="304" y="140"/>
                    </a:lnTo>
                    <a:lnTo>
                      <a:pt x="306" y="148"/>
                    </a:lnTo>
                    <a:lnTo>
                      <a:pt x="308" y="158"/>
                    </a:lnTo>
                    <a:lnTo>
                      <a:pt x="314" y="164"/>
                    </a:lnTo>
                    <a:lnTo>
                      <a:pt x="318" y="166"/>
                    </a:lnTo>
                    <a:lnTo>
                      <a:pt x="322" y="166"/>
                    </a:lnTo>
                    <a:lnTo>
                      <a:pt x="342" y="166"/>
                    </a:lnTo>
                    <a:lnTo>
                      <a:pt x="348" y="166"/>
                    </a:lnTo>
                    <a:lnTo>
                      <a:pt x="352" y="164"/>
                    </a:lnTo>
                    <a:lnTo>
                      <a:pt x="354" y="162"/>
                    </a:lnTo>
                    <a:lnTo>
                      <a:pt x="358" y="158"/>
                    </a:lnTo>
                    <a:lnTo>
                      <a:pt x="360" y="150"/>
                    </a:lnTo>
                    <a:lnTo>
                      <a:pt x="364" y="140"/>
                    </a:lnTo>
                    <a:lnTo>
                      <a:pt x="368" y="134"/>
                    </a:lnTo>
                    <a:lnTo>
                      <a:pt x="376" y="126"/>
                    </a:lnTo>
                    <a:lnTo>
                      <a:pt x="382" y="122"/>
                    </a:lnTo>
                    <a:lnTo>
                      <a:pt x="392" y="118"/>
                    </a:lnTo>
                    <a:lnTo>
                      <a:pt x="394" y="120"/>
                    </a:lnTo>
                    <a:lnTo>
                      <a:pt x="396" y="120"/>
                    </a:lnTo>
                    <a:lnTo>
                      <a:pt x="400" y="122"/>
                    </a:lnTo>
                    <a:lnTo>
                      <a:pt x="402" y="120"/>
                    </a:lnTo>
                    <a:lnTo>
                      <a:pt x="406" y="118"/>
                    </a:lnTo>
                    <a:lnTo>
                      <a:pt x="406" y="116"/>
                    </a:lnTo>
                    <a:lnTo>
                      <a:pt x="412" y="116"/>
                    </a:lnTo>
                    <a:lnTo>
                      <a:pt x="420" y="124"/>
                    </a:lnTo>
                    <a:lnTo>
                      <a:pt x="420" y="128"/>
                    </a:lnTo>
                    <a:lnTo>
                      <a:pt x="420" y="130"/>
                    </a:lnTo>
                    <a:lnTo>
                      <a:pt x="424" y="134"/>
                    </a:lnTo>
                    <a:lnTo>
                      <a:pt x="430" y="136"/>
                    </a:lnTo>
                    <a:lnTo>
                      <a:pt x="434" y="136"/>
                    </a:lnTo>
                    <a:lnTo>
                      <a:pt x="434" y="1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299" name="Freeform 259"/>
              <p:cNvSpPr>
                <a:spLocks/>
              </p:cNvSpPr>
              <p:nvPr/>
            </p:nvSpPr>
            <p:spPr bwMode="auto">
              <a:xfrm>
                <a:off x="6649998" y="3751263"/>
                <a:ext cx="74952" cy="45133"/>
              </a:xfrm>
              <a:custGeom>
                <a:avLst/>
                <a:gdLst>
                  <a:gd name="T0" fmla="*/ 2147483647 w 50"/>
                  <a:gd name="T1" fmla="*/ 2147483647 h 28"/>
                  <a:gd name="T2" fmla="*/ 2147483647 w 50"/>
                  <a:gd name="T3" fmla="*/ 2147483647 h 28"/>
                  <a:gd name="T4" fmla="*/ 2147483647 w 50"/>
                  <a:gd name="T5" fmla="*/ 2147483647 h 28"/>
                  <a:gd name="T6" fmla="*/ 2147483647 w 50"/>
                  <a:gd name="T7" fmla="*/ 2147483647 h 28"/>
                  <a:gd name="T8" fmla="*/ 2147483647 w 50"/>
                  <a:gd name="T9" fmla="*/ 0 h 28"/>
                  <a:gd name="T10" fmla="*/ 2147483647 w 50"/>
                  <a:gd name="T11" fmla="*/ 2147483647 h 28"/>
                  <a:gd name="T12" fmla="*/ 2147483647 w 50"/>
                  <a:gd name="T13" fmla="*/ 2147483647 h 28"/>
                  <a:gd name="T14" fmla="*/ 2147483647 w 50"/>
                  <a:gd name="T15" fmla="*/ 2147483647 h 28"/>
                  <a:gd name="T16" fmla="*/ 0 w 50"/>
                  <a:gd name="T17" fmla="*/ 2147483647 h 28"/>
                  <a:gd name="T18" fmla="*/ 2147483647 w 50"/>
                  <a:gd name="T19" fmla="*/ 2147483647 h 28"/>
                  <a:gd name="T20" fmla="*/ 2147483647 w 50"/>
                  <a:gd name="T21" fmla="*/ 2147483647 h 28"/>
                  <a:gd name="T22" fmla="*/ 2147483647 w 50"/>
                  <a:gd name="T23" fmla="*/ 2147483647 h 28"/>
                  <a:gd name="T24" fmla="*/ 2147483647 w 50"/>
                  <a:gd name="T25" fmla="*/ 2147483647 h 28"/>
                  <a:gd name="T26" fmla="*/ 2147483647 w 50"/>
                  <a:gd name="T27" fmla="*/ 2147483647 h 28"/>
                  <a:gd name="T28" fmla="*/ 2147483647 w 50"/>
                  <a:gd name="T29" fmla="*/ 2147483647 h 28"/>
                  <a:gd name="T30" fmla="*/ 2147483647 w 50"/>
                  <a:gd name="T31" fmla="*/ 2147483647 h 28"/>
                  <a:gd name="T32" fmla="*/ 2147483647 w 50"/>
                  <a:gd name="T33" fmla="*/ 2147483647 h 28"/>
                  <a:gd name="T34" fmla="*/ 2147483647 w 50"/>
                  <a:gd name="T35" fmla="*/ 2147483647 h 2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
                  <a:gd name="T55" fmla="*/ 0 h 28"/>
                  <a:gd name="T56" fmla="*/ 50 w 50"/>
                  <a:gd name="T57" fmla="*/ 28 h 2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 h="28">
                    <a:moveTo>
                      <a:pt x="50" y="20"/>
                    </a:moveTo>
                    <a:lnTo>
                      <a:pt x="46" y="14"/>
                    </a:lnTo>
                    <a:lnTo>
                      <a:pt x="36" y="6"/>
                    </a:lnTo>
                    <a:lnTo>
                      <a:pt x="26" y="2"/>
                    </a:lnTo>
                    <a:lnTo>
                      <a:pt x="16" y="0"/>
                    </a:lnTo>
                    <a:lnTo>
                      <a:pt x="12" y="2"/>
                    </a:lnTo>
                    <a:lnTo>
                      <a:pt x="8" y="4"/>
                    </a:lnTo>
                    <a:lnTo>
                      <a:pt x="4" y="10"/>
                    </a:lnTo>
                    <a:lnTo>
                      <a:pt x="0" y="14"/>
                    </a:lnTo>
                    <a:lnTo>
                      <a:pt x="2" y="18"/>
                    </a:lnTo>
                    <a:lnTo>
                      <a:pt x="2" y="20"/>
                    </a:lnTo>
                    <a:lnTo>
                      <a:pt x="10" y="28"/>
                    </a:lnTo>
                    <a:lnTo>
                      <a:pt x="16" y="28"/>
                    </a:lnTo>
                    <a:lnTo>
                      <a:pt x="36" y="28"/>
                    </a:lnTo>
                    <a:lnTo>
                      <a:pt x="42" y="28"/>
                    </a:lnTo>
                    <a:lnTo>
                      <a:pt x="46" y="26"/>
                    </a:lnTo>
                    <a:lnTo>
                      <a:pt x="50" y="22"/>
                    </a:lnTo>
                    <a:lnTo>
                      <a:pt x="50"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0" name="Freeform 260"/>
              <p:cNvSpPr>
                <a:spLocks/>
              </p:cNvSpPr>
              <p:nvPr/>
            </p:nvSpPr>
            <p:spPr bwMode="auto">
              <a:xfrm>
                <a:off x="6447051" y="3691528"/>
                <a:ext cx="192570" cy="110178"/>
              </a:xfrm>
              <a:custGeom>
                <a:avLst/>
                <a:gdLst>
                  <a:gd name="T0" fmla="*/ 2147483647 w 132"/>
                  <a:gd name="T1" fmla="*/ 2147483647 h 70"/>
                  <a:gd name="T2" fmla="*/ 2147483647 w 132"/>
                  <a:gd name="T3" fmla="*/ 2147483647 h 70"/>
                  <a:gd name="T4" fmla="*/ 2147483647 w 132"/>
                  <a:gd name="T5" fmla="*/ 2147483647 h 70"/>
                  <a:gd name="T6" fmla="*/ 2147483647 w 132"/>
                  <a:gd name="T7" fmla="*/ 2147483647 h 70"/>
                  <a:gd name="T8" fmla="*/ 2147483647 w 132"/>
                  <a:gd name="T9" fmla="*/ 2147483647 h 70"/>
                  <a:gd name="T10" fmla="*/ 2147483647 w 132"/>
                  <a:gd name="T11" fmla="*/ 2147483647 h 70"/>
                  <a:gd name="T12" fmla="*/ 2147483647 w 132"/>
                  <a:gd name="T13" fmla="*/ 2147483647 h 70"/>
                  <a:gd name="T14" fmla="*/ 2147483647 w 132"/>
                  <a:gd name="T15" fmla="*/ 2147483647 h 70"/>
                  <a:gd name="T16" fmla="*/ 2147483647 w 132"/>
                  <a:gd name="T17" fmla="*/ 2147483647 h 70"/>
                  <a:gd name="T18" fmla="*/ 2147483647 w 132"/>
                  <a:gd name="T19" fmla="*/ 2147483647 h 70"/>
                  <a:gd name="T20" fmla="*/ 2147483647 w 132"/>
                  <a:gd name="T21" fmla="*/ 2147483647 h 70"/>
                  <a:gd name="T22" fmla="*/ 2147483647 w 132"/>
                  <a:gd name="T23" fmla="*/ 2147483647 h 70"/>
                  <a:gd name="T24" fmla="*/ 2147483647 w 132"/>
                  <a:gd name="T25" fmla="*/ 2147483647 h 70"/>
                  <a:gd name="T26" fmla="*/ 2147483647 w 132"/>
                  <a:gd name="T27" fmla="*/ 2147483647 h 70"/>
                  <a:gd name="T28" fmla="*/ 2147483647 w 132"/>
                  <a:gd name="T29" fmla="*/ 2147483647 h 70"/>
                  <a:gd name="T30" fmla="*/ 2147483647 w 132"/>
                  <a:gd name="T31" fmla="*/ 0 h 70"/>
                  <a:gd name="T32" fmla="*/ 2147483647 w 132"/>
                  <a:gd name="T33" fmla="*/ 0 h 70"/>
                  <a:gd name="T34" fmla="*/ 2147483647 w 132"/>
                  <a:gd name="T35" fmla="*/ 2147483647 h 70"/>
                  <a:gd name="T36" fmla="*/ 2147483647 w 132"/>
                  <a:gd name="T37" fmla="*/ 2147483647 h 70"/>
                  <a:gd name="T38" fmla="*/ 2147483647 w 132"/>
                  <a:gd name="T39" fmla="*/ 2147483647 h 70"/>
                  <a:gd name="T40" fmla="*/ 2147483647 w 132"/>
                  <a:gd name="T41" fmla="*/ 2147483647 h 70"/>
                  <a:gd name="T42" fmla="*/ 2147483647 w 132"/>
                  <a:gd name="T43" fmla="*/ 2147483647 h 70"/>
                  <a:gd name="T44" fmla="*/ 0 w 132"/>
                  <a:gd name="T45" fmla="*/ 2147483647 h 70"/>
                  <a:gd name="T46" fmla="*/ 2147483647 w 132"/>
                  <a:gd name="T47" fmla="*/ 2147483647 h 70"/>
                  <a:gd name="T48" fmla="*/ 2147483647 w 132"/>
                  <a:gd name="T49" fmla="*/ 2147483647 h 70"/>
                  <a:gd name="T50" fmla="*/ 2147483647 w 132"/>
                  <a:gd name="T51" fmla="*/ 2147483647 h 70"/>
                  <a:gd name="T52" fmla="*/ 2147483647 w 132"/>
                  <a:gd name="T53" fmla="*/ 2147483647 h 70"/>
                  <a:gd name="T54" fmla="*/ 2147483647 w 132"/>
                  <a:gd name="T55" fmla="*/ 2147483647 h 70"/>
                  <a:gd name="T56" fmla="*/ 2147483647 w 132"/>
                  <a:gd name="T57" fmla="*/ 2147483647 h 70"/>
                  <a:gd name="T58" fmla="*/ 2147483647 w 132"/>
                  <a:gd name="T59" fmla="*/ 2147483647 h 70"/>
                  <a:gd name="T60" fmla="*/ 2147483647 w 132"/>
                  <a:gd name="T61" fmla="*/ 2147483647 h 70"/>
                  <a:gd name="T62" fmla="*/ 2147483647 w 132"/>
                  <a:gd name="T63" fmla="*/ 2147483647 h 70"/>
                  <a:gd name="T64" fmla="*/ 2147483647 w 132"/>
                  <a:gd name="T65" fmla="*/ 2147483647 h 70"/>
                  <a:gd name="T66" fmla="*/ 2147483647 w 132"/>
                  <a:gd name="T67" fmla="*/ 2147483647 h 70"/>
                  <a:gd name="T68" fmla="*/ 2147483647 w 132"/>
                  <a:gd name="T69" fmla="*/ 2147483647 h 70"/>
                  <a:gd name="T70" fmla="*/ 2147483647 w 132"/>
                  <a:gd name="T71" fmla="*/ 2147483647 h 70"/>
                  <a:gd name="T72" fmla="*/ 2147483647 w 132"/>
                  <a:gd name="T73" fmla="*/ 2147483647 h 70"/>
                  <a:gd name="T74" fmla="*/ 2147483647 w 132"/>
                  <a:gd name="T75" fmla="*/ 2147483647 h 70"/>
                  <a:gd name="T76" fmla="*/ 2147483647 w 132"/>
                  <a:gd name="T77" fmla="*/ 2147483647 h 70"/>
                  <a:gd name="T78" fmla="*/ 2147483647 w 132"/>
                  <a:gd name="T79" fmla="*/ 2147483647 h 70"/>
                  <a:gd name="T80" fmla="*/ 2147483647 w 132"/>
                  <a:gd name="T81" fmla="*/ 2147483647 h 70"/>
                  <a:gd name="T82" fmla="*/ 2147483647 w 132"/>
                  <a:gd name="T83" fmla="*/ 2147483647 h 70"/>
                  <a:gd name="T84" fmla="*/ 2147483647 w 132"/>
                  <a:gd name="T85" fmla="*/ 2147483647 h 70"/>
                  <a:gd name="T86" fmla="*/ 2147483647 w 132"/>
                  <a:gd name="T87" fmla="*/ 2147483647 h 70"/>
                  <a:gd name="T88" fmla="*/ 2147483647 w 132"/>
                  <a:gd name="T89" fmla="*/ 2147483647 h 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70"/>
                  <a:gd name="T137" fmla="*/ 132 w 132"/>
                  <a:gd name="T138" fmla="*/ 70 h 7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70">
                    <a:moveTo>
                      <a:pt x="128" y="46"/>
                    </a:moveTo>
                    <a:lnTo>
                      <a:pt x="110" y="46"/>
                    </a:lnTo>
                    <a:lnTo>
                      <a:pt x="104" y="44"/>
                    </a:lnTo>
                    <a:lnTo>
                      <a:pt x="98" y="40"/>
                    </a:lnTo>
                    <a:lnTo>
                      <a:pt x="96" y="40"/>
                    </a:lnTo>
                    <a:lnTo>
                      <a:pt x="94" y="40"/>
                    </a:lnTo>
                    <a:lnTo>
                      <a:pt x="90" y="40"/>
                    </a:lnTo>
                    <a:lnTo>
                      <a:pt x="84" y="38"/>
                    </a:lnTo>
                    <a:lnTo>
                      <a:pt x="80" y="36"/>
                    </a:lnTo>
                    <a:lnTo>
                      <a:pt x="76" y="32"/>
                    </a:lnTo>
                    <a:lnTo>
                      <a:pt x="74" y="30"/>
                    </a:lnTo>
                    <a:lnTo>
                      <a:pt x="62" y="26"/>
                    </a:lnTo>
                    <a:lnTo>
                      <a:pt x="52" y="22"/>
                    </a:lnTo>
                    <a:lnTo>
                      <a:pt x="44" y="16"/>
                    </a:lnTo>
                    <a:lnTo>
                      <a:pt x="34" y="8"/>
                    </a:lnTo>
                    <a:lnTo>
                      <a:pt x="22" y="0"/>
                    </a:lnTo>
                    <a:lnTo>
                      <a:pt x="20" y="0"/>
                    </a:lnTo>
                    <a:lnTo>
                      <a:pt x="18" y="2"/>
                    </a:lnTo>
                    <a:lnTo>
                      <a:pt x="16" y="4"/>
                    </a:lnTo>
                    <a:lnTo>
                      <a:pt x="12" y="4"/>
                    </a:lnTo>
                    <a:lnTo>
                      <a:pt x="6" y="4"/>
                    </a:lnTo>
                    <a:lnTo>
                      <a:pt x="2" y="12"/>
                    </a:lnTo>
                    <a:lnTo>
                      <a:pt x="0" y="22"/>
                    </a:lnTo>
                    <a:lnTo>
                      <a:pt x="2" y="26"/>
                    </a:lnTo>
                    <a:lnTo>
                      <a:pt x="4" y="28"/>
                    </a:lnTo>
                    <a:lnTo>
                      <a:pt x="10" y="32"/>
                    </a:lnTo>
                    <a:lnTo>
                      <a:pt x="32" y="42"/>
                    </a:lnTo>
                    <a:lnTo>
                      <a:pt x="44" y="50"/>
                    </a:lnTo>
                    <a:lnTo>
                      <a:pt x="54" y="54"/>
                    </a:lnTo>
                    <a:lnTo>
                      <a:pt x="64" y="50"/>
                    </a:lnTo>
                    <a:lnTo>
                      <a:pt x="68" y="52"/>
                    </a:lnTo>
                    <a:lnTo>
                      <a:pt x="72" y="52"/>
                    </a:lnTo>
                    <a:lnTo>
                      <a:pt x="78" y="58"/>
                    </a:lnTo>
                    <a:lnTo>
                      <a:pt x="82" y="64"/>
                    </a:lnTo>
                    <a:lnTo>
                      <a:pt x="98" y="68"/>
                    </a:lnTo>
                    <a:lnTo>
                      <a:pt x="112" y="70"/>
                    </a:lnTo>
                    <a:lnTo>
                      <a:pt x="122" y="70"/>
                    </a:lnTo>
                    <a:lnTo>
                      <a:pt x="130" y="70"/>
                    </a:lnTo>
                    <a:lnTo>
                      <a:pt x="132" y="68"/>
                    </a:lnTo>
                    <a:lnTo>
                      <a:pt x="132" y="66"/>
                    </a:lnTo>
                    <a:lnTo>
                      <a:pt x="132" y="62"/>
                    </a:lnTo>
                    <a:lnTo>
                      <a:pt x="130" y="58"/>
                    </a:lnTo>
                    <a:lnTo>
                      <a:pt x="128" y="54"/>
                    </a:lnTo>
                    <a:lnTo>
                      <a:pt x="128" y="48"/>
                    </a:lnTo>
                    <a:lnTo>
                      <a:pt x="128" y="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1" name="Freeform 261"/>
              <p:cNvSpPr>
                <a:spLocks/>
              </p:cNvSpPr>
              <p:nvPr/>
            </p:nvSpPr>
            <p:spPr bwMode="auto">
              <a:xfrm>
                <a:off x="6004256" y="3499049"/>
                <a:ext cx="351698" cy="382303"/>
              </a:xfrm>
              <a:custGeom>
                <a:avLst/>
                <a:gdLst>
                  <a:gd name="T0" fmla="*/ 2147483647 w 240"/>
                  <a:gd name="T1" fmla="*/ 2147483647 h 242"/>
                  <a:gd name="T2" fmla="*/ 2147483647 w 240"/>
                  <a:gd name="T3" fmla="*/ 2147483647 h 242"/>
                  <a:gd name="T4" fmla="*/ 2147483647 w 240"/>
                  <a:gd name="T5" fmla="*/ 2147483647 h 242"/>
                  <a:gd name="T6" fmla="*/ 2147483647 w 240"/>
                  <a:gd name="T7" fmla="*/ 2147483647 h 242"/>
                  <a:gd name="T8" fmla="*/ 2147483647 w 240"/>
                  <a:gd name="T9" fmla="*/ 2147483647 h 242"/>
                  <a:gd name="T10" fmla="*/ 2147483647 w 240"/>
                  <a:gd name="T11" fmla="*/ 2147483647 h 242"/>
                  <a:gd name="T12" fmla="*/ 2147483647 w 240"/>
                  <a:gd name="T13" fmla="*/ 2147483647 h 242"/>
                  <a:gd name="T14" fmla="*/ 2147483647 w 240"/>
                  <a:gd name="T15" fmla="*/ 2147483647 h 242"/>
                  <a:gd name="T16" fmla="*/ 2147483647 w 240"/>
                  <a:gd name="T17" fmla="*/ 2147483647 h 242"/>
                  <a:gd name="T18" fmla="*/ 2147483647 w 240"/>
                  <a:gd name="T19" fmla="*/ 2147483647 h 242"/>
                  <a:gd name="T20" fmla="*/ 2147483647 w 240"/>
                  <a:gd name="T21" fmla="*/ 2147483647 h 242"/>
                  <a:gd name="T22" fmla="*/ 2147483647 w 240"/>
                  <a:gd name="T23" fmla="*/ 2147483647 h 242"/>
                  <a:gd name="T24" fmla="*/ 2147483647 w 240"/>
                  <a:gd name="T25" fmla="*/ 2147483647 h 242"/>
                  <a:gd name="T26" fmla="*/ 2147483647 w 240"/>
                  <a:gd name="T27" fmla="*/ 2147483647 h 242"/>
                  <a:gd name="T28" fmla="*/ 2147483647 w 240"/>
                  <a:gd name="T29" fmla="*/ 2147483647 h 242"/>
                  <a:gd name="T30" fmla="*/ 2147483647 w 240"/>
                  <a:gd name="T31" fmla="*/ 2147483647 h 242"/>
                  <a:gd name="T32" fmla="*/ 2147483647 w 240"/>
                  <a:gd name="T33" fmla="*/ 2147483647 h 242"/>
                  <a:gd name="T34" fmla="*/ 2147483647 w 240"/>
                  <a:gd name="T35" fmla="*/ 2147483647 h 242"/>
                  <a:gd name="T36" fmla="*/ 0 w 240"/>
                  <a:gd name="T37" fmla="*/ 2147483647 h 242"/>
                  <a:gd name="T38" fmla="*/ 2147483647 w 240"/>
                  <a:gd name="T39" fmla="*/ 2147483647 h 242"/>
                  <a:gd name="T40" fmla="*/ 2147483647 w 240"/>
                  <a:gd name="T41" fmla="*/ 2147483647 h 242"/>
                  <a:gd name="T42" fmla="*/ 2147483647 w 240"/>
                  <a:gd name="T43" fmla="*/ 2147483647 h 242"/>
                  <a:gd name="T44" fmla="*/ 2147483647 w 240"/>
                  <a:gd name="T45" fmla="*/ 2147483647 h 242"/>
                  <a:gd name="T46" fmla="*/ 2147483647 w 240"/>
                  <a:gd name="T47" fmla="*/ 2147483647 h 242"/>
                  <a:gd name="T48" fmla="*/ 2147483647 w 240"/>
                  <a:gd name="T49" fmla="*/ 2147483647 h 242"/>
                  <a:gd name="T50" fmla="*/ 2147483647 w 240"/>
                  <a:gd name="T51" fmla="*/ 2147483647 h 242"/>
                  <a:gd name="T52" fmla="*/ 2147483647 w 240"/>
                  <a:gd name="T53" fmla="*/ 2147483647 h 242"/>
                  <a:gd name="T54" fmla="*/ 2147483647 w 240"/>
                  <a:gd name="T55" fmla="*/ 2147483647 h 242"/>
                  <a:gd name="T56" fmla="*/ 2147483647 w 240"/>
                  <a:gd name="T57" fmla="*/ 2147483647 h 242"/>
                  <a:gd name="T58" fmla="*/ 2147483647 w 240"/>
                  <a:gd name="T59" fmla="*/ 2147483647 h 242"/>
                  <a:gd name="T60" fmla="*/ 2147483647 w 240"/>
                  <a:gd name="T61" fmla="*/ 2147483647 h 242"/>
                  <a:gd name="T62" fmla="*/ 2147483647 w 240"/>
                  <a:gd name="T63" fmla="*/ 2147483647 h 242"/>
                  <a:gd name="T64" fmla="*/ 2147483647 w 240"/>
                  <a:gd name="T65" fmla="*/ 2147483647 h 242"/>
                  <a:gd name="T66" fmla="*/ 2147483647 w 240"/>
                  <a:gd name="T67" fmla="*/ 2147483647 h 242"/>
                  <a:gd name="T68" fmla="*/ 2147483647 w 240"/>
                  <a:gd name="T69" fmla="*/ 2147483647 h 242"/>
                  <a:gd name="T70" fmla="*/ 2147483647 w 240"/>
                  <a:gd name="T71" fmla="*/ 2147483647 h 242"/>
                  <a:gd name="T72" fmla="*/ 2147483647 w 240"/>
                  <a:gd name="T73" fmla="*/ 2147483647 h 242"/>
                  <a:gd name="T74" fmla="*/ 2147483647 w 240"/>
                  <a:gd name="T75" fmla="*/ 2147483647 h 242"/>
                  <a:gd name="T76" fmla="*/ 2147483647 w 240"/>
                  <a:gd name="T77" fmla="*/ 2147483647 h 242"/>
                  <a:gd name="T78" fmla="*/ 2147483647 w 240"/>
                  <a:gd name="T79" fmla="*/ 2147483647 h 242"/>
                  <a:gd name="T80" fmla="*/ 2147483647 w 240"/>
                  <a:gd name="T81" fmla="*/ 2147483647 h 242"/>
                  <a:gd name="T82" fmla="*/ 2147483647 w 240"/>
                  <a:gd name="T83" fmla="*/ 2147483647 h 242"/>
                  <a:gd name="T84" fmla="*/ 2147483647 w 240"/>
                  <a:gd name="T85" fmla="*/ 2147483647 h 242"/>
                  <a:gd name="T86" fmla="*/ 2147483647 w 240"/>
                  <a:gd name="T87" fmla="*/ 2147483647 h 242"/>
                  <a:gd name="T88" fmla="*/ 2147483647 w 240"/>
                  <a:gd name="T89" fmla="*/ 2147483647 h 242"/>
                  <a:gd name="T90" fmla="*/ 2147483647 w 240"/>
                  <a:gd name="T91" fmla="*/ 2147483647 h 242"/>
                  <a:gd name="T92" fmla="*/ 2147483647 w 240"/>
                  <a:gd name="T93" fmla="*/ 2147483647 h 242"/>
                  <a:gd name="T94" fmla="*/ 2147483647 w 240"/>
                  <a:gd name="T95" fmla="*/ 2147483647 h 24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0"/>
                  <a:gd name="T145" fmla="*/ 0 h 242"/>
                  <a:gd name="T146" fmla="*/ 240 w 240"/>
                  <a:gd name="T147" fmla="*/ 242 h 24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0" h="242">
                    <a:moveTo>
                      <a:pt x="238" y="28"/>
                    </a:moveTo>
                    <a:lnTo>
                      <a:pt x="234" y="26"/>
                    </a:lnTo>
                    <a:lnTo>
                      <a:pt x="230" y="26"/>
                    </a:lnTo>
                    <a:lnTo>
                      <a:pt x="224" y="24"/>
                    </a:lnTo>
                    <a:lnTo>
                      <a:pt x="218" y="24"/>
                    </a:lnTo>
                    <a:lnTo>
                      <a:pt x="214" y="22"/>
                    </a:lnTo>
                    <a:lnTo>
                      <a:pt x="210" y="18"/>
                    </a:lnTo>
                    <a:lnTo>
                      <a:pt x="206" y="10"/>
                    </a:lnTo>
                    <a:lnTo>
                      <a:pt x="200" y="4"/>
                    </a:lnTo>
                    <a:lnTo>
                      <a:pt x="192" y="0"/>
                    </a:lnTo>
                    <a:lnTo>
                      <a:pt x="184" y="0"/>
                    </a:lnTo>
                    <a:lnTo>
                      <a:pt x="174" y="2"/>
                    </a:lnTo>
                    <a:lnTo>
                      <a:pt x="164" y="2"/>
                    </a:lnTo>
                    <a:lnTo>
                      <a:pt x="154" y="4"/>
                    </a:lnTo>
                    <a:lnTo>
                      <a:pt x="148" y="6"/>
                    </a:lnTo>
                    <a:lnTo>
                      <a:pt x="142" y="8"/>
                    </a:lnTo>
                    <a:lnTo>
                      <a:pt x="140" y="12"/>
                    </a:lnTo>
                    <a:lnTo>
                      <a:pt x="138" y="16"/>
                    </a:lnTo>
                    <a:lnTo>
                      <a:pt x="140" y="20"/>
                    </a:lnTo>
                    <a:lnTo>
                      <a:pt x="142" y="24"/>
                    </a:lnTo>
                    <a:lnTo>
                      <a:pt x="146" y="28"/>
                    </a:lnTo>
                    <a:lnTo>
                      <a:pt x="148" y="34"/>
                    </a:lnTo>
                    <a:lnTo>
                      <a:pt x="146" y="40"/>
                    </a:lnTo>
                    <a:lnTo>
                      <a:pt x="140" y="48"/>
                    </a:lnTo>
                    <a:lnTo>
                      <a:pt x="136" y="54"/>
                    </a:lnTo>
                    <a:lnTo>
                      <a:pt x="132" y="60"/>
                    </a:lnTo>
                    <a:lnTo>
                      <a:pt x="132" y="64"/>
                    </a:lnTo>
                    <a:lnTo>
                      <a:pt x="132" y="68"/>
                    </a:lnTo>
                    <a:lnTo>
                      <a:pt x="132" y="70"/>
                    </a:lnTo>
                    <a:lnTo>
                      <a:pt x="126" y="76"/>
                    </a:lnTo>
                    <a:lnTo>
                      <a:pt x="124" y="80"/>
                    </a:lnTo>
                    <a:lnTo>
                      <a:pt x="122" y="84"/>
                    </a:lnTo>
                    <a:lnTo>
                      <a:pt x="122" y="88"/>
                    </a:lnTo>
                    <a:lnTo>
                      <a:pt x="126" y="90"/>
                    </a:lnTo>
                    <a:lnTo>
                      <a:pt x="124" y="94"/>
                    </a:lnTo>
                    <a:lnTo>
                      <a:pt x="120" y="96"/>
                    </a:lnTo>
                    <a:lnTo>
                      <a:pt x="114" y="96"/>
                    </a:lnTo>
                    <a:lnTo>
                      <a:pt x="106" y="96"/>
                    </a:lnTo>
                    <a:lnTo>
                      <a:pt x="104" y="100"/>
                    </a:lnTo>
                    <a:lnTo>
                      <a:pt x="100" y="104"/>
                    </a:lnTo>
                    <a:lnTo>
                      <a:pt x="98" y="106"/>
                    </a:lnTo>
                    <a:lnTo>
                      <a:pt x="96" y="108"/>
                    </a:lnTo>
                    <a:lnTo>
                      <a:pt x="90" y="108"/>
                    </a:lnTo>
                    <a:lnTo>
                      <a:pt x="86" y="108"/>
                    </a:lnTo>
                    <a:lnTo>
                      <a:pt x="82" y="112"/>
                    </a:lnTo>
                    <a:lnTo>
                      <a:pt x="80" y="116"/>
                    </a:lnTo>
                    <a:lnTo>
                      <a:pt x="82" y="120"/>
                    </a:lnTo>
                    <a:lnTo>
                      <a:pt x="84" y="126"/>
                    </a:lnTo>
                    <a:lnTo>
                      <a:pt x="84" y="128"/>
                    </a:lnTo>
                    <a:lnTo>
                      <a:pt x="80" y="132"/>
                    </a:lnTo>
                    <a:lnTo>
                      <a:pt x="68" y="136"/>
                    </a:lnTo>
                    <a:lnTo>
                      <a:pt x="54" y="138"/>
                    </a:lnTo>
                    <a:lnTo>
                      <a:pt x="44" y="138"/>
                    </a:lnTo>
                    <a:lnTo>
                      <a:pt x="34" y="138"/>
                    </a:lnTo>
                    <a:lnTo>
                      <a:pt x="24" y="136"/>
                    </a:lnTo>
                    <a:lnTo>
                      <a:pt x="12" y="136"/>
                    </a:lnTo>
                    <a:lnTo>
                      <a:pt x="0" y="134"/>
                    </a:lnTo>
                    <a:lnTo>
                      <a:pt x="6" y="136"/>
                    </a:lnTo>
                    <a:lnTo>
                      <a:pt x="12" y="140"/>
                    </a:lnTo>
                    <a:lnTo>
                      <a:pt x="18" y="148"/>
                    </a:lnTo>
                    <a:lnTo>
                      <a:pt x="24" y="154"/>
                    </a:lnTo>
                    <a:lnTo>
                      <a:pt x="28" y="154"/>
                    </a:lnTo>
                    <a:lnTo>
                      <a:pt x="32" y="156"/>
                    </a:lnTo>
                    <a:lnTo>
                      <a:pt x="34" y="162"/>
                    </a:lnTo>
                    <a:lnTo>
                      <a:pt x="36" y="170"/>
                    </a:lnTo>
                    <a:lnTo>
                      <a:pt x="42" y="174"/>
                    </a:lnTo>
                    <a:lnTo>
                      <a:pt x="46" y="178"/>
                    </a:lnTo>
                    <a:lnTo>
                      <a:pt x="44" y="182"/>
                    </a:lnTo>
                    <a:lnTo>
                      <a:pt x="40" y="184"/>
                    </a:lnTo>
                    <a:lnTo>
                      <a:pt x="30" y="190"/>
                    </a:lnTo>
                    <a:lnTo>
                      <a:pt x="26" y="192"/>
                    </a:lnTo>
                    <a:lnTo>
                      <a:pt x="24" y="198"/>
                    </a:lnTo>
                    <a:lnTo>
                      <a:pt x="22" y="202"/>
                    </a:lnTo>
                    <a:lnTo>
                      <a:pt x="22" y="210"/>
                    </a:lnTo>
                    <a:lnTo>
                      <a:pt x="30" y="216"/>
                    </a:lnTo>
                    <a:lnTo>
                      <a:pt x="34" y="216"/>
                    </a:lnTo>
                    <a:lnTo>
                      <a:pt x="42" y="218"/>
                    </a:lnTo>
                    <a:lnTo>
                      <a:pt x="72" y="218"/>
                    </a:lnTo>
                    <a:lnTo>
                      <a:pt x="80" y="216"/>
                    </a:lnTo>
                    <a:lnTo>
                      <a:pt x="88" y="214"/>
                    </a:lnTo>
                    <a:lnTo>
                      <a:pt x="104" y="208"/>
                    </a:lnTo>
                    <a:lnTo>
                      <a:pt x="108" y="220"/>
                    </a:lnTo>
                    <a:lnTo>
                      <a:pt x="114" y="230"/>
                    </a:lnTo>
                    <a:lnTo>
                      <a:pt x="118" y="234"/>
                    </a:lnTo>
                    <a:lnTo>
                      <a:pt x="122" y="238"/>
                    </a:lnTo>
                    <a:lnTo>
                      <a:pt x="128" y="240"/>
                    </a:lnTo>
                    <a:lnTo>
                      <a:pt x="136" y="242"/>
                    </a:lnTo>
                    <a:lnTo>
                      <a:pt x="136" y="236"/>
                    </a:lnTo>
                    <a:lnTo>
                      <a:pt x="138" y="234"/>
                    </a:lnTo>
                    <a:lnTo>
                      <a:pt x="140" y="232"/>
                    </a:lnTo>
                    <a:lnTo>
                      <a:pt x="144" y="232"/>
                    </a:lnTo>
                    <a:lnTo>
                      <a:pt x="148" y="232"/>
                    </a:lnTo>
                    <a:lnTo>
                      <a:pt x="152" y="234"/>
                    </a:lnTo>
                    <a:lnTo>
                      <a:pt x="156" y="236"/>
                    </a:lnTo>
                    <a:lnTo>
                      <a:pt x="166" y="234"/>
                    </a:lnTo>
                    <a:lnTo>
                      <a:pt x="172" y="230"/>
                    </a:lnTo>
                    <a:lnTo>
                      <a:pt x="174" y="226"/>
                    </a:lnTo>
                    <a:lnTo>
                      <a:pt x="172" y="218"/>
                    </a:lnTo>
                    <a:lnTo>
                      <a:pt x="168" y="214"/>
                    </a:lnTo>
                    <a:lnTo>
                      <a:pt x="160" y="206"/>
                    </a:lnTo>
                    <a:lnTo>
                      <a:pt x="158" y="204"/>
                    </a:lnTo>
                    <a:lnTo>
                      <a:pt x="156" y="200"/>
                    </a:lnTo>
                    <a:lnTo>
                      <a:pt x="156" y="192"/>
                    </a:lnTo>
                    <a:lnTo>
                      <a:pt x="154" y="190"/>
                    </a:lnTo>
                    <a:lnTo>
                      <a:pt x="150" y="190"/>
                    </a:lnTo>
                    <a:lnTo>
                      <a:pt x="146" y="186"/>
                    </a:lnTo>
                    <a:lnTo>
                      <a:pt x="144" y="182"/>
                    </a:lnTo>
                    <a:lnTo>
                      <a:pt x="146" y="178"/>
                    </a:lnTo>
                    <a:lnTo>
                      <a:pt x="150" y="172"/>
                    </a:lnTo>
                    <a:lnTo>
                      <a:pt x="154" y="166"/>
                    </a:lnTo>
                    <a:lnTo>
                      <a:pt x="158" y="164"/>
                    </a:lnTo>
                    <a:lnTo>
                      <a:pt x="162" y="166"/>
                    </a:lnTo>
                    <a:lnTo>
                      <a:pt x="166" y="168"/>
                    </a:lnTo>
                    <a:lnTo>
                      <a:pt x="170" y="168"/>
                    </a:lnTo>
                    <a:lnTo>
                      <a:pt x="174" y="164"/>
                    </a:lnTo>
                    <a:lnTo>
                      <a:pt x="180" y="158"/>
                    </a:lnTo>
                    <a:lnTo>
                      <a:pt x="188" y="146"/>
                    </a:lnTo>
                    <a:lnTo>
                      <a:pt x="192" y="140"/>
                    </a:lnTo>
                    <a:lnTo>
                      <a:pt x="194" y="132"/>
                    </a:lnTo>
                    <a:lnTo>
                      <a:pt x="198" y="126"/>
                    </a:lnTo>
                    <a:lnTo>
                      <a:pt x="202" y="120"/>
                    </a:lnTo>
                    <a:lnTo>
                      <a:pt x="204" y="114"/>
                    </a:lnTo>
                    <a:lnTo>
                      <a:pt x="208" y="110"/>
                    </a:lnTo>
                    <a:lnTo>
                      <a:pt x="208" y="96"/>
                    </a:lnTo>
                    <a:lnTo>
                      <a:pt x="210" y="92"/>
                    </a:lnTo>
                    <a:lnTo>
                      <a:pt x="214" y="90"/>
                    </a:lnTo>
                    <a:lnTo>
                      <a:pt x="214" y="88"/>
                    </a:lnTo>
                    <a:lnTo>
                      <a:pt x="216" y="84"/>
                    </a:lnTo>
                    <a:lnTo>
                      <a:pt x="208" y="80"/>
                    </a:lnTo>
                    <a:lnTo>
                      <a:pt x="198" y="72"/>
                    </a:lnTo>
                    <a:lnTo>
                      <a:pt x="190" y="60"/>
                    </a:lnTo>
                    <a:lnTo>
                      <a:pt x="188" y="56"/>
                    </a:lnTo>
                    <a:lnTo>
                      <a:pt x="188" y="52"/>
                    </a:lnTo>
                    <a:lnTo>
                      <a:pt x="186" y="50"/>
                    </a:lnTo>
                    <a:lnTo>
                      <a:pt x="190" y="44"/>
                    </a:lnTo>
                    <a:lnTo>
                      <a:pt x="194" y="40"/>
                    </a:lnTo>
                    <a:lnTo>
                      <a:pt x="198" y="42"/>
                    </a:lnTo>
                    <a:lnTo>
                      <a:pt x="202" y="44"/>
                    </a:lnTo>
                    <a:lnTo>
                      <a:pt x="204" y="44"/>
                    </a:lnTo>
                    <a:lnTo>
                      <a:pt x="208" y="46"/>
                    </a:lnTo>
                    <a:lnTo>
                      <a:pt x="216" y="44"/>
                    </a:lnTo>
                    <a:lnTo>
                      <a:pt x="224" y="40"/>
                    </a:lnTo>
                    <a:lnTo>
                      <a:pt x="240" y="28"/>
                    </a:lnTo>
                    <a:lnTo>
                      <a:pt x="238"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2" name="Freeform 262"/>
              <p:cNvSpPr>
                <a:spLocks/>
              </p:cNvSpPr>
              <p:nvPr/>
            </p:nvSpPr>
            <p:spPr bwMode="auto">
              <a:xfrm>
                <a:off x="5981194" y="3449934"/>
                <a:ext cx="292890" cy="266815"/>
              </a:xfrm>
              <a:custGeom>
                <a:avLst/>
                <a:gdLst>
                  <a:gd name="T0" fmla="*/ 2147483647 w 200"/>
                  <a:gd name="T1" fmla="*/ 2147483647 h 168"/>
                  <a:gd name="T2" fmla="*/ 2147483647 w 200"/>
                  <a:gd name="T3" fmla="*/ 2147483647 h 168"/>
                  <a:gd name="T4" fmla="*/ 2147483647 w 200"/>
                  <a:gd name="T5" fmla="*/ 2147483647 h 168"/>
                  <a:gd name="T6" fmla="*/ 2147483647 w 200"/>
                  <a:gd name="T7" fmla="*/ 2147483647 h 168"/>
                  <a:gd name="T8" fmla="*/ 2147483647 w 200"/>
                  <a:gd name="T9" fmla="*/ 0 h 168"/>
                  <a:gd name="T10" fmla="*/ 2147483647 w 200"/>
                  <a:gd name="T11" fmla="*/ 2147483647 h 168"/>
                  <a:gd name="T12" fmla="*/ 2147483647 w 200"/>
                  <a:gd name="T13" fmla="*/ 2147483647 h 168"/>
                  <a:gd name="T14" fmla="*/ 2147483647 w 200"/>
                  <a:gd name="T15" fmla="*/ 2147483647 h 168"/>
                  <a:gd name="T16" fmla="*/ 2147483647 w 200"/>
                  <a:gd name="T17" fmla="*/ 2147483647 h 168"/>
                  <a:gd name="T18" fmla="*/ 2147483647 w 200"/>
                  <a:gd name="T19" fmla="*/ 2147483647 h 168"/>
                  <a:gd name="T20" fmla="*/ 2147483647 w 200"/>
                  <a:gd name="T21" fmla="*/ 2147483647 h 168"/>
                  <a:gd name="T22" fmla="*/ 2147483647 w 200"/>
                  <a:gd name="T23" fmla="*/ 2147483647 h 168"/>
                  <a:gd name="T24" fmla="*/ 2147483647 w 200"/>
                  <a:gd name="T25" fmla="*/ 2147483647 h 168"/>
                  <a:gd name="T26" fmla="*/ 2147483647 w 200"/>
                  <a:gd name="T27" fmla="*/ 2147483647 h 168"/>
                  <a:gd name="T28" fmla="*/ 0 w 200"/>
                  <a:gd name="T29" fmla="*/ 2147483647 h 168"/>
                  <a:gd name="T30" fmla="*/ 2147483647 w 200"/>
                  <a:gd name="T31" fmla="*/ 2147483647 h 168"/>
                  <a:gd name="T32" fmla="*/ 2147483647 w 200"/>
                  <a:gd name="T33" fmla="*/ 2147483647 h 168"/>
                  <a:gd name="T34" fmla="*/ 2147483647 w 200"/>
                  <a:gd name="T35" fmla="*/ 2147483647 h 168"/>
                  <a:gd name="T36" fmla="*/ 2147483647 w 200"/>
                  <a:gd name="T37" fmla="*/ 2147483647 h 168"/>
                  <a:gd name="T38" fmla="*/ 2147483647 w 200"/>
                  <a:gd name="T39" fmla="*/ 2147483647 h 168"/>
                  <a:gd name="T40" fmla="*/ 2147483647 w 200"/>
                  <a:gd name="T41" fmla="*/ 2147483647 h 168"/>
                  <a:gd name="T42" fmla="*/ 2147483647 w 200"/>
                  <a:gd name="T43" fmla="*/ 2147483647 h 168"/>
                  <a:gd name="T44" fmla="*/ 2147483647 w 200"/>
                  <a:gd name="T45" fmla="*/ 2147483647 h 168"/>
                  <a:gd name="T46" fmla="*/ 2147483647 w 200"/>
                  <a:gd name="T47" fmla="*/ 2147483647 h 168"/>
                  <a:gd name="T48" fmla="*/ 2147483647 w 200"/>
                  <a:gd name="T49" fmla="*/ 2147483647 h 168"/>
                  <a:gd name="T50" fmla="*/ 2147483647 w 200"/>
                  <a:gd name="T51" fmla="*/ 2147483647 h 168"/>
                  <a:gd name="T52" fmla="*/ 2147483647 w 200"/>
                  <a:gd name="T53" fmla="*/ 2147483647 h 168"/>
                  <a:gd name="T54" fmla="*/ 2147483647 w 200"/>
                  <a:gd name="T55" fmla="*/ 2147483647 h 168"/>
                  <a:gd name="T56" fmla="*/ 2147483647 w 200"/>
                  <a:gd name="T57" fmla="*/ 2147483647 h 168"/>
                  <a:gd name="T58" fmla="*/ 2147483647 w 200"/>
                  <a:gd name="T59" fmla="*/ 2147483647 h 168"/>
                  <a:gd name="T60" fmla="*/ 2147483647 w 200"/>
                  <a:gd name="T61" fmla="*/ 2147483647 h 168"/>
                  <a:gd name="T62" fmla="*/ 2147483647 w 200"/>
                  <a:gd name="T63" fmla="*/ 2147483647 h 168"/>
                  <a:gd name="T64" fmla="*/ 2147483647 w 200"/>
                  <a:gd name="T65" fmla="*/ 2147483647 h 168"/>
                  <a:gd name="T66" fmla="*/ 2147483647 w 200"/>
                  <a:gd name="T67" fmla="*/ 2147483647 h 168"/>
                  <a:gd name="T68" fmla="*/ 2147483647 w 200"/>
                  <a:gd name="T69" fmla="*/ 2147483647 h 168"/>
                  <a:gd name="T70" fmla="*/ 2147483647 w 200"/>
                  <a:gd name="T71" fmla="*/ 2147483647 h 168"/>
                  <a:gd name="T72" fmla="*/ 2147483647 w 200"/>
                  <a:gd name="T73" fmla="*/ 2147483647 h 168"/>
                  <a:gd name="T74" fmla="*/ 2147483647 w 200"/>
                  <a:gd name="T75" fmla="*/ 2147483647 h 168"/>
                  <a:gd name="T76" fmla="*/ 2147483647 w 200"/>
                  <a:gd name="T77" fmla="*/ 2147483647 h 168"/>
                  <a:gd name="T78" fmla="*/ 2147483647 w 200"/>
                  <a:gd name="T79" fmla="*/ 2147483647 h 168"/>
                  <a:gd name="T80" fmla="*/ 2147483647 w 200"/>
                  <a:gd name="T81" fmla="*/ 2147483647 h 168"/>
                  <a:gd name="T82" fmla="*/ 2147483647 w 200"/>
                  <a:gd name="T83" fmla="*/ 2147483647 h 168"/>
                  <a:gd name="T84" fmla="*/ 2147483647 w 200"/>
                  <a:gd name="T85" fmla="*/ 2147483647 h 168"/>
                  <a:gd name="T86" fmla="*/ 2147483647 w 200"/>
                  <a:gd name="T87" fmla="*/ 2147483647 h 168"/>
                  <a:gd name="T88" fmla="*/ 2147483647 w 200"/>
                  <a:gd name="T89" fmla="*/ 2147483647 h 168"/>
                  <a:gd name="T90" fmla="*/ 2147483647 w 200"/>
                  <a:gd name="T91" fmla="*/ 2147483647 h 168"/>
                  <a:gd name="T92" fmla="*/ 2147483647 w 200"/>
                  <a:gd name="T93" fmla="*/ 2147483647 h 1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168"/>
                  <a:gd name="T143" fmla="*/ 200 w 200"/>
                  <a:gd name="T144" fmla="*/ 168 h 1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168">
                    <a:moveTo>
                      <a:pt x="184" y="22"/>
                    </a:moveTo>
                    <a:lnTo>
                      <a:pt x="174" y="26"/>
                    </a:lnTo>
                    <a:lnTo>
                      <a:pt x="168" y="26"/>
                    </a:lnTo>
                    <a:lnTo>
                      <a:pt x="160" y="28"/>
                    </a:lnTo>
                    <a:lnTo>
                      <a:pt x="156" y="26"/>
                    </a:lnTo>
                    <a:lnTo>
                      <a:pt x="152" y="24"/>
                    </a:lnTo>
                    <a:lnTo>
                      <a:pt x="148" y="18"/>
                    </a:lnTo>
                    <a:lnTo>
                      <a:pt x="144" y="8"/>
                    </a:lnTo>
                    <a:lnTo>
                      <a:pt x="142" y="0"/>
                    </a:lnTo>
                    <a:lnTo>
                      <a:pt x="136" y="0"/>
                    </a:lnTo>
                    <a:lnTo>
                      <a:pt x="130" y="6"/>
                    </a:lnTo>
                    <a:lnTo>
                      <a:pt x="122" y="16"/>
                    </a:lnTo>
                    <a:lnTo>
                      <a:pt x="114" y="24"/>
                    </a:lnTo>
                    <a:lnTo>
                      <a:pt x="108" y="26"/>
                    </a:lnTo>
                    <a:lnTo>
                      <a:pt x="102" y="28"/>
                    </a:lnTo>
                    <a:lnTo>
                      <a:pt x="74" y="28"/>
                    </a:lnTo>
                    <a:lnTo>
                      <a:pt x="60" y="20"/>
                    </a:lnTo>
                    <a:lnTo>
                      <a:pt x="46" y="42"/>
                    </a:lnTo>
                    <a:lnTo>
                      <a:pt x="40" y="50"/>
                    </a:lnTo>
                    <a:lnTo>
                      <a:pt x="36" y="54"/>
                    </a:lnTo>
                    <a:lnTo>
                      <a:pt x="30" y="56"/>
                    </a:lnTo>
                    <a:lnTo>
                      <a:pt x="24" y="58"/>
                    </a:lnTo>
                    <a:lnTo>
                      <a:pt x="16" y="56"/>
                    </a:lnTo>
                    <a:lnTo>
                      <a:pt x="12" y="56"/>
                    </a:lnTo>
                    <a:lnTo>
                      <a:pt x="10" y="56"/>
                    </a:lnTo>
                    <a:lnTo>
                      <a:pt x="4" y="58"/>
                    </a:lnTo>
                    <a:lnTo>
                      <a:pt x="4" y="50"/>
                    </a:lnTo>
                    <a:lnTo>
                      <a:pt x="4" y="56"/>
                    </a:lnTo>
                    <a:lnTo>
                      <a:pt x="0" y="72"/>
                    </a:lnTo>
                    <a:lnTo>
                      <a:pt x="0" y="84"/>
                    </a:lnTo>
                    <a:lnTo>
                      <a:pt x="0" y="92"/>
                    </a:lnTo>
                    <a:lnTo>
                      <a:pt x="4" y="104"/>
                    </a:lnTo>
                    <a:lnTo>
                      <a:pt x="8" y="116"/>
                    </a:lnTo>
                    <a:lnTo>
                      <a:pt x="10" y="122"/>
                    </a:lnTo>
                    <a:lnTo>
                      <a:pt x="12" y="126"/>
                    </a:lnTo>
                    <a:lnTo>
                      <a:pt x="18" y="130"/>
                    </a:lnTo>
                    <a:lnTo>
                      <a:pt x="26" y="132"/>
                    </a:lnTo>
                    <a:lnTo>
                      <a:pt x="26" y="136"/>
                    </a:lnTo>
                    <a:lnTo>
                      <a:pt x="24" y="138"/>
                    </a:lnTo>
                    <a:lnTo>
                      <a:pt x="18" y="146"/>
                    </a:lnTo>
                    <a:lnTo>
                      <a:pt x="14" y="152"/>
                    </a:lnTo>
                    <a:lnTo>
                      <a:pt x="12" y="156"/>
                    </a:lnTo>
                    <a:lnTo>
                      <a:pt x="12" y="160"/>
                    </a:lnTo>
                    <a:lnTo>
                      <a:pt x="12" y="162"/>
                    </a:lnTo>
                    <a:lnTo>
                      <a:pt x="16" y="164"/>
                    </a:lnTo>
                    <a:lnTo>
                      <a:pt x="28" y="166"/>
                    </a:lnTo>
                    <a:lnTo>
                      <a:pt x="40" y="166"/>
                    </a:lnTo>
                    <a:lnTo>
                      <a:pt x="50" y="168"/>
                    </a:lnTo>
                    <a:lnTo>
                      <a:pt x="60" y="168"/>
                    </a:lnTo>
                    <a:lnTo>
                      <a:pt x="70" y="168"/>
                    </a:lnTo>
                    <a:lnTo>
                      <a:pt x="84" y="166"/>
                    </a:lnTo>
                    <a:lnTo>
                      <a:pt x="96" y="162"/>
                    </a:lnTo>
                    <a:lnTo>
                      <a:pt x="100" y="158"/>
                    </a:lnTo>
                    <a:lnTo>
                      <a:pt x="100" y="156"/>
                    </a:lnTo>
                    <a:lnTo>
                      <a:pt x="98" y="150"/>
                    </a:lnTo>
                    <a:lnTo>
                      <a:pt x="96" y="146"/>
                    </a:lnTo>
                    <a:lnTo>
                      <a:pt x="98" y="142"/>
                    </a:lnTo>
                    <a:lnTo>
                      <a:pt x="102" y="138"/>
                    </a:lnTo>
                    <a:lnTo>
                      <a:pt x="106" y="138"/>
                    </a:lnTo>
                    <a:lnTo>
                      <a:pt x="112" y="138"/>
                    </a:lnTo>
                    <a:lnTo>
                      <a:pt x="114" y="136"/>
                    </a:lnTo>
                    <a:lnTo>
                      <a:pt x="116" y="134"/>
                    </a:lnTo>
                    <a:lnTo>
                      <a:pt x="120" y="130"/>
                    </a:lnTo>
                    <a:lnTo>
                      <a:pt x="122" y="126"/>
                    </a:lnTo>
                    <a:lnTo>
                      <a:pt x="130" y="126"/>
                    </a:lnTo>
                    <a:lnTo>
                      <a:pt x="136" y="126"/>
                    </a:lnTo>
                    <a:lnTo>
                      <a:pt x="140" y="124"/>
                    </a:lnTo>
                    <a:lnTo>
                      <a:pt x="142" y="120"/>
                    </a:lnTo>
                    <a:lnTo>
                      <a:pt x="138" y="118"/>
                    </a:lnTo>
                    <a:lnTo>
                      <a:pt x="138" y="114"/>
                    </a:lnTo>
                    <a:lnTo>
                      <a:pt x="140" y="110"/>
                    </a:lnTo>
                    <a:lnTo>
                      <a:pt x="142" y="106"/>
                    </a:lnTo>
                    <a:lnTo>
                      <a:pt x="148" y="100"/>
                    </a:lnTo>
                    <a:lnTo>
                      <a:pt x="148" y="98"/>
                    </a:lnTo>
                    <a:lnTo>
                      <a:pt x="148" y="94"/>
                    </a:lnTo>
                    <a:lnTo>
                      <a:pt x="148" y="90"/>
                    </a:lnTo>
                    <a:lnTo>
                      <a:pt x="152" y="84"/>
                    </a:lnTo>
                    <a:lnTo>
                      <a:pt x="156" y="78"/>
                    </a:lnTo>
                    <a:lnTo>
                      <a:pt x="162" y="70"/>
                    </a:lnTo>
                    <a:lnTo>
                      <a:pt x="164" y="64"/>
                    </a:lnTo>
                    <a:lnTo>
                      <a:pt x="162" y="58"/>
                    </a:lnTo>
                    <a:lnTo>
                      <a:pt x="158" y="54"/>
                    </a:lnTo>
                    <a:lnTo>
                      <a:pt x="156" y="50"/>
                    </a:lnTo>
                    <a:lnTo>
                      <a:pt x="154" y="46"/>
                    </a:lnTo>
                    <a:lnTo>
                      <a:pt x="156" y="42"/>
                    </a:lnTo>
                    <a:lnTo>
                      <a:pt x="158" y="38"/>
                    </a:lnTo>
                    <a:lnTo>
                      <a:pt x="164" y="36"/>
                    </a:lnTo>
                    <a:lnTo>
                      <a:pt x="170" y="34"/>
                    </a:lnTo>
                    <a:lnTo>
                      <a:pt x="180" y="32"/>
                    </a:lnTo>
                    <a:lnTo>
                      <a:pt x="190" y="32"/>
                    </a:lnTo>
                    <a:lnTo>
                      <a:pt x="200" y="30"/>
                    </a:lnTo>
                    <a:lnTo>
                      <a:pt x="200" y="28"/>
                    </a:lnTo>
                    <a:lnTo>
                      <a:pt x="192" y="26"/>
                    </a:lnTo>
                    <a:lnTo>
                      <a:pt x="184"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3" name="Freeform 263"/>
              <p:cNvSpPr>
                <a:spLocks/>
              </p:cNvSpPr>
              <p:nvPr/>
            </p:nvSpPr>
            <p:spPr bwMode="auto">
              <a:xfrm>
                <a:off x="6428601" y="3067631"/>
                <a:ext cx="704550" cy="294693"/>
              </a:xfrm>
              <a:custGeom>
                <a:avLst/>
                <a:gdLst>
                  <a:gd name="T0" fmla="*/ 2147483647 w 482"/>
                  <a:gd name="T1" fmla="*/ 2147483647 h 186"/>
                  <a:gd name="T2" fmla="*/ 2147483647 w 482"/>
                  <a:gd name="T3" fmla="*/ 2147483647 h 186"/>
                  <a:gd name="T4" fmla="*/ 2147483647 w 482"/>
                  <a:gd name="T5" fmla="*/ 2147483647 h 186"/>
                  <a:gd name="T6" fmla="*/ 2147483647 w 482"/>
                  <a:gd name="T7" fmla="*/ 2147483647 h 186"/>
                  <a:gd name="T8" fmla="*/ 2147483647 w 482"/>
                  <a:gd name="T9" fmla="*/ 2147483647 h 186"/>
                  <a:gd name="T10" fmla="*/ 2147483647 w 482"/>
                  <a:gd name="T11" fmla="*/ 2147483647 h 186"/>
                  <a:gd name="T12" fmla="*/ 2147483647 w 482"/>
                  <a:gd name="T13" fmla="*/ 2147483647 h 186"/>
                  <a:gd name="T14" fmla="*/ 2147483647 w 482"/>
                  <a:gd name="T15" fmla="*/ 2147483647 h 186"/>
                  <a:gd name="T16" fmla="*/ 2147483647 w 482"/>
                  <a:gd name="T17" fmla="*/ 2147483647 h 186"/>
                  <a:gd name="T18" fmla="*/ 2147483647 w 482"/>
                  <a:gd name="T19" fmla="*/ 2147483647 h 186"/>
                  <a:gd name="T20" fmla="*/ 2147483647 w 482"/>
                  <a:gd name="T21" fmla="*/ 2147483647 h 186"/>
                  <a:gd name="T22" fmla="*/ 2147483647 w 482"/>
                  <a:gd name="T23" fmla="*/ 2147483647 h 186"/>
                  <a:gd name="T24" fmla="*/ 2147483647 w 482"/>
                  <a:gd name="T25" fmla="*/ 2147483647 h 186"/>
                  <a:gd name="T26" fmla="*/ 2147483647 w 482"/>
                  <a:gd name="T27" fmla="*/ 2147483647 h 186"/>
                  <a:gd name="T28" fmla="*/ 2147483647 w 482"/>
                  <a:gd name="T29" fmla="*/ 2147483647 h 186"/>
                  <a:gd name="T30" fmla="*/ 2147483647 w 482"/>
                  <a:gd name="T31" fmla="*/ 2147483647 h 186"/>
                  <a:gd name="T32" fmla="*/ 2147483647 w 482"/>
                  <a:gd name="T33" fmla="*/ 2147483647 h 186"/>
                  <a:gd name="T34" fmla="*/ 2147483647 w 482"/>
                  <a:gd name="T35" fmla="*/ 2147483647 h 186"/>
                  <a:gd name="T36" fmla="*/ 2147483647 w 482"/>
                  <a:gd name="T37" fmla="*/ 2147483647 h 186"/>
                  <a:gd name="T38" fmla="*/ 2147483647 w 482"/>
                  <a:gd name="T39" fmla="*/ 2147483647 h 186"/>
                  <a:gd name="T40" fmla="*/ 2147483647 w 482"/>
                  <a:gd name="T41" fmla="*/ 2147483647 h 186"/>
                  <a:gd name="T42" fmla="*/ 2147483647 w 482"/>
                  <a:gd name="T43" fmla="*/ 2147483647 h 186"/>
                  <a:gd name="T44" fmla="*/ 2147483647 w 482"/>
                  <a:gd name="T45" fmla="*/ 2147483647 h 186"/>
                  <a:gd name="T46" fmla="*/ 2147483647 w 482"/>
                  <a:gd name="T47" fmla="*/ 2147483647 h 186"/>
                  <a:gd name="T48" fmla="*/ 2147483647 w 482"/>
                  <a:gd name="T49" fmla="*/ 2147483647 h 186"/>
                  <a:gd name="T50" fmla="*/ 2147483647 w 482"/>
                  <a:gd name="T51" fmla="*/ 2147483647 h 186"/>
                  <a:gd name="T52" fmla="*/ 2147483647 w 482"/>
                  <a:gd name="T53" fmla="*/ 2147483647 h 186"/>
                  <a:gd name="T54" fmla="*/ 2147483647 w 482"/>
                  <a:gd name="T55" fmla="*/ 2147483647 h 186"/>
                  <a:gd name="T56" fmla="*/ 2147483647 w 482"/>
                  <a:gd name="T57" fmla="*/ 2147483647 h 186"/>
                  <a:gd name="T58" fmla="*/ 2147483647 w 482"/>
                  <a:gd name="T59" fmla="*/ 2147483647 h 186"/>
                  <a:gd name="T60" fmla="*/ 2147483647 w 482"/>
                  <a:gd name="T61" fmla="*/ 2147483647 h 186"/>
                  <a:gd name="T62" fmla="*/ 2147483647 w 482"/>
                  <a:gd name="T63" fmla="*/ 2147483647 h 186"/>
                  <a:gd name="T64" fmla="*/ 2147483647 w 482"/>
                  <a:gd name="T65" fmla="*/ 2147483647 h 186"/>
                  <a:gd name="T66" fmla="*/ 2147483647 w 482"/>
                  <a:gd name="T67" fmla="*/ 2147483647 h 186"/>
                  <a:gd name="T68" fmla="*/ 2147483647 w 482"/>
                  <a:gd name="T69" fmla="*/ 2147483647 h 186"/>
                  <a:gd name="T70" fmla="*/ 2147483647 w 482"/>
                  <a:gd name="T71" fmla="*/ 2147483647 h 186"/>
                  <a:gd name="T72" fmla="*/ 2147483647 w 482"/>
                  <a:gd name="T73" fmla="*/ 2147483647 h 186"/>
                  <a:gd name="T74" fmla="*/ 2147483647 w 482"/>
                  <a:gd name="T75" fmla="*/ 2147483647 h 186"/>
                  <a:gd name="T76" fmla="*/ 2147483647 w 482"/>
                  <a:gd name="T77" fmla="*/ 2147483647 h 186"/>
                  <a:gd name="T78" fmla="*/ 2147483647 w 482"/>
                  <a:gd name="T79" fmla="*/ 2147483647 h 186"/>
                  <a:gd name="T80" fmla="*/ 2147483647 w 482"/>
                  <a:gd name="T81" fmla="*/ 2147483647 h 186"/>
                  <a:gd name="T82" fmla="*/ 2147483647 w 482"/>
                  <a:gd name="T83" fmla="*/ 2147483647 h 186"/>
                  <a:gd name="T84" fmla="*/ 2147483647 w 482"/>
                  <a:gd name="T85" fmla="*/ 2147483647 h 186"/>
                  <a:gd name="T86" fmla="*/ 2147483647 w 482"/>
                  <a:gd name="T87" fmla="*/ 2147483647 h 186"/>
                  <a:gd name="T88" fmla="*/ 2147483647 w 482"/>
                  <a:gd name="T89" fmla="*/ 2147483647 h 186"/>
                  <a:gd name="T90" fmla="*/ 2147483647 w 482"/>
                  <a:gd name="T91" fmla="*/ 2147483647 h 186"/>
                  <a:gd name="T92" fmla="*/ 2147483647 w 482"/>
                  <a:gd name="T93" fmla="*/ 2147483647 h 186"/>
                  <a:gd name="T94" fmla="*/ 2147483647 w 482"/>
                  <a:gd name="T95" fmla="*/ 2147483647 h 186"/>
                  <a:gd name="T96" fmla="*/ 2147483647 w 482"/>
                  <a:gd name="T97" fmla="*/ 2147483647 h 186"/>
                  <a:gd name="T98" fmla="*/ 2147483647 w 482"/>
                  <a:gd name="T99" fmla="*/ 0 h 186"/>
                  <a:gd name="T100" fmla="*/ 2147483647 w 482"/>
                  <a:gd name="T101" fmla="*/ 2147483647 h 186"/>
                  <a:gd name="T102" fmla="*/ 2147483647 w 482"/>
                  <a:gd name="T103" fmla="*/ 2147483647 h 186"/>
                  <a:gd name="T104" fmla="*/ 2147483647 w 482"/>
                  <a:gd name="T105" fmla="*/ 2147483647 h 186"/>
                  <a:gd name="T106" fmla="*/ 2147483647 w 482"/>
                  <a:gd name="T107" fmla="*/ 2147483647 h 186"/>
                  <a:gd name="T108" fmla="*/ 2147483647 w 482"/>
                  <a:gd name="T109" fmla="*/ 2147483647 h 186"/>
                  <a:gd name="T110" fmla="*/ 2147483647 w 482"/>
                  <a:gd name="T111" fmla="*/ 2147483647 h 186"/>
                  <a:gd name="T112" fmla="*/ 2147483647 w 482"/>
                  <a:gd name="T113" fmla="*/ 2147483647 h 186"/>
                  <a:gd name="T114" fmla="*/ 2147483647 w 482"/>
                  <a:gd name="T115" fmla="*/ 2147483647 h 186"/>
                  <a:gd name="T116" fmla="*/ 2147483647 w 482"/>
                  <a:gd name="T117" fmla="*/ 2147483647 h 186"/>
                  <a:gd name="T118" fmla="*/ 2147483647 w 482"/>
                  <a:gd name="T119" fmla="*/ 2147483647 h 186"/>
                  <a:gd name="T120" fmla="*/ 2147483647 w 482"/>
                  <a:gd name="T121" fmla="*/ 2147483647 h 186"/>
                  <a:gd name="T122" fmla="*/ 2147483647 w 482"/>
                  <a:gd name="T123" fmla="*/ 2147483647 h 186"/>
                  <a:gd name="T124" fmla="*/ 0 w 482"/>
                  <a:gd name="T125" fmla="*/ 2147483647 h 1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82"/>
                  <a:gd name="T190" fmla="*/ 0 h 186"/>
                  <a:gd name="T191" fmla="*/ 482 w 482"/>
                  <a:gd name="T192" fmla="*/ 186 h 1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82" h="186">
                    <a:moveTo>
                      <a:pt x="0" y="50"/>
                    </a:moveTo>
                    <a:lnTo>
                      <a:pt x="4" y="56"/>
                    </a:lnTo>
                    <a:lnTo>
                      <a:pt x="6" y="60"/>
                    </a:lnTo>
                    <a:lnTo>
                      <a:pt x="12" y="64"/>
                    </a:lnTo>
                    <a:lnTo>
                      <a:pt x="20" y="66"/>
                    </a:lnTo>
                    <a:lnTo>
                      <a:pt x="34" y="72"/>
                    </a:lnTo>
                    <a:lnTo>
                      <a:pt x="40" y="74"/>
                    </a:lnTo>
                    <a:lnTo>
                      <a:pt x="48" y="78"/>
                    </a:lnTo>
                    <a:lnTo>
                      <a:pt x="60" y="86"/>
                    </a:lnTo>
                    <a:lnTo>
                      <a:pt x="64" y="92"/>
                    </a:lnTo>
                    <a:lnTo>
                      <a:pt x="68" y="100"/>
                    </a:lnTo>
                    <a:lnTo>
                      <a:pt x="72" y="114"/>
                    </a:lnTo>
                    <a:lnTo>
                      <a:pt x="76" y="120"/>
                    </a:lnTo>
                    <a:lnTo>
                      <a:pt x="80" y="126"/>
                    </a:lnTo>
                    <a:lnTo>
                      <a:pt x="110" y="126"/>
                    </a:lnTo>
                    <a:lnTo>
                      <a:pt x="118" y="130"/>
                    </a:lnTo>
                    <a:lnTo>
                      <a:pt x="128" y="134"/>
                    </a:lnTo>
                    <a:lnTo>
                      <a:pt x="138" y="134"/>
                    </a:lnTo>
                    <a:lnTo>
                      <a:pt x="146" y="140"/>
                    </a:lnTo>
                    <a:lnTo>
                      <a:pt x="156" y="146"/>
                    </a:lnTo>
                    <a:lnTo>
                      <a:pt x="164" y="154"/>
                    </a:lnTo>
                    <a:lnTo>
                      <a:pt x="172" y="162"/>
                    </a:lnTo>
                    <a:lnTo>
                      <a:pt x="180" y="166"/>
                    </a:lnTo>
                    <a:lnTo>
                      <a:pt x="214" y="166"/>
                    </a:lnTo>
                    <a:lnTo>
                      <a:pt x="214" y="168"/>
                    </a:lnTo>
                    <a:lnTo>
                      <a:pt x="258" y="168"/>
                    </a:lnTo>
                    <a:lnTo>
                      <a:pt x="268" y="174"/>
                    </a:lnTo>
                    <a:lnTo>
                      <a:pt x="280" y="180"/>
                    </a:lnTo>
                    <a:lnTo>
                      <a:pt x="296" y="184"/>
                    </a:lnTo>
                    <a:lnTo>
                      <a:pt x="310" y="186"/>
                    </a:lnTo>
                    <a:lnTo>
                      <a:pt x="318" y="184"/>
                    </a:lnTo>
                    <a:lnTo>
                      <a:pt x="324" y="180"/>
                    </a:lnTo>
                    <a:lnTo>
                      <a:pt x="334" y="172"/>
                    </a:lnTo>
                    <a:lnTo>
                      <a:pt x="362" y="172"/>
                    </a:lnTo>
                    <a:lnTo>
                      <a:pt x="374" y="168"/>
                    </a:lnTo>
                    <a:lnTo>
                      <a:pt x="384" y="162"/>
                    </a:lnTo>
                    <a:lnTo>
                      <a:pt x="392" y="156"/>
                    </a:lnTo>
                    <a:lnTo>
                      <a:pt x="396" y="150"/>
                    </a:lnTo>
                    <a:lnTo>
                      <a:pt x="396" y="146"/>
                    </a:lnTo>
                    <a:lnTo>
                      <a:pt x="396" y="142"/>
                    </a:lnTo>
                    <a:lnTo>
                      <a:pt x="394" y="140"/>
                    </a:lnTo>
                    <a:lnTo>
                      <a:pt x="390" y="138"/>
                    </a:lnTo>
                    <a:lnTo>
                      <a:pt x="384" y="134"/>
                    </a:lnTo>
                    <a:lnTo>
                      <a:pt x="382" y="134"/>
                    </a:lnTo>
                    <a:lnTo>
                      <a:pt x="382" y="130"/>
                    </a:lnTo>
                    <a:lnTo>
                      <a:pt x="384" y="126"/>
                    </a:lnTo>
                    <a:lnTo>
                      <a:pt x="388" y="124"/>
                    </a:lnTo>
                    <a:lnTo>
                      <a:pt x="390" y="124"/>
                    </a:lnTo>
                    <a:lnTo>
                      <a:pt x="394" y="126"/>
                    </a:lnTo>
                    <a:lnTo>
                      <a:pt x="398" y="128"/>
                    </a:lnTo>
                    <a:lnTo>
                      <a:pt x="404" y="128"/>
                    </a:lnTo>
                    <a:lnTo>
                      <a:pt x="410" y="126"/>
                    </a:lnTo>
                    <a:lnTo>
                      <a:pt x="416" y="124"/>
                    </a:lnTo>
                    <a:lnTo>
                      <a:pt x="418" y="120"/>
                    </a:lnTo>
                    <a:lnTo>
                      <a:pt x="422" y="118"/>
                    </a:lnTo>
                    <a:lnTo>
                      <a:pt x="432" y="116"/>
                    </a:lnTo>
                    <a:lnTo>
                      <a:pt x="436" y="116"/>
                    </a:lnTo>
                    <a:lnTo>
                      <a:pt x="440" y="114"/>
                    </a:lnTo>
                    <a:lnTo>
                      <a:pt x="440" y="108"/>
                    </a:lnTo>
                    <a:lnTo>
                      <a:pt x="442" y="106"/>
                    </a:lnTo>
                    <a:lnTo>
                      <a:pt x="442" y="102"/>
                    </a:lnTo>
                    <a:lnTo>
                      <a:pt x="444" y="98"/>
                    </a:lnTo>
                    <a:lnTo>
                      <a:pt x="462" y="96"/>
                    </a:lnTo>
                    <a:lnTo>
                      <a:pt x="482" y="94"/>
                    </a:lnTo>
                    <a:lnTo>
                      <a:pt x="476" y="86"/>
                    </a:lnTo>
                    <a:lnTo>
                      <a:pt x="468" y="80"/>
                    </a:lnTo>
                    <a:lnTo>
                      <a:pt x="458" y="74"/>
                    </a:lnTo>
                    <a:lnTo>
                      <a:pt x="448" y="72"/>
                    </a:lnTo>
                    <a:lnTo>
                      <a:pt x="442" y="74"/>
                    </a:lnTo>
                    <a:lnTo>
                      <a:pt x="434" y="76"/>
                    </a:lnTo>
                    <a:lnTo>
                      <a:pt x="416" y="76"/>
                    </a:lnTo>
                    <a:lnTo>
                      <a:pt x="410" y="76"/>
                    </a:lnTo>
                    <a:lnTo>
                      <a:pt x="408" y="72"/>
                    </a:lnTo>
                    <a:lnTo>
                      <a:pt x="404" y="68"/>
                    </a:lnTo>
                    <a:lnTo>
                      <a:pt x="404" y="62"/>
                    </a:lnTo>
                    <a:lnTo>
                      <a:pt x="402" y="40"/>
                    </a:lnTo>
                    <a:lnTo>
                      <a:pt x="384" y="32"/>
                    </a:lnTo>
                    <a:lnTo>
                      <a:pt x="374" y="30"/>
                    </a:lnTo>
                    <a:lnTo>
                      <a:pt x="368" y="30"/>
                    </a:lnTo>
                    <a:lnTo>
                      <a:pt x="362" y="30"/>
                    </a:lnTo>
                    <a:lnTo>
                      <a:pt x="356" y="32"/>
                    </a:lnTo>
                    <a:lnTo>
                      <a:pt x="344" y="40"/>
                    </a:lnTo>
                    <a:lnTo>
                      <a:pt x="334" y="48"/>
                    </a:lnTo>
                    <a:lnTo>
                      <a:pt x="326" y="50"/>
                    </a:lnTo>
                    <a:lnTo>
                      <a:pt x="318" y="50"/>
                    </a:lnTo>
                    <a:lnTo>
                      <a:pt x="304" y="48"/>
                    </a:lnTo>
                    <a:lnTo>
                      <a:pt x="290" y="46"/>
                    </a:lnTo>
                    <a:lnTo>
                      <a:pt x="264" y="34"/>
                    </a:lnTo>
                    <a:lnTo>
                      <a:pt x="252" y="28"/>
                    </a:lnTo>
                    <a:lnTo>
                      <a:pt x="240" y="26"/>
                    </a:lnTo>
                    <a:lnTo>
                      <a:pt x="226" y="24"/>
                    </a:lnTo>
                    <a:lnTo>
                      <a:pt x="212" y="26"/>
                    </a:lnTo>
                    <a:lnTo>
                      <a:pt x="204" y="28"/>
                    </a:lnTo>
                    <a:lnTo>
                      <a:pt x="198" y="26"/>
                    </a:lnTo>
                    <a:lnTo>
                      <a:pt x="196" y="24"/>
                    </a:lnTo>
                    <a:lnTo>
                      <a:pt x="192" y="22"/>
                    </a:lnTo>
                    <a:lnTo>
                      <a:pt x="186" y="14"/>
                    </a:lnTo>
                    <a:lnTo>
                      <a:pt x="180" y="8"/>
                    </a:lnTo>
                    <a:lnTo>
                      <a:pt x="170" y="4"/>
                    </a:lnTo>
                    <a:lnTo>
                      <a:pt x="152" y="0"/>
                    </a:lnTo>
                    <a:lnTo>
                      <a:pt x="134" y="0"/>
                    </a:lnTo>
                    <a:lnTo>
                      <a:pt x="128" y="2"/>
                    </a:lnTo>
                    <a:lnTo>
                      <a:pt x="126" y="2"/>
                    </a:lnTo>
                    <a:lnTo>
                      <a:pt x="124" y="4"/>
                    </a:lnTo>
                    <a:lnTo>
                      <a:pt x="126" y="8"/>
                    </a:lnTo>
                    <a:lnTo>
                      <a:pt x="128" y="12"/>
                    </a:lnTo>
                    <a:lnTo>
                      <a:pt x="132" y="18"/>
                    </a:lnTo>
                    <a:lnTo>
                      <a:pt x="138" y="24"/>
                    </a:lnTo>
                    <a:lnTo>
                      <a:pt x="140" y="26"/>
                    </a:lnTo>
                    <a:lnTo>
                      <a:pt x="140" y="30"/>
                    </a:lnTo>
                    <a:lnTo>
                      <a:pt x="138" y="34"/>
                    </a:lnTo>
                    <a:lnTo>
                      <a:pt x="134" y="36"/>
                    </a:lnTo>
                    <a:lnTo>
                      <a:pt x="130" y="38"/>
                    </a:lnTo>
                    <a:lnTo>
                      <a:pt x="124" y="38"/>
                    </a:lnTo>
                    <a:lnTo>
                      <a:pt x="114" y="38"/>
                    </a:lnTo>
                    <a:lnTo>
                      <a:pt x="104" y="36"/>
                    </a:lnTo>
                    <a:lnTo>
                      <a:pt x="86" y="30"/>
                    </a:lnTo>
                    <a:lnTo>
                      <a:pt x="68" y="24"/>
                    </a:lnTo>
                    <a:lnTo>
                      <a:pt x="62" y="24"/>
                    </a:lnTo>
                    <a:lnTo>
                      <a:pt x="54" y="22"/>
                    </a:lnTo>
                    <a:lnTo>
                      <a:pt x="46" y="24"/>
                    </a:lnTo>
                    <a:lnTo>
                      <a:pt x="38" y="24"/>
                    </a:lnTo>
                    <a:lnTo>
                      <a:pt x="24" y="30"/>
                    </a:lnTo>
                    <a:lnTo>
                      <a:pt x="10" y="42"/>
                    </a:lnTo>
                    <a:lnTo>
                      <a:pt x="0" y="52"/>
                    </a:lnTo>
                    <a:lnTo>
                      <a:pt x="0" y="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4" name="Freeform 264"/>
              <p:cNvSpPr>
                <a:spLocks/>
              </p:cNvSpPr>
              <p:nvPr/>
            </p:nvSpPr>
            <p:spPr bwMode="auto">
              <a:xfrm>
                <a:off x="7326873" y="3321172"/>
                <a:ext cx="110698" cy="144691"/>
              </a:xfrm>
              <a:custGeom>
                <a:avLst/>
                <a:gdLst>
                  <a:gd name="T0" fmla="*/ 2147483647 w 76"/>
                  <a:gd name="T1" fmla="*/ 2147483647 h 92"/>
                  <a:gd name="T2" fmla="*/ 2147483647 w 76"/>
                  <a:gd name="T3" fmla="*/ 2147483647 h 92"/>
                  <a:gd name="T4" fmla="*/ 2147483647 w 76"/>
                  <a:gd name="T5" fmla="*/ 2147483647 h 92"/>
                  <a:gd name="T6" fmla="*/ 2147483647 w 76"/>
                  <a:gd name="T7" fmla="*/ 2147483647 h 92"/>
                  <a:gd name="T8" fmla="*/ 2147483647 w 76"/>
                  <a:gd name="T9" fmla="*/ 2147483647 h 92"/>
                  <a:gd name="T10" fmla="*/ 2147483647 w 76"/>
                  <a:gd name="T11" fmla="*/ 2147483647 h 92"/>
                  <a:gd name="T12" fmla="*/ 2147483647 w 76"/>
                  <a:gd name="T13" fmla="*/ 2147483647 h 92"/>
                  <a:gd name="T14" fmla="*/ 2147483647 w 76"/>
                  <a:gd name="T15" fmla="*/ 2147483647 h 92"/>
                  <a:gd name="T16" fmla="*/ 2147483647 w 76"/>
                  <a:gd name="T17" fmla="*/ 2147483647 h 92"/>
                  <a:gd name="T18" fmla="*/ 2147483647 w 76"/>
                  <a:gd name="T19" fmla="*/ 2147483647 h 92"/>
                  <a:gd name="T20" fmla="*/ 2147483647 w 76"/>
                  <a:gd name="T21" fmla="*/ 2147483647 h 92"/>
                  <a:gd name="T22" fmla="*/ 2147483647 w 76"/>
                  <a:gd name="T23" fmla="*/ 2147483647 h 92"/>
                  <a:gd name="T24" fmla="*/ 2147483647 w 76"/>
                  <a:gd name="T25" fmla="*/ 2147483647 h 92"/>
                  <a:gd name="T26" fmla="*/ 2147483647 w 76"/>
                  <a:gd name="T27" fmla="*/ 2147483647 h 92"/>
                  <a:gd name="T28" fmla="*/ 2147483647 w 76"/>
                  <a:gd name="T29" fmla="*/ 2147483647 h 92"/>
                  <a:gd name="T30" fmla="*/ 2147483647 w 76"/>
                  <a:gd name="T31" fmla="*/ 0 h 92"/>
                  <a:gd name="T32" fmla="*/ 2147483647 w 76"/>
                  <a:gd name="T33" fmla="*/ 2147483647 h 92"/>
                  <a:gd name="T34" fmla="*/ 2147483647 w 76"/>
                  <a:gd name="T35" fmla="*/ 2147483647 h 92"/>
                  <a:gd name="T36" fmla="*/ 2147483647 w 76"/>
                  <a:gd name="T37" fmla="*/ 2147483647 h 92"/>
                  <a:gd name="T38" fmla="*/ 2147483647 w 76"/>
                  <a:gd name="T39" fmla="*/ 2147483647 h 92"/>
                  <a:gd name="T40" fmla="*/ 2147483647 w 76"/>
                  <a:gd name="T41" fmla="*/ 2147483647 h 92"/>
                  <a:gd name="T42" fmla="*/ 2147483647 w 76"/>
                  <a:gd name="T43" fmla="*/ 2147483647 h 92"/>
                  <a:gd name="T44" fmla="*/ 2147483647 w 76"/>
                  <a:gd name="T45" fmla="*/ 2147483647 h 92"/>
                  <a:gd name="T46" fmla="*/ 2147483647 w 76"/>
                  <a:gd name="T47" fmla="*/ 2147483647 h 92"/>
                  <a:gd name="T48" fmla="*/ 2147483647 w 76"/>
                  <a:gd name="T49" fmla="*/ 2147483647 h 92"/>
                  <a:gd name="T50" fmla="*/ 2147483647 w 76"/>
                  <a:gd name="T51" fmla="*/ 2147483647 h 92"/>
                  <a:gd name="T52" fmla="*/ 2147483647 w 76"/>
                  <a:gd name="T53" fmla="*/ 2147483647 h 92"/>
                  <a:gd name="T54" fmla="*/ 2147483647 w 76"/>
                  <a:gd name="T55" fmla="*/ 2147483647 h 92"/>
                  <a:gd name="T56" fmla="*/ 2147483647 w 76"/>
                  <a:gd name="T57" fmla="*/ 2147483647 h 92"/>
                  <a:gd name="T58" fmla="*/ 2147483647 w 76"/>
                  <a:gd name="T59" fmla="*/ 2147483647 h 92"/>
                  <a:gd name="T60" fmla="*/ 0 w 76"/>
                  <a:gd name="T61" fmla="*/ 2147483647 h 92"/>
                  <a:gd name="T62" fmla="*/ 2147483647 w 76"/>
                  <a:gd name="T63" fmla="*/ 2147483647 h 92"/>
                  <a:gd name="T64" fmla="*/ 2147483647 w 76"/>
                  <a:gd name="T65" fmla="*/ 2147483647 h 92"/>
                  <a:gd name="T66" fmla="*/ 2147483647 w 76"/>
                  <a:gd name="T67" fmla="*/ 2147483647 h 92"/>
                  <a:gd name="T68" fmla="*/ 2147483647 w 76"/>
                  <a:gd name="T69" fmla="*/ 2147483647 h 92"/>
                  <a:gd name="T70" fmla="*/ 2147483647 w 76"/>
                  <a:gd name="T71" fmla="*/ 2147483647 h 92"/>
                  <a:gd name="T72" fmla="*/ 2147483647 w 76"/>
                  <a:gd name="T73" fmla="*/ 2147483647 h 92"/>
                  <a:gd name="T74" fmla="*/ 2147483647 w 76"/>
                  <a:gd name="T75" fmla="*/ 2147483647 h 92"/>
                  <a:gd name="T76" fmla="*/ 2147483647 w 76"/>
                  <a:gd name="T77" fmla="*/ 2147483647 h 92"/>
                  <a:gd name="T78" fmla="*/ 2147483647 w 76"/>
                  <a:gd name="T79" fmla="*/ 2147483647 h 92"/>
                  <a:gd name="T80" fmla="*/ 2147483647 w 76"/>
                  <a:gd name="T81" fmla="*/ 2147483647 h 92"/>
                  <a:gd name="T82" fmla="*/ 2147483647 w 76"/>
                  <a:gd name="T83" fmla="*/ 2147483647 h 92"/>
                  <a:gd name="T84" fmla="*/ 2147483647 w 76"/>
                  <a:gd name="T85" fmla="*/ 2147483647 h 92"/>
                  <a:gd name="T86" fmla="*/ 2147483647 w 76"/>
                  <a:gd name="T87" fmla="*/ 2147483647 h 92"/>
                  <a:gd name="T88" fmla="*/ 2147483647 w 76"/>
                  <a:gd name="T89" fmla="*/ 2147483647 h 92"/>
                  <a:gd name="T90" fmla="*/ 2147483647 w 76"/>
                  <a:gd name="T91" fmla="*/ 2147483647 h 92"/>
                  <a:gd name="T92" fmla="*/ 2147483647 w 76"/>
                  <a:gd name="T93" fmla="*/ 2147483647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
                  <a:gd name="T142" fmla="*/ 0 h 92"/>
                  <a:gd name="T143" fmla="*/ 76 w 76"/>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 h="92">
                    <a:moveTo>
                      <a:pt x="70" y="78"/>
                    </a:moveTo>
                    <a:lnTo>
                      <a:pt x="62" y="70"/>
                    </a:lnTo>
                    <a:lnTo>
                      <a:pt x="54" y="64"/>
                    </a:lnTo>
                    <a:lnTo>
                      <a:pt x="56" y="60"/>
                    </a:lnTo>
                    <a:lnTo>
                      <a:pt x="58" y="58"/>
                    </a:lnTo>
                    <a:lnTo>
                      <a:pt x="66" y="54"/>
                    </a:lnTo>
                    <a:lnTo>
                      <a:pt x="74" y="50"/>
                    </a:lnTo>
                    <a:lnTo>
                      <a:pt x="76" y="46"/>
                    </a:lnTo>
                    <a:lnTo>
                      <a:pt x="76" y="42"/>
                    </a:lnTo>
                    <a:lnTo>
                      <a:pt x="76" y="36"/>
                    </a:lnTo>
                    <a:lnTo>
                      <a:pt x="74" y="32"/>
                    </a:lnTo>
                    <a:lnTo>
                      <a:pt x="70" y="28"/>
                    </a:lnTo>
                    <a:lnTo>
                      <a:pt x="70" y="24"/>
                    </a:lnTo>
                    <a:lnTo>
                      <a:pt x="70" y="16"/>
                    </a:lnTo>
                    <a:lnTo>
                      <a:pt x="74" y="8"/>
                    </a:lnTo>
                    <a:lnTo>
                      <a:pt x="70" y="0"/>
                    </a:lnTo>
                    <a:lnTo>
                      <a:pt x="70" y="2"/>
                    </a:lnTo>
                    <a:lnTo>
                      <a:pt x="66" y="4"/>
                    </a:lnTo>
                    <a:lnTo>
                      <a:pt x="62" y="6"/>
                    </a:lnTo>
                    <a:lnTo>
                      <a:pt x="58" y="4"/>
                    </a:lnTo>
                    <a:lnTo>
                      <a:pt x="54" y="2"/>
                    </a:lnTo>
                    <a:lnTo>
                      <a:pt x="48" y="12"/>
                    </a:lnTo>
                    <a:lnTo>
                      <a:pt x="44" y="18"/>
                    </a:lnTo>
                    <a:lnTo>
                      <a:pt x="42" y="22"/>
                    </a:lnTo>
                    <a:lnTo>
                      <a:pt x="44" y="28"/>
                    </a:lnTo>
                    <a:lnTo>
                      <a:pt x="32" y="28"/>
                    </a:lnTo>
                    <a:lnTo>
                      <a:pt x="26" y="26"/>
                    </a:lnTo>
                    <a:lnTo>
                      <a:pt x="22" y="24"/>
                    </a:lnTo>
                    <a:lnTo>
                      <a:pt x="12" y="36"/>
                    </a:lnTo>
                    <a:lnTo>
                      <a:pt x="4" y="48"/>
                    </a:lnTo>
                    <a:lnTo>
                      <a:pt x="0" y="56"/>
                    </a:lnTo>
                    <a:lnTo>
                      <a:pt x="10" y="56"/>
                    </a:lnTo>
                    <a:lnTo>
                      <a:pt x="18" y="60"/>
                    </a:lnTo>
                    <a:lnTo>
                      <a:pt x="24" y="70"/>
                    </a:lnTo>
                    <a:lnTo>
                      <a:pt x="28" y="80"/>
                    </a:lnTo>
                    <a:lnTo>
                      <a:pt x="24" y="84"/>
                    </a:lnTo>
                    <a:lnTo>
                      <a:pt x="24" y="86"/>
                    </a:lnTo>
                    <a:lnTo>
                      <a:pt x="26" y="88"/>
                    </a:lnTo>
                    <a:lnTo>
                      <a:pt x="32" y="90"/>
                    </a:lnTo>
                    <a:lnTo>
                      <a:pt x="46" y="90"/>
                    </a:lnTo>
                    <a:lnTo>
                      <a:pt x="56" y="92"/>
                    </a:lnTo>
                    <a:lnTo>
                      <a:pt x="56" y="88"/>
                    </a:lnTo>
                    <a:lnTo>
                      <a:pt x="68" y="88"/>
                    </a:lnTo>
                    <a:lnTo>
                      <a:pt x="72" y="86"/>
                    </a:lnTo>
                    <a:lnTo>
                      <a:pt x="74" y="84"/>
                    </a:lnTo>
                    <a:lnTo>
                      <a:pt x="74" y="80"/>
                    </a:lnTo>
                    <a:lnTo>
                      <a:pt x="70" y="7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5" name="Freeform 265"/>
              <p:cNvSpPr>
                <a:spLocks/>
              </p:cNvSpPr>
              <p:nvPr/>
            </p:nvSpPr>
            <p:spPr bwMode="auto">
              <a:xfrm>
                <a:off x="7407591" y="3447280"/>
                <a:ext cx="94555" cy="120797"/>
              </a:xfrm>
              <a:custGeom>
                <a:avLst/>
                <a:gdLst>
                  <a:gd name="T0" fmla="*/ 2147483647 w 64"/>
                  <a:gd name="T1" fmla="*/ 0 h 76"/>
                  <a:gd name="T2" fmla="*/ 2147483647 w 64"/>
                  <a:gd name="T3" fmla="*/ 2147483647 h 76"/>
                  <a:gd name="T4" fmla="*/ 2147483647 w 64"/>
                  <a:gd name="T5" fmla="*/ 2147483647 h 76"/>
                  <a:gd name="T6" fmla="*/ 2147483647 w 64"/>
                  <a:gd name="T7" fmla="*/ 2147483647 h 76"/>
                  <a:gd name="T8" fmla="*/ 2147483647 w 64"/>
                  <a:gd name="T9" fmla="*/ 2147483647 h 76"/>
                  <a:gd name="T10" fmla="*/ 0 w 64"/>
                  <a:gd name="T11" fmla="*/ 2147483647 h 76"/>
                  <a:gd name="T12" fmla="*/ 0 w 64"/>
                  <a:gd name="T13" fmla="*/ 2147483647 h 76"/>
                  <a:gd name="T14" fmla="*/ 2147483647 w 64"/>
                  <a:gd name="T15" fmla="*/ 2147483647 h 76"/>
                  <a:gd name="T16" fmla="*/ 2147483647 w 64"/>
                  <a:gd name="T17" fmla="*/ 2147483647 h 76"/>
                  <a:gd name="T18" fmla="*/ 2147483647 w 64"/>
                  <a:gd name="T19" fmla="*/ 2147483647 h 76"/>
                  <a:gd name="T20" fmla="*/ 2147483647 w 64"/>
                  <a:gd name="T21" fmla="*/ 2147483647 h 76"/>
                  <a:gd name="T22" fmla="*/ 2147483647 w 64"/>
                  <a:gd name="T23" fmla="*/ 2147483647 h 76"/>
                  <a:gd name="T24" fmla="*/ 2147483647 w 64"/>
                  <a:gd name="T25" fmla="*/ 2147483647 h 76"/>
                  <a:gd name="T26" fmla="*/ 2147483647 w 64"/>
                  <a:gd name="T27" fmla="*/ 2147483647 h 76"/>
                  <a:gd name="T28" fmla="*/ 2147483647 w 64"/>
                  <a:gd name="T29" fmla="*/ 2147483647 h 76"/>
                  <a:gd name="T30" fmla="*/ 2147483647 w 64"/>
                  <a:gd name="T31" fmla="*/ 2147483647 h 76"/>
                  <a:gd name="T32" fmla="*/ 2147483647 w 64"/>
                  <a:gd name="T33" fmla="*/ 2147483647 h 76"/>
                  <a:gd name="T34" fmla="*/ 2147483647 w 64"/>
                  <a:gd name="T35" fmla="*/ 2147483647 h 76"/>
                  <a:gd name="T36" fmla="*/ 2147483647 w 64"/>
                  <a:gd name="T37" fmla="*/ 2147483647 h 76"/>
                  <a:gd name="T38" fmla="*/ 2147483647 w 64"/>
                  <a:gd name="T39" fmla="*/ 2147483647 h 76"/>
                  <a:gd name="T40" fmla="*/ 2147483647 w 64"/>
                  <a:gd name="T41" fmla="*/ 2147483647 h 76"/>
                  <a:gd name="T42" fmla="*/ 2147483647 w 64"/>
                  <a:gd name="T43" fmla="*/ 2147483647 h 76"/>
                  <a:gd name="T44" fmla="*/ 2147483647 w 64"/>
                  <a:gd name="T45" fmla="*/ 2147483647 h 76"/>
                  <a:gd name="T46" fmla="*/ 2147483647 w 64"/>
                  <a:gd name="T47" fmla="*/ 2147483647 h 76"/>
                  <a:gd name="T48" fmla="*/ 2147483647 w 64"/>
                  <a:gd name="T49" fmla="*/ 0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6"/>
                  <a:gd name="T77" fmla="*/ 64 w 64"/>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6">
                    <a:moveTo>
                      <a:pt x="18" y="0"/>
                    </a:moveTo>
                    <a:lnTo>
                      <a:pt x="18" y="2"/>
                    </a:lnTo>
                    <a:lnTo>
                      <a:pt x="18" y="4"/>
                    </a:lnTo>
                    <a:lnTo>
                      <a:pt x="16" y="6"/>
                    </a:lnTo>
                    <a:lnTo>
                      <a:pt x="12" y="8"/>
                    </a:lnTo>
                    <a:lnTo>
                      <a:pt x="0" y="8"/>
                    </a:lnTo>
                    <a:lnTo>
                      <a:pt x="0" y="12"/>
                    </a:lnTo>
                    <a:lnTo>
                      <a:pt x="2" y="16"/>
                    </a:lnTo>
                    <a:lnTo>
                      <a:pt x="4" y="20"/>
                    </a:lnTo>
                    <a:lnTo>
                      <a:pt x="6" y="28"/>
                    </a:lnTo>
                    <a:lnTo>
                      <a:pt x="8" y="40"/>
                    </a:lnTo>
                    <a:lnTo>
                      <a:pt x="14" y="56"/>
                    </a:lnTo>
                    <a:lnTo>
                      <a:pt x="20" y="70"/>
                    </a:lnTo>
                    <a:lnTo>
                      <a:pt x="24" y="74"/>
                    </a:lnTo>
                    <a:lnTo>
                      <a:pt x="30" y="76"/>
                    </a:lnTo>
                    <a:lnTo>
                      <a:pt x="40" y="74"/>
                    </a:lnTo>
                    <a:lnTo>
                      <a:pt x="50" y="70"/>
                    </a:lnTo>
                    <a:lnTo>
                      <a:pt x="60" y="64"/>
                    </a:lnTo>
                    <a:lnTo>
                      <a:pt x="64" y="60"/>
                    </a:lnTo>
                    <a:lnTo>
                      <a:pt x="64" y="58"/>
                    </a:lnTo>
                    <a:lnTo>
                      <a:pt x="64" y="50"/>
                    </a:lnTo>
                    <a:lnTo>
                      <a:pt x="58" y="42"/>
                    </a:lnTo>
                    <a:lnTo>
                      <a:pt x="52" y="32"/>
                    </a:lnTo>
                    <a:lnTo>
                      <a:pt x="46" y="26"/>
                    </a:lnTo>
                    <a:lnTo>
                      <a:pt x="1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6" name="Freeform 39"/>
              <p:cNvSpPr>
                <a:spLocks/>
              </p:cNvSpPr>
              <p:nvPr/>
            </p:nvSpPr>
            <p:spPr bwMode="auto">
              <a:xfrm>
                <a:off x="1991436" y="2496830"/>
                <a:ext cx="1544014" cy="852219"/>
              </a:xfrm>
              <a:custGeom>
                <a:avLst/>
                <a:gdLst>
                  <a:gd name="T0" fmla="*/ 2147483647 w 1056"/>
                  <a:gd name="T1" fmla="*/ 2147483647 h 540"/>
                  <a:gd name="T2" fmla="*/ 2147483647 w 1056"/>
                  <a:gd name="T3" fmla="*/ 2147483647 h 540"/>
                  <a:gd name="T4" fmla="*/ 2147483647 w 1056"/>
                  <a:gd name="T5" fmla="*/ 2147483647 h 540"/>
                  <a:gd name="T6" fmla="*/ 2147483647 w 1056"/>
                  <a:gd name="T7" fmla="*/ 2147483647 h 540"/>
                  <a:gd name="T8" fmla="*/ 2147483647 w 1056"/>
                  <a:gd name="T9" fmla="*/ 2147483647 h 540"/>
                  <a:gd name="T10" fmla="*/ 2147483647 w 1056"/>
                  <a:gd name="T11" fmla="*/ 2147483647 h 540"/>
                  <a:gd name="T12" fmla="*/ 2147483647 w 1056"/>
                  <a:gd name="T13" fmla="*/ 2147483647 h 540"/>
                  <a:gd name="T14" fmla="*/ 2147483647 w 1056"/>
                  <a:gd name="T15" fmla="*/ 2147483647 h 540"/>
                  <a:gd name="T16" fmla="*/ 2147483647 w 1056"/>
                  <a:gd name="T17" fmla="*/ 2147483647 h 540"/>
                  <a:gd name="T18" fmla="*/ 2147483647 w 1056"/>
                  <a:gd name="T19" fmla="*/ 2147483647 h 540"/>
                  <a:gd name="T20" fmla="*/ 2147483647 w 1056"/>
                  <a:gd name="T21" fmla="*/ 2147483647 h 540"/>
                  <a:gd name="T22" fmla="*/ 2147483647 w 1056"/>
                  <a:gd name="T23" fmla="*/ 2147483647 h 540"/>
                  <a:gd name="T24" fmla="*/ 2147483647 w 1056"/>
                  <a:gd name="T25" fmla="*/ 2147483647 h 540"/>
                  <a:gd name="T26" fmla="*/ 2147483647 w 1056"/>
                  <a:gd name="T27" fmla="*/ 2147483647 h 540"/>
                  <a:gd name="T28" fmla="*/ 2147483647 w 1056"/>
                  <a:gd name="T29" fmla="*/ 2147483647 h 540"/>
                  <a:gd name="T30" fmla="*/ 2147483647 w 1056"/>
                  <a:gd name="T31" fmla="*/ 2147483647 h 540"/>
                  <a:gd name="T32" fmla="*/ 2147483647 w 1056"/>
                  <a:gd name="T33" fmla="*/ 2147483647 h 540"/>
                  <a:gd name="T34" fmla="*/ 2147483647 w 1056"/>
                  <a:gd name="T35" fmla="*/ 2147483647 h 540"/>
                  <a:gd name="T36" fmla="*/ 2147483647 w 1056"/>
                  <a:gd name="T37" fmla="*/ 2147483647 h 540"/>
                  <a:gd name="T38" fmla="*/ 2147483647 w 1056"/>
                  <a:gd name="T39" fmla="*/ 2147483647 h 540"/>
                  <a:gd name="T40" fmla="*/ 2147483647 w 1056"/>
                  <a:gd name="T41" fmla="*/ 2147483647 h 540"/>
                  <a:gd name="T42" fmla="*/ 2147483647 w 1056"/>
                  <a:gd name="T43" fmla="*/ 2147483647 h 540"/>
                  <a:gd name="T44" fmla="*/ 2147483647 w 1056"/>
                  <a:gd name="T45" fmla="*/ 2147483647 h 540"/>
                  <a:gd name="T46" fmla="*/ 2147483647 w 1056"/>
                  <a:gd name="T47" fmla="*/ 2147483647 h 540"/>
                  <a:gd name="T48" fmla="*/ 2147483647 w 1056"/>
                  <a:gd name="T49" fmla="*/ 2147483647 h 540"/>
                  <a:gd name="T50" fmla="*/ 2147483647 w 1056"/>
                  <a:gd name="T51" fmla="*/ 2147483647 h 540"/>
                  <a:gd name="T52" fmla="*/ 2147483647 w 1056"/>
                  <a:gd name="T53" fmla="*/ 2147483647 h 540"/>
                  <a:gd name="T54" fmla="*/ 2147483647 w 1056"/>
                  <a:gd name="T55" fmla="*/ 2147483647 h 540"/>
                  <a:gd name="T56" fmla="*/ 2147483647 w 1056"/>
                  <a:gd name="T57" fmla="*/ 2147483647 h 540"/>
                  <a:gd name="T58" fmla="*/ 2147483647 w 1056"/>
                  <a:gd name="T59" fmla="*/ 2147483647 h 540"/>
                  <a:gd name="T60" fmla="*/ 2147483647 w 1056"/>
                  <a:gd name="T61" fmla="*/ 2147483647 h 540"/>
                  <a:gd name="T62" fmla="*/ 2147483647 w 1056"/>
                  <a:gd name="T63" fmla="*/ 2147483647 h 540"/>
                  <a:gd name="T64" fmla="*/ 2147483647 w 1056"/>
                  <a:gd name="T65" fmla="*/ 2147483647 h 540"/>
                  <a:gd name="T66" fmla="*/ 2147483647 w 1056"/>
                  <a:gd name="T67" fmla="*/ 2147483647 h 540"/>
                  <a:gd name="T68" fmla="*/ 2147483647 w 1056"/>
                  <a:gd name="T69" fmla="*/ 2147483647 h 540"/>
                  <a:gd name="T70" fmla="*/ 2147483647 w 1056"/>
                  <a:gd name="T71" fmla="*/ 2147483647 h 540"/>
                  <a:gd name="T72" fmla="*/ 2147483647 w 1056"/>
                  <a:gd name="T73" fmla="*/ 2147483647 h 540"/>
                  <a:gd name="T74" fmla="*/ 2147483647 w 1056"/>
                  <a:gd name="T75" fmla="*/ 2147483647 h 540"/>
                  <a:gd name="T76" fmla="*/ 2147483647 w 1056"/>
                  <a:gd name="T77" fmla="*/ 2147483647 h 540"/>
                  <a:gd name="T78" fmla="*/ 2147483647 w 1056"/>
                  <a:gd name="T79" fmla="*/ 2147483647 h 540"/>
                  <a:gd name="T80" fmla="*/ 2147483647 w 1056"/>
                  <a:gd name="T81" fmla="*/ 2147483647 h 540"/>
                  <a:gd name="T82" fmla="*/ 2147483647 w 1056"/>
                  <a:gd name="T83" fmla="*/ 2147483647 h 540"/>
                  <a:gd name="T84" fmla="*/ 2147483647 w 1056"/>
                  <a:gd name="T85" fmla="*/ 2147483647 h 540"/>
                  <a:gd name="T86" fmla="*/ 2147483647 w 1056"/>
                  <a:gd name="T87" fmla="*/ 2147483647 h 540"/>
                  <a:gd name="T88" fmla="*/ 2147483647 w 1056"/>
                  <a:gd name="T89" fmla="*/ 2147483647 h 540"/>
                  <a:gd name="T90" fmla="*/ 2147483647 w 1056"/>
                  <a:gd name="T91" fmla="*/ 2147483647 h 540"/>
                  <a:gd name="T92" fmla="*/ 2147483647 w 1056"/>
                  <a:gd name="T93" fmla="*/ 2147483647 h 540"/>
                  <a:gd name="T94" fmla="*/ 2147483647 w 1056"/>
                  <a:gd name="T95" fmla="*/ 2147483647 h 540"/>
                  <a:gd name="T96" fmla="*/ 2147483647 w 1056"/>
                  <a:gd name="T97" fmla="*/ 2147483647 h 540"/>
                  <a:gd name="T98" fmla="*/ 2147483647 w 1056"/>
                  <a:gd name="T99" fmla="*/ 2147483647 h 540"/>
                  <a:gd name="T100" fmla="*/ 2147483647 w 1056"/>
                  <a:gd name="T101" fmla="*/ 2147483647 h 540"/>
                  <a:gd name="T102" fmla="*/ 2147483647 w 1056"/>
                  <a:gd name="T103" fmla="*/ 2147483647 h 540"/>
                  <a:gd name="T104" fmla="*/ 2147483647 w 1056"/>
                  <a:gd name="T105" fmla="*/ 2147483647 h 540"/>
                  <a:gd name="T106" fmla="*/ 2147483647 w 1056"/>
                  <a:gd name="T107" fmla="*/ 2147483647 h 540"/>
                  <a:gd name="T108" fmla="*/ 2147483647 w 1056"/>
                  <a:gd name="T109" fmla="*/ 2147483647 h 540"/>
                  <a:gd name="T110" fmla="*/ 2147483647 w 1056"/>
                  <a:gd name="T111" fmla="*/ 2147483647 h 540"/>
                  <a:gd name="T112" fmla="*/ 2147483647 w 1056"/>
                  <a:gd name="T113" fmla="*/ 2147483647 h 540"/>
                  <a:gd name="T114" fmla="*/ 2147483647 w 1056"/>
                  <a:gd name="T115" fmla="*/ 2147483647 h 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56"/>
                  <a:gd name="T175" fmla="*/ 0 h 540"/>
                  <a:gd name="T176" fmla="*/ 1056 w 1056"/>
                  <a:gd name="T177" fmla="*/ 540 h 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56" h="540">
                    <a:moveTo>
                      <a:pt x="806" y="236"/>
                    </a:moveTo>
                    <a:lnTo>
                      <a:pt x="812" y="232"/>
                    </a:lnTo>
                    <a:lnTo>
                      <a:pt x="818" y="226"/>
                    </a:lnTo>
                    <a:lnTo>
                      <a:pt x="824" y="220"/>
                    </a:lnTo>
                    <a:lnTo>
                      <a:pt x="826" y="212"/>
                    </a:lnTo>
                    <a:lnTo>
                      <a:pt x="826" y="202"/>
                    </a:lnTo>
                    <a:lnTo>
                      <a:pt x="828" y="194"/>
                    </a:lnTo>
                    <a:lnTo>
                      <a:pt x="830" y="190"/>
                    </a:lnTo>
                    <a:lnTo>
                      <a:pt x="834" y="186"/>
                    </a:lnTo>
                    <a:lnTo>
                      <a:pt x="840" y="184"/>
                    </a:lnTo>
                    <a:lnTo>
                      <a:pt x="848" y="184"/>
                    </a:lnTo>
                    <a:lnTo>
                      <a:pt x="856" y="186"/>
                    </a:lnTo>
                    <a:lnTo>
                      <a:pt x="864" y="186"/>
                    </a:lnTo>
                    <a:lnTo>
                      <a:pt x="880" y="186"/>
                    </a:lnTo>
                    <a:lnTo>
                      <a:pt x="882" y="186"/>
                    </a:lnTo>
                    <a:lnTo>
                      <a:pt x="882" y="184"/>
                    </a:lnTo>
                    <a:lnTo>
                      <a:pt x="884" y="184"/>
                    </a:lnTo>
                    <a:lnTo>
                      <a:pt x="888" y="182"/>
                    </a:lnTo>
                    <a:lnTo>
                      <a:pt x="892" y="184"/>
                    </a:lnTo>
                    <a:lnTo>
                      <a:pt x="898" y="186"/>
                    </a:lnTo>
                    <a:lnTo>
                      <a:pt x="902" y="190"/>
                    </a:lnTo>
                    <a:lnTo>
                      <a:pt x="904" y="196"/>
                    </a:lnTo>
                    <a:lnTo>
                      <a:pt x="906" y="200"/>
                    </a:lnTo>
                    <a:lnTo>
                      <a:pt x="908" y="202"/>
                    </a:lnTo>
                    <a:lnTo>
                      <a:pt x="910" y="204"/>
                    </a:lnTo>
                    <a:lnTo>
                      <a:pt x="914" y="204"/>
                    </a:lnTo>
                    <a:lnTo>
                      <a:pt x="922" y="206"/>
                    </a:lnTo>
                    <a:lnTo>
                      <a:pt x="928" y="210"/>
                    </a:lnTo>
                    <a:lnTo>
                      <a:pt x="930" y="214"/>
                    </a:lnTo>
                    <a:lnTo>
                      <a:pt x="932" y="218"/>
                    </a:lnTo>
                    <a:lnTo>
                      <a:pt x="930" y="222"/>
                    </a:lnTo>
                    <a:lnTo>
                      <a:pt x="926" y="228"/>
                    </a:lnTo>
                    <a:lnTo>
                      <a:pt x="922" y="236"/>
                    </a:lnTo>
                    <a:lnTo>
                      <a:pt x="920" y="244"/>
                    </a:lnTo>
                    <a:lnTo>
                      <a:pt x="920" y="246"/>
                    </a:lnTo>
                    <a:lnTo>
                      <a:pt x="922" y="248"/>
                    </a:lnTo>
                    <a:lnTo>
                      <a:pt x="926" y="250"/>
                    </a:lnTo>
                    <a:lnTo>
                      <a:pt x="932" y="250"/>
                    </a:lnTo>
                    <a:lnTo>
                      <a:pt x="934" y="250"/>
                    </a:lnTo>
                    <a:lnTo>
                      <a:pt x="936" y="254"/>
                    </a:lnTo>
                    <a:lnTo>
                      <a:pt x="936" y="256"/>
                    </a:lnTo>
                    <a:lnTo>
                      <a:pt x="936" y="258"/>
                    </a:lnTo>
                    <a:lnTo>
                      <a:pt x="942" y="256"/>
                    </a:lnTo>
                    <a:lnTo>
                      <a:pt x="948" y="252"/>
                    </a:lnTo>
                    <a:lnTo>
                      <a:pt x="954" y="246"/>
                    </a:lnTo>
                    <a:lnTo>
                      <a:pt x="960" y="244"/>
                    </a:lnTo>
                    <a:lnTo>
                      <a:pt x="964" y="242"/>
                    </a:lnTo>
                    <a:lnTo>
                      <a:pt x="972" y="234"/>
                    </a:lnTo>
                    <a:lnTo>
                      <a:pt x="978" y="226"/>
                    </a:lnTo>
                    <a:lnTo>
                      <a:pt x="984" y="220"/>
                    </a:lnTo>
                    <a:lnTo>
                      <a:pt x="988" y="218"/>
                    </a:lnTo>
                    <a:lnTo>
                      <a:pt x="992" y="218"/>
                    </a:lnTo>
                    <a:lnTo>
                      <a:pt x="992" y="224"/>
                    </a:lnTo>
                    <a:lnTo>
                      <a:pt x="994" y="230"/>
                    </a:lnTo>
                    <a:lnTo>
                      <a:pt x="1000" y="246"/>
                    </a:lnTo>
                    <a:lnTo>
                      <a:pt x="1002" y="250"/>
                    </a:lnTo>
                    <a:lnTo>
                      <a:pt x="1000" y="252"/>
                    </a:lnTo>
                    <a:lnTo>
                      <a:pt x="1000" y="256"/>
                    </a:lnTo>
                    <a:lnTo>
                      <a:pt x="1002" y="260"/>
                    </a:lnTo>
                    <a:lnTo>
                      <a:pt x="1006" y="266"/>
                    </a:lnTo>
                    <a:lnTo>
                      <a:pt x="1008" y="272"/>
                    </a:lnTo>
                    <a:lnTo>
                      <a:pt x="1006" y="278"/>
                    </a:lnTo>
                    <a:lnTo>
                      <a:pt x="1004" y="280"/>
                    </a:lnTo>
                    <a:lnTo>
                      <a:pt x="1002" y="284"/>
                    </a:lnTo>
                    <a:lnTo>
                      <a:pt x="1000" y="286"/>
                    </a:lnTo>
                    <a:lnTo>
                      <a:pt x="998" y="288"/>
                    </a:lnTo>
                    <a:lnTo>
                      <a:pt x="1000" y="292"/>
                    </a:lnTo>
                    <a:lnTo>
                      <a:pt x="1004" y="294"/>
                    </a:lnTo>
                    <a:lnTo>
                      <a:pt x="1008" y="296"/>
                    </a:lnTo>
                    <a:lnTo>
                      <a:pt x="1010" y="300"/>
                    </a:lnTo>
                    <a:lnTo>
                      <a:pt x="1010" y="302"/>
                    </a:lnTo>
                    <a:lnTo>
                      <a:pt x="1010" y="304"/>
                    </a:lnTo>
                    <a:lnTo>
                      <a:pt x="1016" y="308"/>
                    </a:lnTo>
                    <a:lnTo>
                      <a:pt x="1020" y="308"/>
                    </a:lnTo>
                    <a:lnTo>
                      <a:pt x="1028" y="310"/>
                    </a:lnTo>
                    <a:lnTo>
                      <a:pt x="1036" y="314"/>
                    </a:lnTo>
                    <a:lnTo>
                      <a:pt x="1040" y="316"/>
                    </a:lnTo>
                    <a:lnTo>
                      <a:pt x="1042" y="318"/>
                    </a:lnTo>
                    <a:lnTo>
                      <a:pt x="1042" y="320"/>
                    </a:lnTo>
                    <a:lnTo>
                      <a:pt x="1040" y="324"/>
                    </a:lnTo>
                    <a:lnTo>
                      <a:pt x="1038" y="328"/>
                    </a:lnTo>
                    <a:lnTo>
                      <a:pt x="1040" y="332"/>
                    </a:lnTo>
                    <a:lnTo>
                      <a:pt x="1044" y="332"/>
                    </a:lnTo>
                    <a:lnTo>
                      <a:pt x="1044" y="336"/>
                    </a:lnTo>
                    <a:lnTo>
                      <a:pt x="1056" y="336"/>
                    </a:lnTo>
                    <a:lnTo>
                      <a:pt x="1056" y="342"/>
                    </a:lnTo>
                    <a:lnTo>
                      <a:pt x="1054" y="352"/>
                    </a:lnTo>
                    <a:lnTo>
                      <a:pt x="1050" y="360"/>
                    </a:lnTo>
                    <a:lnTo>
                      <a:pt x="1048" y="366"/>
                    </a:lnTo>
                    <a:lnTo>
                      <a:pt x="1044" y="368"/>
                    </a:lnTo>
                    <a:lnTo>
                      <a:pt x="1032" y="370"/>
                    </a:lnTo>
                    <a:lnTo>
                      <a:pt x="1024" y="370"/>
                    </a:lnTo>
                    <a:lnTo>
                      <a:pt x="1016" y="372"/>
                    </a:lnTo>
                    <a:lnTo>
                      <a:pt x="1008" y="376"/>
                    </a:lnTo>
                    <a:lnTo>
                      <a:pt x="994" y="386"/>
                    </a:lnTo>
                    <a:lnTo>
                      <a:pt x="988" y="388"/>
                    </a:lnTo>
                    <a:lnTo>
                      <a:pt x="980" y="394"/>
                    </a:lnTo>
                    <a:lnTo>
                      <a:pt x="970" y="396"/>
                    </a:lnTo>
                    <a:lnTo>
                      <a:pt x="960" y="398"/>
                    </a:lnTo>
                    <a:lnTo>
                      <a:pt x="934" y="390"/>
                    </a:lnTo>
                    <a:lnTo>
                      <a:pt x="908" y="388"/>
                    </a:lnTo>
                    <a:lnTo>
                      <a:pt x="894" y="390"/>
                    </a:lnTo>
                    <a:lnTo>
                      <a:pt x="886" y="396"/>
                    </a:lnTo>
                    <a:lnTo>
                      <a:pt x="876" y="402"/>
                    </a:lnTo>
                    <a:lnTo>
                      <a:pt x="862" y="410"/>
                    </a:lnTo>
                    <a:lnTo>
                      <a:pt x="852" y="418"/>
                    </a:lnTo>
                    <a:lnTo>
                      <a:pt x="842" y="430"/>
                    </a:lnTo>
                    <a:lnTo>
                      <a:pt x="828" y="440"/>
                    </a:lnTo>
                    <a:lnTo>
                      <a:pt x="840" y="432"/>
                    </a:lnTo>
                    <a:lnTo>
                      <a:pt x="856" y="422"/>
                    </a:lnTo>
                    <a:lnTo>
                      <a:pt x="876" y="414"/>
                    </a:lnTo>
                    <a:lnTo>
                      <a:pt x="884" y="414"/>
                    </a:lnTo>
                    <a:lnTo>
                      <a:pt x="892" y="414"/>
                    </a:lnTo>
                    <a:lnTo>
                      <a:pt x="898" y="414"/>
                    </a:lnTo>
                    <a:lnTo>
                      <a:pt x="906" y="414"/>
                    </a:lnTo>
                    <a:lnTo>
                      <a:pt x="910" y="418"/>
                    </a:lnTo>
                    <a:lnTo>
                      <a:pt x="910" y="420"/>
                    </a:lnTo>
                    <a:lnTo>
                      <a:pt x="912" y="422"/>
                    </a:lnTo>
                    <a:lnTo>
                      <a:pt x="910" y="426"/>
                    </a:lnTo>
                    <a:lnTo>
                      <a:pt x="910" y="430"/>
                    </a:lnTo>
                    <a:lnTo>
                      <a:pt x="904" y="432"/>
                    </a:lnTo>
                    <a:lnTo>
                      <a:pt x="896" y="436"/>
                    </a:lnTo>
                    <a:lnTo>
                      <a:pt x="892" y="438"/>
                    </a:lnTo>
                    <a:lnTo>
                      <a:pt x="890" y="442"/>
                    </a:lnTo>
                    <a:lnTo>
                      <a:pt x="904" y="442"/>
                    </a:lnTo>
                    <a:lnTo>
                      <a:pt x="898" y="448"/>
                    </a:lnTo>
                    <a:lnTo>
                      <a:pt x="894" y="454"/>
                    </a:lnTo>
                    <a:lnTo>
                      <a:pt x="892" y="460"/>
                    </a:lnTo>
                    <a:lnTo>
                      <a:pt x="892" y="464"/>
                    </a:lnTo>
                    <a:lnTo>
                      <a:pt x="894" y="468"/>
                    </a:lnTo>
                    <a:lnTo>
                      <a:pt x="902" y="472"/>
                    </a:lnTo>
                    <a:lnTo>
                      <a:pt x="910" y="476"/>
                    </a:lnTo>
                    <a:lnTo>
                      <a:pt x="920" y="476"/>
                    </a:lnTo>
                    <a:lnTo>
                      <a:pt x="928" y="476"/>
                    </a:lnTo>
                    <a:lnTo>
                      <a:pt x="936" y="472"/>
                    </a:lnTo>
                    <a:lnTo>
                      <a:pt x="940" y="468"/>
                    </a:lnTo>
                    <a:lnTo>
                      <a:pt x="944" y="462"/>
                    </a:lnTo>
                    <a:lnTo>
                      <a:pt x="948" y="458"/>
                    </a:lnTo>
                    <a:lnTo>
                      <a:pt x="950" y="454"/>
                    </a:lnTo>
                    <a:lnTo>
                      <a:pt x="954" y="454"/>
                    </a:lnTo>
                    <a:lnTo>
                      <a:pt x="958" y="454"/>
                    </a:lnTo>
                    <a:lnTo>
                      <a:pt x="958" y="456"/>
                    </a:lnTo>
                    <a:lnTo>
                      <a:pt x="956" y="460"/>
                    </a:lnTo>
                    <a:lnTo>
                      <a:pt x="954" y="464"/>
                    </a:lnTo>
                    <a:lnTo>
                      <a:pt x="958" y="464"/>
                    </a:lnTo>
                    <a:lnTo>
                      <a:pt x="960" y="466"/>
                    </a:lnTo>
                    <a:lnTo>
                      <a:pt x="960" y="468"/>
                    </a:lnTo>
                    <a:lnTo>
                      <a:pt x="958" y="470"/>
                    </a:lnTo>
                    <a:lnTo>
                      <a:pt x="954" y="474"/>
                    </a:lnTo>
                    <a:lnTo>
                      <a:pt x="946" y="478"/>
                    </a:lnTo>
                    <a:lnTo>
                      <a:pt x="938" y="486"/>
                    </a:lnTo>
                    <a:lnTo>
                      <a:pt x="930" y="490"/>
                    </a:lnTo>
                    <a:lnTo>
                      <a:pt x="910" y="496"/>
                    </a:lnTo>
                    <a:lnTo>
                      <a:pt x="904" y="496"/>
                    </a:lnTo>
                    <a:lnTo>
                      <a:pt x="898" y="496"/>
                    </a:lnTo>
                    <a:lnTo>
                      <a:pt x="890" y="496"/>
                    </a:lnTo>
                    <a:lnTo>
                      <a:pt x="884" y="498"/>
                    </a:lnTo>
                    <a:lnTo>
                      <a:pt x="880" y="504"/>
                    </a:lnTo>
                    <a:lnTo>
                      <a:pt x="876" y="510"/>
                    </a:lnTo>
                    <a:lnTo>
                      <a:pt x="870" y="514"/>
                    </a:lnTo>
                    <a:lnTo>
                      <a:pt x="866" y="516"/>
                    </a:lnTo>
                    <a:lnTo>
                      <a:pt x="862" y="516"/>
                    </a:lnTo>
                    <a:lnTo>
                      <a:pt x="856" y="516"/>
                    </a:lnTo>
                    <a:lnTo>
                      <a:pt x="854" y="512"/>
                    </a:lnTo>
                    <a:lnTo>
                      <a:pt x="854" y="510"/>
                    </a:lnTo>
                    <a:lnTo>
                      <a:pt x="854" y="504"/>
                    </a:lnTo>
                    <a:lnTo>
                      <a:pt x="858" y="500"/>
                    </a:lnTo>
                    <a:lnTo>
                      <a:pt x="866" y="496"/>
                    </a:lnTo>
                    <a:lnTo>
                      <a:pt x="876" y="492"/>
                    </a:lnTo>
                    <a:lnTo>
                      <a:pt x="880" y="488"/>
                    </a:lnTo>
                    <a:lnTo>
                      <a:pt x="882" y="484"/>
                    </a:lnTo>
                    <a:lnTo>
                      <a:pt x="846" y="490"/>
                    </a:lnTo>
                    <a:lnTo>
                      <a:pt x="840" y="470"/>
                    </a:lnTo>
                    <a:lnTo>
                      <a:pt x="840" y="466"/>
                    </a:lnTo>
                    <a:lnTo>
                      <a:pt x="842" y="462"/>
                    </a:lnTo>
                    <a:lnTo>
                      <a:pt x="848" y="454"/>
                    </a:lnTo>
                    <a:lnTo>
                      <a:pt x="828" y="448"/>
                    </a:lnTo>
                    <a:lnTo>
                      <a:pt x="822" y="450"/>
                    </a:lnTo>
                    <a:lnTo>
                      <a:pt x="816" y="454"/>
                    </a:lnTo>
                    <a:lnTo>
                      <a:pt x="806" y="468"/>
                    </a:lnTo>
                    <a:lnTo>
                      <a:pt x="800" y="474"/>
                    </a:lnTo>
                    <a:lnTo>
                      <a:pt x="796" y="482"/>
                    </a:lnTo>
                    <a:lnTo>
                      <a:pt x="790" y="486"/>
                    </a:lnTo>
                    <a:lnTo>
                      <a:pt x="780" y="488"/>
                    </a:lnTo>
                    <a:lnTo>
                      <a:pt x="774" y="490"/>
                    </a:lnTo>
                    <a:lnTo>
                      <a:pt x="742" y="490"/>
                    </a:lnTo>
                    <a:lnTo>
                      <a:pt x="734" y="494"/>
                    </a:lnTo>
                    <a:lnTo>
                      <a:pt x="726" y="496"/>
                    </a:lnTo>
                    <a:lnTo>
                      <a:pt x="722" y="500"/>
                    </a:lnTo>
                    <a:lnTo>
                      <a:pt x="718" y="502"/>
                    </a:lnTo>
                    <a:lnTo>
                      <a:pt x="706" y="504"/>
                    </a:lnTo>
                    <a:lnTo>
                      <a:pt x="690" y="504"/>
                    </a:lnTo>
                    <a:lnTo>
                      <a:pt x="682" y="504"/>
                    </a:lnTo>
                    <a:lnTo>
                      <a:pt x="672" y="506"/>
                    </a:lnTo>
                    <a:lnTo>
                      <a:pt x="664" y="512"/>
                    </a:lnTo>
                    <a:lnTo>
                      <a:pt x="664" y="514"/>
                    </a:lnTo>
                    <a:lnTo>
                      <a:pt x="664" y="520"/>
                    </a:lnTo>
                    <a:lnTo>
                      <a:pt x="654" y="524"/>
                    </a:lnTo>
                    <a:lnTo>
                      <a:pt x="648" y="526"/>
                    </a:lnTo>
                    <a:lnTo>
                      <a:pt x="646" y="530"/>
                    </a:lnTo>
                    <a:lnTo>
                      <a:pt x="642" y="530"/>
                    </a:lnTo>
                    <a:lnTo>
                      <a:pt x="642" y="526"/>
                    </a:lnTo>
                    <a:lnTo>
                      <a:pt x="636" y="528"/>
                    </a:lnTo>
                    <a:lnTo>
                      <a:pt x="634" y="526"/>
                    </a:lnTo>
                    <a:lnTo>
                      <a:pt x="630" y="526"/>
                    </a:lnTo>
                    <a:lnTo>
                      <a:pt x="624" y="528"/>
                    </a:lnTo>
                    <a:lnTo>
                      <a:pt x="616" y="534"/>
                    </a:lnTo>
                    <a:lnTo>
                      <a:pt x="608" y="538"/>
                    </a:lnTo>
                    <a:lnTo>
                      <a:pt x="606" y="540"/>
                    </a:lnTo>
                    <a:lnTo>
                      <a:pt x="600" y="540"/>
                    </a:lnTo>
                    <a:lnTo>
                      <a:pt x="596" y="540"/>
                    </a:lnTo>
                    <a:lnTo>
                      <a:pt x="602" y="536"/>
                    </a:lnTo>
                    <a:lnTo>
                      <a:pt x="608" y="532"/>
                    </a:lnTo>
                    <a:lnTo>
                      <a:pt x="614" y="528"/>
                    </a:lnTo>
                    <a:lnTo>
                      <a:pt x="616" y="524"/>
                    </a:lnTo>
                    <a:lnTo>
                      <a:pt x="616" y="522"/>
                    </a:lnTo>
                    <a:lnTo>
                      <a:pt x="616" y="524"/>
                    </a:lnTo>
                    <a:lnTo>
                      <a:pt x="626" y="518"/>
                    </a:lnTo>
                    <a:lnTo>
                      <a:pt x="632" y="508"/>
                    </a:lnTo>
                    <a:lnTo>
                      <a:pt x="644" y="486"/>
                    </a:lnTo>
                    <a:lnTo>
                      <a:pt x="644" y="492"/>
                    </a:lnTo>
                    <a:lnTo>
                      <a:pt x="648" y="496"/>
                    </a:lnTo>
                    <a:lnTo>
                      <a:pt x="652" y="496"/>
                    </a:lnTo>
                    <a:lnTo>
                      <a:pt x="658" y="496"/>
                    </a:lnTo>
                    <a:lnTo>
                      <a:pt x="664" y="496"/>
                    </a:lnTo>
                    <a:lnTo>
                      <a:pt x="664" y="494"/>
                    </a:lnTo>
                    <a:lnTo>
                      <a:pt x="664" y="490"/>
                    </a:lnTo>
                    <a:lnTo>
                      <a:pt x="664" y="482"/>
                    </a:lnTo>
                    <a:lnTo>
                      <a:pt x="658" y="472"/>
                    </a:lnTo>
                    <a:lnTo>
                      <a:pt x="650" y="466"/>
                    </a:lnTo>
                    <a:lnTo>
                      <a:pt x="648" y="464"/>
                    </a:lnTo>
                    <a:lnTo>
                      <a:pt x="644" y="464"/>
                    </a:lnTo>
                    <a:lnTo>
                      <a:pt x="630" y="464"/>
                    </a:lnTo>
                    <a:lnTo>
                      <a:pt x="612" y="462"/>
                    </a:lnTo>
                    <a:lnTo>
                      <a:pt x="616" y="458"/>
                    </a:lnTo>
                    <a:lnTo>
                      <a:pt x="618" y="452"/>
                    </a:lnTo>
                    <a:lnTo>
                      <a:pt x="618" y="450"/>
                    </a:lnTo>
                    <a:lnTo>
                      <a:pt x="616" y="448"/>
                    </a:lnTo>
                    <a:lnTo>
                      <a:pt x="614" y="446"/>
                    </a:lnTo>
                    <a:lnTo>
                      <a:pt x="612" y="442"/>
                    </a:lnTo>
                    <a:lnTo>
                      <a:pt x="614" y="438"/>
                    </a:lnTo>
                    <a:lnTo>
                      <a:pt x="610" y="436"/>
                    </a:lnTo>
                    <a:lnTo>
                      <a:pt x="608" y="432"/>
                    </a:lnTo>
                    <a:lnTo>
                      <a:pt x="606" y="428"/>
                    </a:lnTo>
                    <a:lnTo>
                      <a:pt x="606" y="424"/>
                    </a:lnTo>
                    <a:lnTo>
                      <a:pt x="604" y="422"/>
                    </a:lnTo>
                    <a:lnTo>
                      <a:pt x="606" y="418"/>
                    </a:lnTo>
                    <a:lnTo>
                      <a:pt x="602" y="416"/>
                    </a:lnTo>
                    <a:lnTo>
                      <a:pt x="598" y="414"/>
                    </a:lnTo>
                    <a:lnTo>
                      <a:pt x="588" y="414"/>
                    </a:lnTo>
                    <a:lnTo>
                      <a:pt x="580" y="416"/>
                    </a:lnTo>
                    <a:lnTo>
                      <a:pt x="566" y="422"/>
                    </a:lnTo>
                    <a:lnTo>
                      <a:pt x="554" y="430"/>
                    </a:lnTo>
                    <a:lnTo>
                      <a:pt x="538" y="438"/>
                    </a:lnTo>
                    <a:lnTo>
                      <a:pt x="526" y="436"/>
                    </a:lnTo>
                    <a:lnTo>
                      <a:pt x="516" y="432"/>
                    </a:lnTo>
                    <a:lnTo>
                      <a:pt x="516" y="434"/>
                    </a:lnTo>
                    <a:lnTo>
                      <a:pt x="510" y="432"/>
                    </a:lnTo>
                    <a:lnTo>
                      <a:pt x="504" y="430"/>
                    </a:lnTo>
                    <a:lnTo>
                      <a:pt x="498" y="430"/>
                    </a:lnTo>
                    <a:lnTo>
                      <a:pt x="492" y="428"/>
                    </a:lnTo>
                    <a:lnTo>
                      <a:pt x="486" y="426"/>
                    </a:lnTo>
                    <a:lnTo>
                      <a:pt x="482" y="422"/>
                    </a:lnTo>
                    <a:lnTo>
                      <a:pt x="482" y="416"/>
                    </a:lnTo>
                    <a:lnTo>
                      <a:pt x="88" y="416"/>
                    </a:lnTo>
                    <a:lnTo>
                      <a:pt x="88" y="414"/>
                    </a:lnTo>
                    <a:lnTo>
                      <a:pt x="86" y="414"/>
                    </a:lnTo>
                    <a:lnTo>
                      <a:pt x="88" y="412"/>
                    </a:lnTo>
                    <a:lnTo>
                      <a:pt x="90" y="410"/>
                    </a:lnTo>
                    <a:lnTo>
                      <a:pt x="80" y="402"/>
                    </a:lnTo>
                    <a:lnTo>
                      <a:pt x="72" y="394"/>
                    </a:lnTo>
                    <a:lnTo>
                      <a:pt x="62" y="386"/>
                    </a:lnTo>
                    <a:lnTo>
                      <a:pt x="58" y="386"/>
                    </a:lnTo>
                    <a:lnTo>
                      <a:pt x="54" y="384"/>
                    </a:lnTo>
                    <a:lnTo>
                      <a:pt x="52" y="378"/>
                    </a:lnTo>
                    <a:lnTo>
                      <a:pt x="50" y="372"/>
                    </a:lnTo>
                    <a:lnTo>
                      <a:pt x="52" y="366"/>
                    </a:lnTo>
                    <a:lnTo>
                      <a:pt x="56" y="360"/>
                    </a:lnTo>
                    <a:lnTo>
                      <a:pt x="56" y="358"/>
                    </a:lnTo>
                    <a:lnTo>
                      <a:pt x="54" y="354"/>
                    </a:lnTo>
                    <a:lnTo>
                      <a:pt x="48" y="352"/>
                    </a:lnTo>
                    <a:lnTo>
                      <a:pt x="48" y="350"/>
                    </a:lnTo>
                    <a:lnTo>
                      <a:pt x="50" y="348"/>
                    </a:lnTo>
                    <a:lnTo>
                      <a:pt x="52" y="346"/>
                    </a:lnTo>
                    <a:lnTo>
                      <a:pt x="50" y="342"/>
                    </a:lnTo>
                    <a:lnTo>
                      <a:pt x="48" y="340"/>
                    </a:lnTo>
                    <a:lnTo>
                      <a:pt x="42" y="336"/>
                    </a:lnTo>
                    <a:lnTo>
                      <a:pt x="42" y="334"/>
                    </a:lnTo>
                    <a:lnTo>
                      <a:pt x="44" y="330"/>
                    </a:lnTo>
                    <a:lnTo>
                      <a:pt x="48" y="326"/>
                    </a:lnTo>
                    <a:lnTo>
                      <a:pt x="52" y="320"/>
                    </a:lnTo>
                    <a:lnTo>
                      <a:pt x="50" y="316"/>
                    </a:lnTo>
                    <a:lnTo>
                      <a:pt x="44" y="316"/>
                    </a:lnTo>
                    <a:lnTo>
                      <a:pt x="34" y="314"/>
                    </a:lnTo>
                    <a:lnTo>
                      <a:pt x="34" y="310"/>
                    </a:lnTo>
                    <a:lnTo>
                      <a:pt x="38" y="308"/>
                    </a:lnTo>
                    <a:lnTo>
                      <a:pt x="40" y="308"/>
                    </a:lnTo>
                    <a:lnTo>
                      <a:pt x="38" y="304"/>
                    </a:lnTo>
                    <a:lnTo>
                      <a:pt x="38" y="300"/>
                    </a:lnTo>
                    <a:lnTo>
                      <a:pt x="36" y="290"/>
                    </a:lnTo>
                    <a:lnTo>
                      <a:pt x="34" y="284"/>
                    </a:lnTo>
                    <a:lnTo>
                      <a:pt x="26" y="276"/>
                    </a:lnTo>
                    <a:lnTo>
                      <a:pt x="24" y="272"/>
                    </a:lnTo>
                    <a:lnTo>
                      <a:pt x="24" y="268"/>
                    </a:lnTo>
                    <a:lnTo>
                      <a:pt x="26" y="262"/>
                    </a:lnTo>
                    <a:lnTo>
                      <a:pt x="30" y="254"/>
                    </a:lnTo>
                    <a:lnTo>
                      <a:pt x="34" y="248"/>
                    </a:lnTo>
                    <a:lnTo>
                      <a:pt x="30" y="246"/>
                    </a:lnTo>
                    <a:lnTo>
                      <a:pt x="30" y="242"/>
                    </a:lnTo>
                    <a:lnTo>
                      <a:pt x="28" y="236"/>
                    </a:lnTo>
                    <a:lnTo>
                      <a:pt x="26" y="232"/>
                    </a:lnTo>
                    <a:lnTo>
                      <a:pt x="20" y="230"/>
                    </a:lnTo>
                    <a:lnTo>
                      <a:pt x="14" y="230"/>
                    </a:lnTo>
                    <a:lnTo>
                      <a:pt x="8" y="230"/>
                    </a:lnTo>
                    <a:lnTo>
                      <a:pt x="8" y="228"/>
                    </a:lnTo>
                    <a:lnTo>
                      <a:pt x="2" y="226"/>
                    </a:lnTo>
                    <a:lnTo>
                      <a:pt x="0" y="222"/>
                    </a:lnTo>
                    <a:lnTo>
                      <a:pt x="172" y="64"/>
                    </a:lnTo>
                    <a:lnTo>
                      <a:pt x="178" y="68"/>
                    </a:lnTo>
                    <a:lnTo>
                      <a:pt x="186" y="68"/>
                    </a:lnTo>
                    <a:lnTo>
                      <a:pt x="196" y="70"/>
                    </a:lnTo>
                    <a:lnTo>
                      <a:pt x="204" y="72"/>
                    </a:lnTo>
                    <a:lnTo>
                      <a:pt x="206" y="74"/>
                    </a:lnTo>
                    <a:lnTo>
                      <a:pt x="210" y="76"/>
                    </a:lnTo>
                    <a:lnTo>
                      <a:pt x="212" y="78"/>
                    </a:lnTo>
                    <a:lnTo>
                      <a:pt x="216" y="78"/>
                    </a:lnTo>
                    <a:lnTo>
                      <a:pt x="226" y="78"/>
                    </a:lnTo>
                    <a:lnTo>
                      <a:pt x="234" y="74"/>
                    </a:lnTo>
                    <a:lnTo>
                      <a:pt x="242" y="72"/>
                    </a:lnTo>
                    <a:lnTo>
                      <a:pt x="252" y="70"/>
                    </a:lnTo>
                    <a:lnTo>
                      <a:pt x="258" y="70"/>
                    </a:lnTo>
                    <a:lnTo>
                      <a:pt x="268" y="70"/>
                    </a:lnTo>
                    <a:lnTo>
                      <a:pt x="280" y="66"/>
                    </a:lnTo>
                    <a:lnTo>
                      <a:pt x="288" y="62"/>
                    </a:lnTo>
                    <a:lnTo>
                      <a:pt x="296" y="60"/>
                    </a:lnTo>
                    <a:lnTo>
                      <a:pt x="316" y="60"/>
                    </a:lnTo>
                    <a:lnTo>
                      <a:pt x="334" y="58"/>
                    </a:lnTo>
                    <a:lnTo>
                      <a:pt x="346" y="58"/>
                    </a:lnTo>
                    <a:lnTo>
                      <a:pt x="352" y="58"/>
                    </a:lnTo>
                    <a:lnTo>
                      <a:pt x="352" y="64"/>
                    </a:lnTo>
                    <a:lnTo>
                      <a:pt x="354" y="68"/>
                    </a:lnTo>
                    <a:lnTo>
                      <a:pt x="358" y="68"/>
                    </a:lnTo>
                    <a:lnTo>
                      <a:pt x="362" y="68"/>
                    </a:lnTo>
                    <a:lnTo>
                      <a:pt x="366" y="64"/>
                    </a:lnTo>
                    <a:lnTo>
                      <a:pt x="374" y="58"/>
                    </a:lnTo>
                    <a:lnTo>
                      <a:pt x="378" y="60"/>
                    </a:lnTo>
                    <a:lnTo>
                      <a:pt x="380" y="64"/>
                    </a:lnTo>
                    <a:lnTo>
                      <a:pt x="380" y="70"/>
                    </a:lnTo>
                    <a:lnTo>
                      <a:pt x="380" y="72"/>
                    </a:lnTo>
                    <a:lnTo>
                      <a:pt x="382" y="72"/>
                    </a:lnTo>
                    <a:lnTo>
                      <a:pt x="386" y="70"/>
                    </a:lnTo>
                    <a:lnTo>
                      <a:pt x="392" y="66"/>
                    </a:lnTo>
                    <a:lnTo>
                      <a:pt x="398" y="64"/>
                    </a:lnTo>
                    <a:lnTo>
                      <a:pt x="410" y="66"/>
                    </a:lnTo>
                    <a:lnTo>
                      <a:pt x="418" y="68"/>
                    </a:lnTo>
                    <a:lnTo>
                      <a:pt x="426" y="72"/>
                    </a:lnTo>
                    <a:lnTo>
                      <a:pt x="436" y="74"/>
                    </a:lnTo>
                    <a:lnTo>
                      <a:pt x="444" y="78"/>
                    </a:lnTo>
                    <a:lnTo>
                      <a:pt x="454" y="82"/>
                    </a:lnTo>
                    <a:lnTo>
                      <a:pt x="458" y="80"/>
                    </a:lnTo>
                    <a:lnTo>
                      <a:pt x="466" y="78"/>
                    </a:lnTo>
                    <a:lnTo>
                      <a:pt x="470" y="80"/>
                    </a:lnTo>
                    <a:lnTo>
                      <a:pt x="472" y="80"/>
                    </a:lnTo>
                    <a:lnTo>
                      <a:pt x="474" y="82"/>
                    </a:lnTo>
                    <a:lnTo>
                      <a:pt x="474" y="86"/>
                    </a:lnTo>
                    <a:lnTo>
                      <a:pt x="472" y="88"/>
                    </a:lnTo>
                    <a:lnTo>
                      <a:pt x="466" y="90"/>
                    </a:lnTo>
                    <a:lnTo>
                      <a:pt x="462" y="94"/>
                    </a:lnTo>
                    <a:lnTo>
                      <a:pt x="460" y="94"/>
                    </a:lnTo>
                    <a:lnTo>
                      <a:pt x="460" y="98"/>
                    </a:lnTo>
                    <a:lnTo>
                      <a:pt x="460" y="100"/>
                    </a:lnTo>
                    <a:lnTo>
                      <a:pt x="462" y="100"/>
                    </a:lnTo>
                    <a:lnTo>
                      <a:pt x="470" y="102"/>
                    </a:lnTo>
                    <a:lnTo>
                      <a:pt x="482" y="100"/>
                    </a:lnTo>
                    <a:lnTo>
                      <a:pt x="492" y="98"/>
                    </a:lnTo>
                    <a:lnTo>
                      <a:pt x="502" y="96"/>
                    </a:lnTo>
                    <a:lnTo>
                      <a:pt x="514" y="94"/>
                    </a:lnTo>
                    <a:lnTo>
                      <a:pt x="518" y="96"/>
                    </a:lnTo>
                    <a:lnTo>
                      <a:pt x="522" y="98"/>
                    </a:lnTo>
                    <a:lnTo>
                      <a:pt x="526" y="102"/>
                    </a:lnTo>
                    <a:lnTo>
                      <a:pt x="528" y="104"/>
                    </a:lnTo>
                    <a:lnTo>
                      <a:pt x="532" y="102"/>
                    </a:lnTo>
                    <a:lnTo>
                      <a:pt x="536" y="100"/>
                    </a:lnTo>
                    <a:lnTo>
                      <a:pt x="538" y="92"/>
                    </a:lnTo>
                    <a:lnTo>
                      <a:pt x="538" y="88"/>
                    </a:lnTo>
                    <a:lnTo>
                      <a:pt x="554" y="84"/>
                    </a:lnTo>
                    <a:lnTo>
                      <a:pt x="562" y="82"/>
                    </a:lnTo>
                    <a:lnTo>
                      <a:pt x="572" y="80"/>
                    </a:lnTo>
                    <a:lnTo>
                      <a:pt x="578" y="82"/>
                    </a:lnTo>
                    <a:lnTo>
                      <a:pt x="582" y="84"/>
                    </a:lnTo>
                    <a:lnTo>
                      <a:pt x="582" y="86"/>
                    </a:lnTo>
                    <a:lnTo>
                      <a:pt x="586" y="88"/>
                    </a:lnTo>
                    <a:lnTo>
                      <a:pt x="594" y="92"/>
                    </a:lnTo>
                    <a:lnTo>
                      <a:pt x="606" y="96"/>
                    </a:lnTo>
                    <a:lnTo>
                      <a:pt x="638" y="96"/>
                    </a:lnTo>
                    <a:lnTo>
                      <a:pt x="642" y="96"/>
                    </a:lnTo>
                    <a:lnTo>
                      <a:pt x="646" y="96"/>
                    </a:lnTo>
                    <a:lnTo>
                      <a:pt x="652" y="92"/>
                    </a:lnTo>
                    <a:lnTo>
                      <a:pt x="656" y="88"/>
                    </a:lnTo>
                    <a:lnTo>
                      <a:pt x="662" y="86"/>
                    </a:lnTo>
                    <a:lnTo>
                      <a:pt x="670" y="88"/>
                    </a:lnTo>
                    <a:lnTo>
                      <a:pt x="682" y="88"/>
                    </a:lnTo>
                    <a:lnTo>
                      <a:pt x="678" y="94"/>
                    </a:lnTo>
                    <a:lnTo>
                      <a:pt x="676" y="98"/>
                    </a:lnTo>
                    <a:lnTo>
                      <a:pt x="674" y="102"/>
                    </a:lnTo>
                    <a:lnTo>
                      <a:pt x="674" y="104"/>
                    </a:lnTo>
                    <a:lnTo>
                      <a:pt x="676" y="106"/>
                    </a:lnTo>
                    <a:lnTo>
                      <a:pt x="680" y="104"/>
                    </a:lnTo>
                    <a:lnTo>
                      <a:pt x="690" y="92"/>
                    </a:lnTo>
                    <a:lnTo>
                      <a:pt x="694" y="88"/>
                    </a:lnTo>
                    <a:lnTo>
                      <a:pt x="702" y="86"/>
                    </a:lnTo>
                    <a:lnTo>
                      <a:pt x="708" y="82"/>
                    </a:lnTo>
                    <a:lnTo>
                      <a:pt x="714" y="78"/>
                    </a:lnTo>
                    <a:lnTo>
                      <a:pt x="716" y="72"/>
                    </a:lnTo>
                    <a:lnTo>
                      <a:pt x="716" y="70"/>
                    </a:lnTo>
                    <a:lnTo>
                      <a:pt x="716" y="68"/>
                    </a:lnTo>
                    <a:lnTo>
                      <a:pt x="714" y="66"/>
                    </a:lnTo>
                    <a:lnTo>
                      <a:pt x="708" y="64"/>
                    </a:lnTo>
                    <a:lnTo>
                      <a:pt x="706" y="64"/>
                    </a:lnTo>
                    <a:lnTo>
                      <a:pt x="706" y="62"/>
                    </a:lnTo>
                    <a:lnTo>
                      <a:pt x="706" y="58"/>
                    </a:lnTo>
                    <a:lnTo>
                      <a:pt x="710" y="54"/>
                    </a:lnTo>
                    <a:lnTo>
                      <a:pt x="718" y="44"/>
                    </a:lnTo>
                    <a:lnTo>
                      <a:pt x="732" y="36"/>
                    </a:lnTo>
                    <a:lnTo>
                      <a:pt x="742" y="32"/>
                    </a:lnTo>
                    <a:lnTo>
                      <a:pt x="746" y="30"/>
                    </a:lnTo>
                    <a:lnTo>
                      <a:pt x="746" y="26"/>
                    </a:lnTo>
                    <a:lnTo>
                      <a:pt x="748" y="20"/>
                    </a:lnTo>
                    <a:lnTo>
                      <a:pt x="752" y="14"/>
                    </a:lnTo>
                    <a:lnTo>
                      <a:pt x="760" y="8"/>
                    </a:lnTo>
                    <a:lnTo>
                      <a:pt x="768" y="4"/>
                    </a:lnTo>
                    <a:lnTo>
                      <a:pt x="776" y="2"/>
                    </a:lnTo>
                    <a:lnTo>
                      <a:pt x="790" y="0"/>
                    </a:lnTo>
                    <a:lnTo>
                      <a:pt x="806" y="0"/>
                    </a:lnTo>
                    <a:lnTo>
                      <a:pt x="816" y="2"/>
                    </a:lnTo>
                    <a:lnTo>
                      <a:pt x="820" y="4"/>
                    </a:lnTo>
                    <a:lnTo>
                      <a:pt x="820" y="6"/>
                    </a:lnTo>
                    <a:lnTo>
                      <a:pt x="810" y="10"/>
                    </a:lnTo>
                    <a:lnTo>
                      <a:pt x="800" y="16"/>
                    </a:lnTo>
                    <a:lnTo>
                      <a:pt x="790" y="20"/>
                    </a:lnTo>
                    <a:lnTo>
                      <a:pt x="778" y="22"/>
                    </a:lnTo>
                    <a:lnTo>
                      <a:pt x="772" y="22"/>
                    </a:lnTo>
                    <a:lnTo>
                      <a:pt x="764" y="26"/>
                    </a:lnTo>
                    <a:lnTo>
                      <a:pt x="758" y="30"/>
                    </a:lnTo>
                    <a:lnTo>
                      <a:pt x="756" y="34"/>
                    </a:lnTo>
                    <a:lnTo>
                      <a:pt x="756" y="52"/>
                    </a:lnTo>
                    <a:lnTo>
                      <a:pt x="754" y="58"/>
                    </a:lnTo>
                    <a:lnTo>
                      <a:pt x="752" y="60"/>
                    </a:lnTo>
                    <a:lnTo>
                      <a:pt x="748" y="64"/>
                    </a:lnTo>
                    <a:lnTo>
                      <a:pt x="750" y="66"/>
                    </a:lnTo>
                    <a:lnTo>
                      <a:pt x="752" y="68"/>
                    </a:lnTo>
                    <a:lnTo>
                      <a:pt x="756" y="70"/>
                    </a:lnTo>
                    <a:lnTo>
                      <a:pt x="758" y="72"/>
                    </a:lnTo>
                    <a:lnTo>
                      <a:pt x="758" y="78"/>
                    </a:lnTo>
                    <a:lnTo>
                      <a:pt x="758" y="80"/>
                    </a:lnTo>
                    <a:lnTo>
                      <a:pt x="762" y="82"/>
                    </a:lnTo>
                    <a:lnTo>
                      <a:pt x="766" y="80"/>
                    </a:lnTo>
                    <a:lnTo>
                      <a:pt x="770" y="78"/>
                    </a:lnTo>
                    <a:lnTo>
                      <a:pt x="772" y="76"/>
                    </a:lnTo>
                    <a:lnTo>
                      <a:pt x="776" y="76"/>
                    </a:lnTo>
                    <a:lnTo>
                      <a:pt x="782" y="76"/>
                    </a:lnTo>
                    <a:lnTo>
                      <a:pt x="784" y="78"/>
                    </a:lnTo>
                    <a:lnTo>
                      <a:pt x="784" y="82"/>
                    </a:lnTo>
                    <a:lnTo>
                      <a:pt x="780" y="86"/>
                    </a:lnTo>
                    <a:lnTo>
                      <a:pt x="774" y="88"/>
                    </a:lnTo>
                    <a:lnTo>
                      <a:pt x="772" y="92"/>
                    </a:lnTo>
                    <a:lnTo>
                      <a:pt x="770" y="98"/>
                    </a:lnTo>
                    <a:lnTo>
                      <a:pt x="772" y="102"/>
                    </a:lnTo>
                    <a:lnTo>
                      <a:pt x="774" y="106"/>
                    </a:lnTo>
                    <a:lnTo>
                      <a:pt x="780" y="104"/>
                    </a:lnTo>
                    <a:lnTo>
                      <a:pt x="786" y="100"/>
                    </a:lnTo>
                    <a:lnTo>
                      <a:pt x="794" y="88"/>
                    </a:lnTo>
                    <a:lnTo>
                      <a:pt x="798" y="92"/>
                    </a:lnTo>
                    <a:lnTo>
                      <a:pt x="808" y="86"/>
                    </a:lnTo>
                    <a:lnTo>
                      <a:pt x="816" y="82"/>
                    </a:lnTo>
                    <a:lnTo>
                      <a:pt x="822" y="80"/>
                    </a:lnTo>
                    <a:lnTo>
                      <a:pt x="822" y="74"/>
                    </a:lnTo>
                    <a:lnTo>
                      <a:pt x="822" y="70"/>
                    </a:lnTo>
                    <a:lnTo>
                      <a:pt x="824" y="68"/>
                    </a:lnTo>
                    <a:lnTo>
                      <a:pt x="828" y="66"/>
                    </a:lnTo>
                    <a:lnTo>
                      <a:pt x="850" y="66"/>
                    </a:lnTo>
                    <a:lnTo>
                      <a:pt x="858" y="70"/>
                    </a:lnTo>
                    <a:lnTo>
                      <a:pt x="862" y="72"/>
                    </a:lnTo>
                    <a:lnTo>
                      <a:pt x="864" y="78"/>
                    </a:lnTo>
                    <a:lnTo>
                      <a:pt x="862" y="80"/>
                    </a:lnTo>
                    <a:lnTo>
                      <a:pt x="860" y="82"/>
                    </a:lnTo>
                    <a:lnTo>
                      <a:pt x="854" y="84"/>
                    </a:lnTo>
                    <a:lnTo>
                      <a:pt x="848" y="86"/>
                    </a:lnTo>
                    <a:lnTo>
                      <a:pt x="846" y="86"/>
                    </a:lnTo>
                    <a:lnTo>
                      <a:pt x="846" y="90"/>
                    </a:lnTo>
                    <a:lnTo>
                      <a:pt x="846" y="94"/>
                    </a:lnTo>
                    <a:lnTo>
                      <a:pt x="848" y="100"/>
                    </a:lnTo>
                    <a:lnTo>
                      <a:pt x="846" y="104"/>
                    </a:lnTo>
                    <a:lnTo>
                      <a:pt x="842" y="108"/>
                    </a:lnTo>
                    <a:lnTo>
                      <a:pt x="830" y="112"/>
                    </a:lnTo>
                    <a:lnTo>
                      <a:pt x="816" y="116"/>
                    </a:lnTo>
                    <a:lnTo>
                      <a:pt x="808" y="122"/>
                    </a:lnTo>
                    <a:lnTo>
                      <a:pt x="802" y="126"/>
                    </a:lnTo>
                    <a:lnTo>
                      <a:pt x="798" y="124"/>
                    </a:lnTo>
                    <a:lnTo>
                      <a:pt x="790" y="122"/>
                    </a:lnTo>
                    <a:lnTo>
                      <a:pt x="780" y="122"/>
                    </a:lnTo>
                    <a:lnTo>
                      <a:pt x="772" y="132"/>
                    </a:lnTo>
                    <a:lnTo>
                      <a:pt x="758" y="140"/>
                    </a:lnTo>
                    <a:lnTo>
                      <a:pt x="732" y="156"/>
                    </a:lnTo>
                    <a:lnTo>
                      <a:pt x="726" y="160"/>
                    </a:lnTo>
                    <a:lnTo>
                      <a:pt x="722" y="164"/>
                    </a:lnTo>
                    <a:lnTo>
                      <a:pt x="718" y="164"/>
                    </a:lnTo>
                    <a:lnTo>
                      <a:pt x="712" y="164"/>
                    </a:lnTo>
                    <a:lnTo>
                      <a:pt x="708" y="166"/>
                    </a:lnTo>
                    <a:lnTo>
                      <a:pt x="704" y="168"/>
                    </a:lnTo>
                    <a:lnTo>
                      <a:pt x="698" y="172"/>
                    </a:lnTo>
                    <a:lnTo>
                      <a:pt x="690" y="176"/>
                    </a:lnTo>
                    <a:lnTo>
                      <a:pt x="684" y="178"/>
                    </a:lnTo>
                    <a:lnTo>
                      <a:pt x="674" y="180"/>
                    </a:lnTo>
                    <a:lnTo>
                      <a:pt x="656" y="184"/>
                    </a:lnTo>
                    <a:lnTo>
                      <a:pt x="648" y="188"/>
                    </a:lnTo>
                    <a:lnTo>
                      <a:pt x="640" y="192"/>
                    </a:lnTo>
                    <a:lnTo>
                      <a:pt x="632" y="198"/>
                    </a:lnTo>
                    <a:lnTo>
                      <a:pt x="622" y="206"/>
                    </a:lnTo>
                    <a:lnTo>
                      <a:pt x="612" y="214"/>
                    </a:lnTo>
                    <a:lnTo>
                      <a:pt x="606" y="222"/>
                    </a:lnTo>
                    <a:lnTo>
                      <a:pt x="600" y="234"/>
                    </a:lnTo>
                    <a:lnTo>
                      <a:pt x="594" y="244"/>
                    </a:lnTo>
                    <a:lnTo>
                      <a:pt x="602" y="244"/>
                    </a:lnTo>
                    <a:lnTo>
                      <a:pt x="606" y="246"/>
                    </a:lnTo>
                    <a:lnTo>
                      <a:pt x="606" y="248"/>
                    </a:lnTo>
                    <a:lnTo>
                      <a:pt x="604" y="260"/>
                    </a:lnTo>
                    <a:lnTo>
                      <a:pt x="602" y="266"/>
                    </a:lnTo>
                    <a:lnTo>
                      <a:pt x="602" y="274"/>
                    </a:lnTo>
                    <a:lnTo>
                      <a:pt x="604" y="274"/>
                    </a:lnTo>
                    <a:lnTo>
                      <a:pt x="606" y="276"/>
                    </a:lnTo>
                    <a:lnTo>
                      <a:pt x="608" y="276"/>
                    </a:lnTo>
                    <a:lnTo>
                      <a:pt x="614" y="272"/>
                    </a:lnTo>
                    <a:lnTo>
                      <a:pt x="622" y="272"/>
                    </a:lnTo>
                    <a:lnTo>
                      <a:pt x="630" y="274"/>
                    </a:lnTo>
                    <a:lnTo>
                      <a:pt x="636" y="276"/>
                    </a:lnTo>
                    <a:lnTo>
                      <a:pt x="642" y="280"/>
                    </a:lnTo>
                    <a:lnTo>
                      <a:pt x="648" y="288"/>
                    </a:lnTo>
                    <a:lnTo>
                      <a:pt x="652" y="292"/>
                    </a:lnTo>
                    <a:lnTo>
                      <a:pt x="656" y="294"/>
                    </a:lnTo>
                    <a:lnTo>
                      <a:pt x="662" y="294"/>
                    </a:lnTo>
                    <a:lnTo>
                      <a:pt x="666" y="296"/>
                    </a:lnTo>
                    <a:lnTo>
                      <a:pt x="670" y="300"/>
                    </a:lnTo>
                    <a:lnTo>
                      <a:pt x="674" y="304"/>
                    </a:lnTo>
                    <a:lnTo>
                      <a:pt x="680" y="306"/>
                    </a:lnTo>
                    <a:lnTo>
                      <a:pt x="688" y="308"/>
                    </a:lnTo>
                    <a:lnTo>
                      <a:pt x="698" y="306"/>
                    </a:lnTo>
                    <a:lnTo>
                      <a:pt x="712" y="308"/>
                    </a:lnTo>
                    <a:lnTo>
                      <a:pt x="712" y="310"/>
                    </a:lnTo>
                    <a:lnTo>
                      <a:pt x="712" y="314"/>
                    </a:lnTo>
                    <a:lnTo>
                      <a:pt x="710" y="322"/>
                    </a:lnTo>
                    <a:lnTo>
                      <a:pt x="704" y="332"/>
                    </a:lnTo>
                    <a:lnTo>
                      <a:pt x="700" y="344"/>
                    </a:lnTo>
                    <a:lnTo>
                      <a:pt x="698" y="350"/>
                    </a:lnTo>
                    <a:lnTo>
                      <a:pt x="698" y="356"/>
                    </a:lnTo>
                    <a:lnTo>
                      <a:pt x="700" y="360"/>
                    </a:lnTo>
                    <a:lnTo>
                      <a:pt x="704" y="366"/>
                    </a:lnTo>
                    <a:lnTo>
                      <a:pt x="712" y="376"/>
                    </a:lnTo>
                    <a:lnTo>
                      <a:pt x="714" y="374"/>
                    </a:lnTo>
                    <a:lnTo>
                      <a:pt x="718" y="370"/>
                    </a:lnTo>
                    <a:lnTo>
                      <a:pt x="724" y="366"/>
                    </a:lnTo>
                    <a:lnTo>
                      <a:pt x="730" y="362"/>
                    </a:lnTo>
                    <a:lnTo>
                      <a:pt x="734" y="356"/>
                    </a:lnTo>
                    <a:lnTo>
                      <a:pt x="738" y="350"/>
                    </a:lnTo>
                    <a:lnTo>
                      <a:pt x="742" y="332"/>
                    </a:lnTo>
                    <a:lnTo>
                      <a:pt x="746" y="314"/>
                    </a:lnTo>
                    <a:lnTo>
                      <a:pt x="748" y="312"/>
                    </a:lnTo>
                    <a:lnTo>
                      <a:pt x="754" y="308"/>
                    </a:lnTo>
                    <a:lnTo>
                      <a:pt x="766" y="306"/>
                    </a:lnTo>
                    <a:lnTo>
                      <a:pt x="772" y="304"/>
                    </a:lnTo>
                    <a:lnTo>
                      <a:pt x="788" y="296"/>
                    </a:lnTo>
                    <a:lnTo>
                      <a:pt x="796" y="290"/>
                    </a:lnTo>
                    <a:lnTo>
                      <a:pt x="800" y="284"/>
                    </a:lnTo>
                    <a:lnTo>
                      <a:pt x="804" y="276"/>
                    </a:lnTo>
                    <a:lnTo>
                      <a:pt x="806" y="266"/>
                    </a:lnTo>
                    <a:lnTo>
                      <a:pt x="804" y="264"/>
                    </a:lnTo>
                    <a:lnTo>
                      <a:pt x="802" y="262"/>
                    </a:lnTo>
                    <a:lnTo>
                      <a:pt x="800" y="258"/>
                    </a:lnTo>
                    <a:lnTo>
                      <a:pt x="794" y="256"/>
                    </a:lnTo>
                    <a:lnTo>
                      <a:pt x="794" y="254"/>
                    </a:lnTo>
                    <a:lnTo>
                      <a:pt x="792" y="250"/>
                    </a:lnTo>
                    <a:lnTo>
                      <a:pt x="794" y="246"/>
                    </a:lnTo>
                    <a:lnTo>
                      <a:pt x="798" y="244"/>
                    </a:lnTo>
                    <a:lnTo>
                      <a:pt x="804" y="238"/>
                    </a:lnTo>
                    <a:lnTo>
                      <a:pt x="806" y="2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7" name="Freeform 40"/>
              <p:cNvSpPr>
                <a:spLocks/>
              </p:cNvSpPr>
              <p:nvPr/>
            </p:nvSpPr>
            <p:spPr bwMode="auto">
              <a:xfrm>
                <a:off x="3327890" y="3128693"/>
                <a:ext cx="54196" cy="27876"/>
              </a:xfrm>
              <a:custGeom>
                <a:avLst/>
                <a:gdLst>
                  <a:gd name="T0" fmla="*/ 2147483647 w 38"/>
                  <a:gd name="T1" fmla="*/ 2147483647 h 18"/>
                  <a:gd name="T2" fmla="*/ 2147483647 w 38"/>
                  <a:gd name="T3" fmla="*/ 2147483647 h 18"/>
                  <a:gd name="T4" fmla="*/ 2147483647 w 38"/>
                  <a:gd name="T5" fmla="*/ 2147483647 h 18"/>
                  <a:gd name="T6" fmla="*/ 2147483647 w 38"/>
                  <a:gd name="T7" fmla="*/ 2147483647 h 18"/>
                  <a:gd name="T8" fmla="*/ 2147483647 w 38"/>
                  <a:gd name="T9" fmla="*/ 2147483647 h 18"/>
                  <a:gd name="T10" fmla="*/ 0 w 38"/>
                  <a:gd name="T11" fmla="*/ 2147483647 h 18"/>
                  <a:gd name="T12" fmla="*/ 2147483647 w 38"/>
                  <a:gd name="T13" fmla="*/ 0 h 18"/>
                  <a:gd name="T14" fmla="*/ 2147483647 w 38"/>
                  <a:gd name="T15" fmla="*/ 0 h 18"/>
                  <a:gd name="T16" fmla="*/ 2147483647 w 38"/>
                  <a:gd name="T17" fmla="*/ 0 h 18"/>
                  <a:gd name="T18" fmla="*/ 2147483647 w 38"/>
                  <a:gd name="T19" fmla="*/ 2147483647 h 18"/>
                  <a:gd name="T20" fmla="*/ 2147483647 w 38"/>
                  <a:gd name="T21" fmla="*/ 2147483647 h 18"/>
                  <a:gd name="T22" fmla="*/ 2147483647 w 38"/>
                  <a:gd name="T23" fmla="*/ 2147483647 h 18"/>
                  <a:gd name="T24" fmla="*/ 2147483647 w 38"/>
                  <a:gd name="T25" fmla="*/ 2147483647 h 18"/>
                  <a:gd name="T26" fmla="*/ 2147483647 w 38"/>
                  <a:gd name="T27" fmla="*/ 2147483647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8"/>
                  <a:gd name="T44" fmla="*/ 38 w 38"/>
                  <a:gd name="T45" fmla="*/ 18 h 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8">
                    <a:moveTo>
                      <a:pt x="38" y="18"/>
                    </a:moveTo>
                    <a:lnTo>
                      <a:pt x="24" y="16"/>
                    </a:lnTo>
                    <a:lnTo>
                      <a:pt x="18" y="16"/>
                    </a:lnTo>
                    <a:lnTo>
                      <a:pt x="10" y="14"/>
                    </a:lnTo>
                    <a:lnTo>
                      <a:pt x="2" y="8"/>
                    </a:lnTo>
                    <a:lnTo>
                      <a:pt x="0" y="4"/>
                    </a:lnTo>
                    <a:lnTo>
                      <a:pt x="2" y="0"/>
                    </a:lnTo>
                    <a:lnTo>
                      <a:pt x="4" y="0"/>
                    </a:lnTo>
                    <a:lnTo>
                      <a:pt x="12" y="0"/>
                    </a:lnTo>
                    <a:lnTo>
                      <a:pt x="22" y="2"/>
                    </a:lnTo>
                    <a:lnTo>
                      <a:pt x="28" y="6"/>
                    </a:lnTo>
                    <a:lnTo>
                      <a:pt x="34" y="12"/>
                    </a:lnTo>
                    <a:lnTo>
                      <a:pt x="36" y="14"/>
                    </a:lnTo>
                    <a:lnTo>
                      <a:pt x="38"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8" name="Freeform 41"/>
              <p:cNvSpPr>
                <a:spLocks/>
              </p:cNvSpPr>
              <p:nvPr/>
            </p:nvSpPr>
            <p:spPr bwMode="auto">
              <a:xfrm>
                <a:off x="3416680" y="3083560"/>
                <a:ext cx="141832" cy="142037"/>
              </a:xfrm>
              <a:custGeom>
                <a:avLst/>
                <a:gdLst>
                  <a:gd name="T0" fmla="*/ 2147483647 w 96"/>
                  <a:gd name="T1" fmla="*/ 2147483647 h 90"/>
                  <a:gd name="T2" fmla="*/ 2147483647 w 96"/>
                  <a:gd name="T3" fmla="*/ 2147483647 h 90"/>
                  <a:gd name="T4" fmla="*/ 2147483647 w 96"/>
                  <a:gd name="T5" fmla="*/ 2147483647 h 90"/>
                  <a:gd name="T6" fmla="*/ 2147483647 w 96"/>
                  <a:gd name="T7" fmla="*/ 2147483647 h 90"/>
                  <a:gd name="T8" fmla="*/ 2147483647 w 96"/>
                  <a:gd name="T9" fmla="*/ 2147483647 h 90"/>
                  <a:gd name="T10" fmla="*/ 2147483647 w 96"/>
                  <a:gd name="T11" fmla="*/ 2147483647 h 90"/>
                  <a:gd name="T12" fmla="*/ 0 w 96"/>
                  <a:gd name="T13" fmla="*/ 2147483647 h 90"/>
                  <a:gd name="T14" fmla="*/ 2147483647 w 96"/>
                  <a:gd name="T15" fmla="*/ 2147483647 h 90"/>
                  <a:gd name="T16" fmla="*/ 2147483647 w 96"/>
                  <a:gd name="T17" fmla="*/ 2147483647 h 90"/>
                  <a:gd name="T18" fmla="*/ 2147483647 w 96"/>
                  <a:gd name="T19" fmla="*/ 2147483647 h 90"/>
                  <a:gd name="T20" fmla="*/ 2147483647 w 96"/>
                  <a:gd name="T21" fmla="*/ 2147483647 h 90"/>
                  <a:gd name="T22" fmla="*/ 2147483647 w 96"/>
                  <a:gd name="T23" fmla="*/ 2147483647 h 90"/>
                  <a:gd name="T24" fmla="*/ 2147483647 w 96"/>
                  <a:gd name="T25" fmla="*/ 2147483647 h 90"/>
                  <a:gd name="T26" fmla="*/ 2147483647 w 96"/>
                  <a:gd name="T27" fmla="*/ 2147483647 h 90"/>
                  <a:gd name="T28" fmla="*/ 2147483647 w 96"/>
                  <a:gd name="T29" fmla="*/ 0 h 90"/>
                  <a:gd name="T30" fmla="*/ 2147483647 w 96"/>
                  <a:gd name="T31" fmla="*/ 2147483647 h 90"/>
                  <a:gd name="T32" fmla="*/ 2147483647 w 96"/>
                  <a:gd name="T33" fmla="*/ 2147483647 h 90"/>
                  <a:gd name="T34" fmla="*/ 2147483647 w 96"/>
                  <a:gd name="T35" fmla="*/ 2147483647 h 90"/>
                  <a:gd name="T36" fmla="*/ 2147483647 w 96"/>
                  <a:gd name="T37" fmla="*/ 2147483647 h 90"/>
                  <a:gd name="T38" fmla="*/ 2147483647 w 96"/>
                  <a:gd name="T39" fmla="*/ 2147483647 h 90"/>
                  <a:gd name="T40" fmla="*/ 2147483647 w 96"/>
                  <a:gd name="T41" fmla="*/ 2147483647 h 90"/>
                  <a:gd name="T42" fmla="*/ 2147483647 w 96"/>
                  <a:gd name="T43" fmla="*/ 2147483647 h 90"/>
                  <a:gd name="T44" fmla="*/ 2147483647 w 96"/>
                  <a:gd name="T45" fmla="*/ 2147483647 h 90"/>
                  <a:gd name="T46" fmla="*/ 2147483647 w 96"/>
                  <a:gd name="T47" fmla="*/ 2147483647 h 90"/>
                  <a:gd name="T48" fmla="*/ 2147483647 w 96"/>
                  <a:gd name="T49" fmla="*/ 2147483647 h 90"/>
                  <a:gd name="T50" fmla="*/ 2147483647 w 96"/>
                  <a:gd name="T51" fmla="*/ 2147483647 h 90"/>
                  <a:gd name="T52" fmla="*/ 2147483647 w 96"/>
                  <a:gd name="T53" fmla="*/ 2147483647 h 90"/>
                  <a:gd name="T54" fmla="*/ 2147483647 w 96"/>
                  <a:gd name="T55" fmla="*/ 2147483647 h 90"/>
                  <a:gd name="T56" fmla="*/ 2147483647 w 96"/>
                  <a:gd name="T57" fmla="*/ 2147483647 h 90"/>
                  <a:gd name="T58" fmla="*/ 2147483647 w 96"/>
                  <a:gd name="T59" fmla="*/ 2147483647 h 90"/>
                  <a:gd name="T60" fmla="*/ 2147483647 w 96"/>
                  <a:gd name="T61" fmla="*/ 2147483647 h 90"/>
                  <a:gd name="T62" fmla="*/ 2147483647 w 96"/>
                  <a:gd name="T63" fmla="*/ 2147483647 h 90"/>
                  <a:gd name="T64" fmla="*/ 2147483647 w 96"/>
                  <a:gd name="T65" fmla="*/ 2147483647 h 90"/>
                  <a:gd name="T66" fmla="*/ 2147483647 w 96"/>
                  <a:gd name="T67" fmla="*/ 2147483647 h 90"/>
                  <a:gd name="T68" fmla="*/ 2147483647 w 96"/>
                  <a:gd name="T69" fmla="*/ 2147483647 h 90"/>
                  <a:gd name="T70" fmla="*/ 2147483647 w 96"/>
                  <a:gd name="T71" fmla="*/ 2147483647 h 90"/>
                  <a:gd name="T72" fmla="*/ 2147483647 w 96"/>
                  <a:gd name="T73" fmla="*/ 2147483647 h 90"/>
                  <a:gd name="T74" fmla="*/ 2147483647 w 96"/>
                  <a:gd name="T75" fmla="*/ 2147483647 h 90"/>
                  <a:gd name="T76" fmla="*/ 2147483647 w 96"/>
                  <a:gd name="T77" fmla="*/ 2147483647 h 9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90"/>
                  <a:gd name="T119" fmla="*/ 96 w 96"/>
                  <a:gd name="T120" fmla="*/ 90 h 9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90">
                    <a:moveTo>
                      <a:pt x="76" y="74"/>
                    </a:moveTo>
                    <a:lnTo>
                      <a:pt x="70" y="74"/>
                    </a:lnTo>
                    <a:lnTo>
                      <a:pt x="66" y="76"/>
                    </a:lnTo>
                    <a:lnTo>
                      <a:pt x="58" y="80"/>
                    </a:lnTo>
                    <a:lnTo>
                      <a:pt x="52" y="84"/>
                    </a:lnTo>
                    <a:lnTo>
                      <a:pt x="48" y="84"/>
                    </a:lnTo>
                    <a:lnTo>
                      <a:pt x="44" y="84"/>
                    </a:lnTo>
                    <a:lnTo>
                      <a:pt x="50" y="76"/>
                    </a:lnTo>
                    <a:lnTo>
                      <a:pt x="46" y="72"/>
                    </a:lnTo>
                    <a:lnTo>
                      <a:pt x="42" y="70"/>
                    </a:lnTo>
                    <a:lnTo>
                      <a:pt x="14" y="70"/>
                    </a:lnTo>
                    <a:lnTo>
                      <a:pt x="6" y="70"/>
                    </a:lnTo>
                    <a:lnTo>
                      <a:pt x="2" y="70"/>
                    </a:lnTo>
                    <a:lnTo>
                      <a:pt x="0" y="68"/>
                    </a:lnTo>
                    <a:lnTo>
                      <a:pt x="2" y="66"/>
                    </a:lnTo>
                    <a:lnTo>
                      <a:pt x="4" y="64"/>
                    </a:lnTo>
                    <a:lnTo>
                      <a:pt x="8" y="64"/>
                    </a:lnTo>
                    <a:lnTo>
                      <a:pt x="10" y="54"/>
                    </a:lnTo>
                    <a:lnTo>
                      <a:pt x="16" y="50"/>
                    </a:lnTo>
                    <a:lnTo>
                      <a:pt x="22" y="48"/>
                    </a:lnTo>
                    <a:lnTo>
                      <a:pt x="22" y="46"/>
                    </a:lnTo>
                    <a:lnTo>
                      <a:pt x="24" y="42"/>
                    </a:lnTo>
                    <a:lnTo>
                      <a:pt x="28" y="32"/>
                    </a:lnTo>
                    <a:lnTo>
                      <a:pt x="34" y="30"/>
                    </a:lnTo>
                    <a:lnTo>
                      <a:pt x="38" y="28"/>
                    </a:lnTo>
                    <a:lnTo>
                      <a:pt x="44" y="20"/>
                    </a:lnTo>
                    <a:lnTo>
                      <a:pt x="52" y="14"/>
                    </a:lnTo>
                    <a:lnTo>
                      <a:pt x="62" y="6"/>
                    </a:lnTo>
                    <a:lnTo>
                      <a:pt x="66" y="2"/>
                    </a:lnTo>
                    <a:lnTo>
                      <a:pt x="70" y="0"/>
                    </a:lnTo>
                    <a:lnTo>
                      <a:pt x="74" y="0"/>
                    </a:lnTo>
                    <a:lnTo>
                      <a:pt x="74" y="4"/>
                    </a:lnTo>
                    <a:lnTo>
                      <a:pt x="70" y="4"/>
                    </a:lnTo>
                    <a:lnTo>
                      <a:pt x="72" y="8"/>
                    </a:lnTo>
                    <a:lnTo>
                      <a:pt x="62" y="16"/>
                    </a:lnTo>
                    <a:lnTo>
                      <a:pt x="56" y="24"/>
                    </a:lnTo>
                    <a:lnTo>
                      <a:pt x="54" y="30"/>
                    </a:lnTo>
                    <a:lnTo>
                      <a:pt x="56" y="30"/>
                    </a:lnTo>
                    <a:lnTo>
                      <a:pt x="60" y="24"/>
                    </a:lnTo>
                    <a:lnTo>
                      <a:pt x="64" y="24"/>
                    </a:lnTo>
                    <a:lnTo>
                      <a:pt x="64" y="30"/>
                    </a:lnTo>
                    <a:lnTo>
                      <a:pt x="66" y="32"/>
                    </a:lnTo>
                    <a:lnTo>
                      <a:pt x="68" y="34"/>
                    </a:lnTo>
                    <a:lnTo>
                      <a:pt x="70" y="40"/>
                    </a:lnTo>
                    <a:lnTo>
                      <a:pt x="70" y="42"/>
                    </a:lnTo>
                    <a:lnTo>
                      <a:pt x="72" y="42"/>
                    </a:lnTo>
                    <a:lnTo>
                      <a:pt x="74" y="40"/>
                    </a:lnTo>
                    <a:lnTo>
                      <a:pt x="78" y="38"/>
                    </a:lnTo>
                    <a:lnTo>
                      <a:pt x="80" y="38"/>
                    </a:lnTo>
                    <a:lnTo>
                      <a:pt x="88" y="40"/>
                    </a:lnTo>
                    <a:lnTo>
                      <a:pt x="92" y="42"/>
                    </a:lnTo>
                    <a:lnTo>
                      <a:pt x="94" y="42"/>
                    </a:lnTo>
                    <a:lnTo>
                      <a:pt x="92" y="46"/>
                    </a:lnTo>
                    <a:lnTo>
                      <a:pt x="88" y="48"/>
                    </a:lnTo>
                    <a:lnTo>
                      <a:pt x="82" y="50"/>
                    </a:lnTo>
                    <a:lnTo>
                      <a:pt x="84" y="52"/>
                    </a:lnTo>
                    <a:lnTo>
                      <a:pt x="86" y="52"/>
                    </a:lnTo>
                    <a:lnTo>
                      <a:pt x="92" y="50"/>
                    </a:lnTo>
                    <a:lnTo>
                      <a:pt x="94" y="54"/>
                    </a:lnTo>
                    <a:lnTo>
                      <a:pt x="90" y="56"/>
                    </a:lnTo>
                    <a:lnTo>
                      <a:pt x="90" y="58"/>
                    </a:lnTo>
                    <a:lnTo>
                      <a:pt x="96" y="58"/>
                    </a:lnTo>
                    <a:lnTo>
                      <a:pt x="92" y="64"/>
                    </a:lnTo>
                    <a:lnTo>
                      <a:pt x="88" y="68"/>
                    </a:lnTo>
                    <a:lnTo>
                      <a:pt x="84" y="70"/>
                    </a:lnTo>
                    <a:lnTo>
                      <a:pt x="88" y="70"/>
                    </a:lnTo>
                    <a:lnTo>
                      <a:pt x="92" y="70"/>
                    </a:lnTo>
                    <a:lnTo>
                      <a:pt x="96" y="70"/>
                    </a:lnTo>
                    <a:lnTo>
                      <a:pt x="94" y="74"/>
                    </a:lnTo>
                    <a:lnTo>
                      <a:pt x="90" y="82"/>
                    </a:lnTo>
                    <a:lnTo>
                      <a:pt x="84" y="88"/>
                    </a:lnTo>
                    <a:lnTo>
                      <a:pt x="80" y="90"/>
                    </a:lnTo>
                    <a:lnTo>
                      <a:pt x="76" y="88"/>
                    </a:lnTo>
                    <a:lnTo>
                      <a:pt x="76" y="86"/>
                    </a:lnTo>
                    <a:lnTo>
                      <a:pt x="78" y="82"/>
                    </a:lnTo>
                    <a:lnTo>
                      <a:pt x="80" y="80"/>
                    </a:lnTo>
                    <a:lnTo>
                      <a:pt x="74" y="82"/>
                    </a:lnTo>
                    <a:lnTo>
                      <a:pt x="70" y="82"/>
                    </a:lnTo>
                    <a:lnTo>
                      <a:pt x="76" y="7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09" name="Freeform 42"/>
              <p:cNvSpPr>
                <a:spLocks/>
              </p:cNvSpPr>
              <p:nvPr/>
            </p:nvSpPr>
            <p:spPr bwMode="auto">
              <a:xfrm>
                <a:off x="2573756" y="2490193"/>
                <a:ext cx="207559" cy="90266"/>
              </a:xfrm>
              <a:custGeom>
                <a:avLst/>
                <a:gdLst>
                  <a:gd name="T0" fmla="*/ 0 w 142"/>
                  <a:gd name="T1" fmla="*/ 2147483647 h 58"/>
                  <a:gd name="T2" fmla="*/ 2147483647 w 142"/>
                  <a:gd name="T3" fmla="*/ 2147483647 h 58"/>
                  <a:gd name="T4" fmla="*/ 2147483647 w 142"/>
                  <a:gd name="T5" fmla="*/ 2147483647 h 58"/>
                  <a:gd name="T6" fmla="*/ 2147483647 w 142"/>
                  <a:gd name="T7" fmla="*/ 2147483647 h 58"/>
                  <a:gd name="T8" fmla="*/ 2147483647 w 142"/>
                  <a:gd name="T9" fmla="*/ 2147483647 h 58"/>
                  <a:gd name="T10" fmla="*/ 2147483647 w 142"/>
                  <a:gd name="T11" fmla="*/ 2147483647 h 58"/>
                  <a:gd name="T12" fmla="*/ 2147483647 w 142"/>
                  <a:gd name="T13" fmla="*/ 2147483647 h 58"/>
                  <a:gd name="T14" fmla="*/ 2147483647 w 142"/>
                  <a:gd name="T15" fmla="*/ 2147483647 h 58"/>
                  <a:gd name="T16" fmla="*/ 2147483647 w 142"/>
                  <a:gd name="T17" fmla="*/ 2147483647 h 58"/>
                  <a:gd name="T18" fmla="*/ 2147483647 w 142"/>
                  <a:gd name="T19" fmla="*/ 2147483647 h 58"/>
                  <a:gd name="T20" fmla="*/ 2147483647 w 142"/>
                  <a:gd name="T21" fmla="*/ 2147483647 h 58"/>
                  <a:gd name="T22" fmla="*/ 2147483647 w 142"/>
                  <a:gd name="T23" fmla="*/ 2147483647 h 58"/>
                  <a:gd name="T24" fmla="*/ 2147483647 w 142"/>
                  <a:gd name="T25" fmla="*/ 2147483647 h 58"/>
                  <a:gd name="T26" fmla="*/ 2147483647 w 142"/>
                  <a:gd name="T27" fmla="*/ 2147483647 h 58"/>
                  <a:gd name="T28" fmla="*/ 2147483647 w 142"/>
                  <a:gd name="T29" fmla="*/ 2147483647 h 58"/>
                  <a:gd name="T30" fmla="*/ 2147483647 w 142"/>
                  <a:gd name="T31" fmla="*/ 2147483647 h 58"/>
                  <a:gd name="T32" fmla="*/ 2147483647 w 142"/>
                  <a:gd name="T33" fmla="*/ 2147483647 h 58"/>
                  <a:gd name="T34" fmla="*/ 2147483647 w 142"/>
                  <a:gd name="T35" fmla="*/ 2147483647 h 58"/>
                  <a:gd name="T36" fmla="*/ 2147483647 w 142"/>
                  <a:gd name="T37" fmla="*/ 2147483647 h 58"/>
                  <a:gd name="T38" fmla="*/ 2147483647 w 142"/>
                  <a:gd name="T39" fmla="*/ 2147483647 h 58"/>
                  <a:gd name="T40" fmla="*/ 2147483647 w 142"/>
                  <a:gd name="T41" fmla="*/ 2147483647 h 58"/>
                  <a:gd name="T42" fmla="*/ 2147483647 w 142"/>
                  <a:gd name="T43" fmla="*/ 2147483647 h 58"/>
                  <a:gd name="T44" fmla="*/ 2147483647 w 142"/>
                  <a:gd name="T45" fmla="*/ 2147483647 h 58"/>
                  <a:gd name="T46" fmla="*/ 2147483647 w 142"/>
                  <a:gd name="T47" fmla="*/ 2147483647 h 58"/>
                  <a:gd name="T48" fmla="*/ 2147483647 w 142"/>
                  <a:gd name="T49" fmla="*/ 2147483647 h 58"/>
                  <a:gd name="T50" fmla="*/ 2147483647 w 142"/>
                  <a:gd name="T51" fmla="*/ 2147483647 h 58"/>
                  <a:gd name="T52" fmla="*/ 2147483647 w 142"/>
                  <a:gd name="T53" fmla="*/ 2147483647 h 58"/>
                  <a:gd name="T54" fmla="*/ 2147483647 w 142"/>
                  <a:gd name="T55" fmla="*/ 2147483647 h 58"/>
                  <a:gd name="T56" fmla="*/ 2147483647 w 142"/>
                  <a:gd name="T57" fmla="*/ 0 h 58"/>
                  <a:gd name="T58" fmla="*/ 2147483647 w 142"/>
                  <a:gd name="T59" fmla="*/ 2147483647 h 58"/>
                  <a:gd name="T60" fmla="*/ 2147483647 w 142"/>
                  <a:gd name="T61" fmla="*/ 2147483647 h 58"/>
                  <a:gd name="T62" fmla="*/ 2147483647 w 142"/>
                  <a:gd name="T63" fmla="*/ 2147483647 h 58"/>
                  <a:gd name="T64" fmla="*/ 2147483647 w 142"/>
                  <a:gd name="T65" fmla="*/ 2147483647 h 58"/>
                  <a:gd name="T66" fmla="*/ 2147483647 w 142"/>
                  <a:gd name="T67" fmla="*/ 2147483647 h 58"/>
                  <a:gd name="T68" fmla="*/ 2147483647 w 142"/>
                  <a:gd name="T69" fmla="*/ 2147483647 h 58"/>
                  <a:gd name="T70" fmla="*/ 2147483647 w 142"/>
                  <a:gd name="T71" fmla="*/ 2147483647 h 58"/>
                  <a:gd name="T72" fmla="*/ 2147483647 w 142"/>
                  <a:gd name="T73" fmla="*/ 2147483647 h 58"/>
                  <a:gd name="T74" fmla="*/ 0 w 142"/>
                  <a:gd name="T75" fmla="*/ 2147483647 h 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2"/>
                  <a:gd name="T115" fmla="*/ 0 h 58"/>
                  <a:gd name="T116" fmla="*/ 142 w 142"/>
                  <a:gd name="T117" fmla="*/ 58 h 5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2" h="58">
                    <a:moveTo>
                      <a:pt x="0" y="40"/>
                    </a:moveTo>
                    <a:lnTo>
                      <a:pt x="4" y="40"/>
                    </a:lnTo>
                    <a:lnTo>
                      <a:pt x="10" y="40"/>
                    </a:lnTo>
                    <a:lnTo>
                      <a:pt x="14" y="40"/>
                    </a:lnTo>
                    <a:lnTo>
                      <a:pt x="18" y="44"/>
                    </a:lnTo>
                    <a:lnTo>
                      <a:pt x="20" y="48"/>
                    </a:lnTo>
                    <a:lnTo>
                      <a:pt x="18" y="56"/>
                    </a:lnTo>
                    <a:lnTo>
                      <a:pt x="20" y="58"/>
                    </a:lnTo>
                    <a:lnTo>
                      <a:pt x="24" y="54"/>
                    </a:lnTo>
                    <a:lnTo>
                      <a:pt x="32" y="48"/>
                    </a:lnTo>
                    <a:lnTo>
                      <a:pt x="38" y="44"/>
                    </a:lnTo>
                    <a:lnTo>
                      <a:pt x="48" y="44"/>
                    </a:lnTo>
                    <a:lnTo>
                      <a:pt x="54" y="44"/>
                    </a:lnTo>
                    <a:lnTo>
                      <a:pt x="60" y="42"/>
                    </a:lnTo>
                    <a:lnTo>
                      <a:pt x="70" y="36"/>
                    </a:lnTo>
                    <a:lnTo>
                      <a:pt x="78" y="34"/>
                    </a:lnTo>
                    <a:lnTo>
                      <a:pt x="100" y="30"/>
                    </a:lnTo>
                    <a:lnTo>
                      <a:pt x="122" y="24"/>
                    </a:lnTo>
                    <a:lnTo>
                      <a:pt x="132" y="20"/>
                    </a:lnTo>
                    <a:lnTo>
                      <a:pt x="142" y="14"/>
                    </a:lnTo>
                    <a:lnTo>
                      <a:pt x="134" y="8"/>
                    </a:lnTo>
                    <a:lnTo>
                      <a:pt x="128" y="4"/>
                    </a:lnTo>
                    <a:lnTo>
                      <a:pt x="124" y="4"/>
                    </a:lnTo>
                    <a:lnTo>
                      <a:pt x="118" y="4"/>
                    </a:lnTo>
                    <a:lnTo>
                      <a:pt x="118" y="8"/>
                    </a:lnTo>
                    <a:lnTo>
                      <a:pt x="112" y="8"/>
                    </a:lnTo>
                    <a:lnTo>
                      <a:pt x="106" y="6"/>
                    </a:lnTo>
                    <a:lnTo>
                      <a:pt x="102" y="2"/>
                    </a:lnTo>
                    <a:lnTo>
                      <a:pt x="96" y="0"/>
                    </a:lnTo>
                    <a:lnTo>
                      <a:pt x="76" y="2"/>
                    </a:lnTo>
                    <a:lnTo>
                      <a:pt x="60" y="4"/>
                    </a:lnTo>
                    <a:lnTo>
                      <a:pt x="48" y="14"/>
                    </a:lnTo>
                    <a:lnTo>
                      <a:pt x="44" y="18"/>
                    </a:lnTo>
                    <a:lnTo>
                      <a:pt x="38" y="22"/>
                    </a:lnTo>
                    <a:lnTo>
                      <a:pt x="24" y="28"/>
                    </a:lnTo>
                    <a:lnTo>
                      <a:pt x="12" y="34"/>
                    </a:lnTo>
                    <a:lnTo>
                      <a:pt x="6" y="36"/>
                    </a:lnTo>
                    <a:lnTo>
                      <a:pt x="0" y="4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0" name="Freeform 43"/>
              <p:cNvSpPr>
                <a:spLocks/>
              </p:cNvSpPr>
              <p:nvPr/>
            </p:nvSpPr>
            <p:spPr bwMode="auto">
              <a:xfrm>
                <a:off x="3073053" y="2382670"/>
                <a:ext cx="76106" cy="39823"/>
              </a:xfrm>
              <a:custGeom>
                <a:avLst/>
                <a:gdLst>
                  <a:gd name="T0" fmla="*/ 2147483647 w 52"/>
                  <a:gd name="T1" fmla="*/ 2147483647 h 26"/>
                  <a:gd name="T2" fmla="*/ 2147483647 w 52"/>
                  <a:gd name="T3" fmla="*/ 2147483647 h 26"/>
                  <a:gd name="T4" fmla="*/ 2147483647 w 52"/>
                  <a:gd name="T5" fmla="*/ 2147483647 h 26"/>
                  <a:gd name="T6" fmla="*/ 2147483647 w 52"/>
                  <a:gd name="T7" fmla="*/ 2147483647 h 26"/>
                  <a:gd name="T8" fmla="*/ 2147483647 w 52"/>
                  <a:gd name="T9" fmla="*/ 2147483647 h 26"/>
                  <a:gd name="T10" fmla="*/ 2147483647 w 52"/>
                  <a:gd name="T11" fmla="*/ 2147483647 h 26"/>
                  <a:gd name="T12" fmla="*/ 2147483647 w 52"/>
                  <a:gd name="T13" fmla="*/ 2147483647 h 26"/>
                  <a:gd name="T14" fmla="*/ 0 w 52"/>
                  <a:gd name="T15" fmla="*/ 2147483647 h 26"/>
                  <a:gd name="T16" fmla="*/ 2147483647 w 52"/>
                  <a:gd name="T17" fmla="*/ 2147483647 h 26"/>
                  <a:gd name="T18" fmla="*/ 2147483647 w 52"/>
                  <a:gd name="T19" fmla="*/ 2147483647 h 26"/>
                  <a:gd name="T20" fmla="*/ 2147483647 w 52"/>
                  <a:gd name="T21" fmla="*/ 0 h 26"/>
                  <a:gd name="T22" fmla="*/ 2147483647 w 52"/>
                  <a:gd name="T23" fmla="*/ 2147483647 h 26"/>
                  <a:gd name="T24" fmla="*/ 2147483647 w 52"/>
                  <a:gd name="T25" fmla="*/ 2147483647 h 26"/>
                  <a:gd name="T26" fmla="*/ 2147483647 w 52"/>
                  <a:gd name="T27" fmla="*/ 2147483647 h 26"/>
                  <a:gd name="T28" fmla="*/ 2147483647 w 52"/>
                  <a:gd name="T29" fmla="*/ 2147483647 h 26"/>
                  <a:gd name="T30" fmla="*/ 2147483647 w 52"/>
                  <a:gd name="T31" fmla="*/ 2147483647 h 26"/>
                  <a:gd name="T32" fmla="*/ 2147483647 w 52"/>
                  <a:gd name="T33" fmla="*/ 2147483647 h 26"/>
                  <a:gd name="T34" fmla="*/ 2147483647 w 52"/>
                  <a:gd name="T35" fmla="*/ 2147483647 h 26"/>
                  <a:gd name="T36" fmla="*/ 2147483647 w 52"/>
                  <a:gd name="T37" fmla="*/ 2147483647 h 26"/>
                  <a:gd name="T38" fmla="*/ 2147483647 w 52"/>
                  <a:gd name="T39" fmla="*/ 2147483647 h 26"/>
                  <a:gd name="T40" fmla="*/ 2147483647 w 52"/>
                  <a:gd name="T41" fmla="*/ 2147483647 h 26"/>
                  <a:gd name="T42" fmla="*/ 2147483647 w 52"/>
                  <a:gd name="T43" fmla="*/ 2147483647 h 26"/>
                  <a:gd name="T44" fmla="*/ 2147483647 w 52"/>
                  <a:gd name="T45" fmla="*/ 2147483647 h 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
                  <a:gd name="T70" fmla="*/ 0 h 26"/>
                  <a:gd name="T71" fmla="*/ 52 w 52"/>
                  <a:gd name="T72" fmla="*/ 26 h 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 h="26">
                    <a:moveTo>
                      <a:pt x="34" y="26"/>
                    </a:moveTo>
                    <a:lnTo>
                      <a:pt x="32" y="24"/>
                    </a:lnTo>
                    <a:lnTo>
                      <a:pt x="30" y="22"/>
                    </a:lnTo>
                    <a:lnTo>
                      <a:pt x="26" y="18"/>
                    </a:lnTo>
                    <a:lnTo>
                      <a:pt x="20" y="18"/>
                    </a:lnTo>
                    <a:lnTo>
                      <a:pt x="12" y="18"/>
                    </a:lnTo>
                    <a:lnTo>
                      <a:pt x="6" y="18"/>
                    </a:lnTo>
                    <a:lnTo>
                      <a:pt x="0" y="16"/>
                    </a:lnTo>
                    <a:lnTo>
                      <a:pt x="8" y="6"/>
                    </a:lnTo>
                    <a:lnTo>
                      <a:pt x="14" y="2"/>
                    </a:lnTo>
                    <a:lnTo>
                      <a:pt x="24" y="0"/>
                    </a:lnTo>
                    <a:lnTo>
                      <a:pt x="28" y="2"/>
                    </a:lnTo>
                    <a:lnTo>
                      <a:pt x="30" y="4"/>
                    </a:lnTo>
                    <a:lnTo>
                      <a:pt x="32" y="6"/>
                    </a:lnTo>
                    <a:lnTo>
                      <a:pt x="34" y="8"/>
                    </a:lnTo>
                    <a:lnTo>
                      <a:pt x="40" y="8"/>
                    </a:lnTo>
                    <a:lnTo>
                      <a:pt x="48" y="10"/>
                    </a:lnTo>
                    <a:lnTo>
                      <a:pt x="52" y="12"/>
                    </a:lnTo>
                    <a:lnTo>
                      <a:pt x="52" y="16"/>
                    </a:lnTo>
                    <a:lnTo>
                      <a:pt x="52" y="22"/>
                    </a:lnTo>
                    <a:lnTo>
                      <a:pt x="48" y="24"/>
                    </a:lnTo>
                    <a:lnTo>
                      <a:pt x="42" y="26"/>
                    </a:lnTo>
                    <a:lnTo>
                      <a:pt x="34" y="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1" name="Freeform 44"/>
              <p:cNvSpPr>
                <a:spLocks/>
              </p:cNvSpPr>
              <p:nvPr/>
            </p:nvSpPr>
            <p:spPr bwMode="auto">
              <a:xfrm>
                <a:off x="2660240" y="2502140"/>
                <a:ext cx="298656" cy="128763"/>
              </a:xfrm>
              <a:custGeom>
                <a:avLst/>
                <a:gdLst>
                  <a:gd name="T0" fmla="*/ 2147483647 w 204"/>
                  <a:gd name="T1" fmla="*/ 2147483647 h 82"/>
                  <a:gd name="T2" fmla="*/ 2147483647 w 204"/>
                  <a:gd name="T3" fmla="*/ 2147483647 h 82"/>
                  <a:gd name="T4" fmla="*/ 2147483647 w 204"/>
                  <a:gd name="T5" fmla="*/ 2147483647 h 82"/>
                  <a:gd name="T6" fmla="*/ 2147483647 w 204"/>
                  <a:gd name="T7" fmla="*/ 2147483647 h 82"/>
                  <a:gd name="T8" fmla="*/ 2147483647 w 204"/>
                  <a:gd name="T9" fmla="*/ 2147483647 h 82"/>
                  <a:gd name="T10" fmla="*/ 2147483647 w 204"/>
                  <a:gd name="T11" fmla="*/ 2147483647 h 82"/>
                  <a:gd name="T12" fmla="*/ 2147483647 w 204"/>
                  <a:gd name="T13" fmla="*/ 2147483647 h 82"/>
                  <a:gd name="T14" fmla="*/ 2147483647 w 204"/>
                  <a:gd name="T15" fmla="*/ 2147483647 h 82"/>
                  <a:gd name="T16" fmla="*/ 2147483647 w 204"/>
                  <a:gd name="T17" fmla="*/ 2147483647 h 82"/>
                  <a:gd name="T18" fmla="*/ 2147483647 w 204"/>
                  <a:gd name="T19" fmla="*/ 2147483647 h 82"/>
                  <a:gd name="T20" fmla="*/ 2147483647 w 204"/>
                  <a:gd name="T21" fmla="*/ 2147483647 h 82"/>
                  <a:gd name="T22" fmla="*/ 2147483647 w 204"/>
                  <a:gd name="T23" fmla="*/ 2147483647 h 82"/>
                  <a:gd name="T24" fmla="*/ 2147483647 w 204"/>
                  <a:gd name="T25" fmla="*/ 2147483647 h 82"/>
                  <a:gd name="T26" fmla="*/ 2147483647 w 204"/>
                  <a:gd name="T27" fmla="*/ 2147483647 h 82"/>
                  <a:gd name="T28" fmla="*/ 2147483647 w 204"/>
                  <a:gd name="T29" fmla="*/ 2147483647 h 82"/>
                  <a:gd name="T30" fmla="*/ 2147483647 w 204"/>
                  <a:gd name="T31" fmla="*/ 2147483647 h 82"/>
                  <a:gd name="T32" fmla="*/ 2147483647 w 204"/>
                  <a:gd name="T33" fmla="*/ 2147483647 h 82"/>
                  <a:gd name="T34" fmla="*/ 2147483647 w 204"/>
                  <a:gd name="T35" fmla="*/ 2147483647 h 82"/>
                  <a:gd name="T36" fmla="*/ 2147483647 w 204"/>
                  <a:gd name="T37" fmla="*/ 2147483647 h 82"/>
                  <a:gd name="T38" fmla="*/ 2147483647 w 204"/>
                  <a:gd name="T39" fmla="*/ 2147483647 h 82"/>
                  <a:gd name="T40" fmla="*/ 2147483647 w 204"/>
                  <a:gd name="T41" fmla="*/ 2147483647 h 82"/>
                  <a:gd name="T42" fmla="*/ 2147483647 w 204"/>
                  <a:gd name="T43" fmla="*/ 2147483647 h 82"/>
                  <a:gd name="T44" fmla="*/ 2147483647 w 204"/>
                  <a:gd name="T45" fmla="*/ 2147483647 h 82"/>
                  <a:gd name="T46" fmla="*/ 2147483647 w 204"/>
                  <a:gd name="T47" fmla="*/ 2147483647 h 82"/>
                  <a:gd name="T48" fmla="*/ 2147483647 w 204"/>
                  <a:gd name="T49" fmla="*/ 2147483647 h 82"/>
                  <a:gd name="T50" fmla="*/ 2147483647 w 204"/>
                  <a:gd name="T51" fmla="*/ 2147483647 h 82"/>
                  <a:gd name="T52" fmla="*/ 2147483647 w 204"/>
                  <a:gd name="T53" fmla="*/ 2147483647 h 82"/>
                  <a:gd name="T54" fmla="*/ 2147483647 w 204"/>
                  <a:gd name="T55" fmla="*/ 2147483647 h 82"/>
                  <a:gd name="T56" fmla="*/ 2147483647 w 204"/>
                  <a:gd name="T57" fmla="*/ 2147483647 h 82"/>
                  <a:gd name="T58" fmla="*/ 2147483647 w 204"/>
                  <a:gd name="T59" fmla="*/ 2147483647 h 82"/>
                  <a:gd name="T60" fmla="*/ 2147483647 w 204"/>
                  <a:gd name="T61" fmla="*/ 2147483647 h 82"/>
                  <a:gd name="T62" fmla="*/ 2147483647 w 204"/>
                  <a:gd name="T63" fmla="*/ 2147483647 h 82"/>
                  <a:gd name="T64" fmla="*/ 2147483647 w 204"/>
                  <a:gd name="T65" fmla="*/ 2147483647 h 82"/>
                  <a:gd name="T66" fmla="*/ 2147483647 w 204"/>
                  <a:gd name="T67" fmla="*/ 2147483647 h 82"/>
                  <a:gd name="T68" fmla="*/ 2147483647 w 204"/>
                  <a:gd name="T69" fmla="*/ 0 h 82"/>
                  <a:gd name="T70" fmla="*/ 2147483647 w 204"/>
                  <a:gd name="T71" fmla="*/ 2147483647 h 82"/>
                  <a:gd name="T72" fmla="*/ 2147483647 w 204"/>
                  <a:gd name="T73" fmla="*/ 2147483647 h 82"/>
                  <a:gd name="T74" fmla="*/ 2147483647 w 204"/>
                  <a:gd name="T75" fmla="*/ 2147483647 h 82"/>
                  <a:gd name="T76" fmla="*/ 2147483647 w 204"/>
                  <a:gd name="T77" fmla="*/ 2147483647 h 82"/>
                  <a:gd name="T78" fmla="*/ 2147483647 w 204"/>
                  <a:gd name="T79" fmla="*/ 2147483647 h 82"/>
                  <a:gd name="T80" fmla="*/ 2147483647 w 204"/>
                  <a:gd name="T81" fmla="*/ 2147483647 h 82"/>
                  <a:gd name="T82" fmla="*/ 2147483647 w 204"/>
                  <a:gd name="T83" fmla="*/ 2147483647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82"/>
                  <a:gd name="T128" fmla="*/ 204 w 204"/>
                  <a:gd name="T129" fmla="*/ 82 h 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82">
                    <a:moveTo>
                      <a:pt x="176" y="62"/>
                    </a:moveTo>
                    <a:lnTo>
                      <a:pt x="172" y="62"/>
                    </a:lnTo>
                    <a:lnTo>
                      <a:pt x="170" y="64"/>
                    </a:lnTo>
                    <a:lnTo>
                      <a:pt x="166" y="70"/>
                    </a:lnTo>
                    <a:lnTo>
                      <a:pt x="160" y="76"/>
                    </a:lnTo>
                    <a:lnTo>
                      <a:pt x="158" y="78"/>
                    </a:lnTo>
                    <a:lnTo>
                      <a:pt x="154" y="80"/>
                    </a:lnTo>
                    <a:lnTo>
                      <a:pt x="146" y="78"/>
                    </a:lnTo>
                    <a:lnTo>
                      <a:pt x="132" y="76"/>
                    </a:lnTo>
                    <a:lnTo>
                      <a:pt x="124" y="70"/>
                    </a:lnTo>
                    <a:lnTo>
                      <a:pt x="120" y="68"/>
                    </a:lnTo>
                    <a:lnTo>
                      <a:pt x="120" y="64"/>
                    </a:lnTo>
                    <a:lnTo>
                      <a:pt x="98" y="64"/>
                    </a:lnTo>
                    <a:lnTo>
                      <a:pt x="94" y="66"/>
                    </a:lnTo>
                    <a:lnTo>
                      <a:pt x="90" y="68"/>
                    </a:lnTo>
                    <a:lnTo>
                      <a:pt x="78" y="74"/>
                    </a:lnTo>
                    <a:lnTo>
                      <a:pt x="68" y="80"/>
                    </a:lnTo>
                    <a:lnTo>
                      <a:pt x="60" y="82"/>
                    </a:lnTo>
                    <a:lnTo>
                      <a:pt x="52" y="82"/>
                    </a:lnTo>
                    <a:lnTo>
                      <a:pt x="40" y="80"/>
                    </a:lnTo>
                    <a:lnTo>
                      <a:pt x="34" y="80"/>
                    </a:lnTo>
                    <a:lnTo>
                      <a:pt x="28" y="82"/>
                    </a:lnTo>
                    <a:lnTo>
                      <a:pt x="28" y="74"/>
                    </a:lnTo>
                    <a:lnTo>
                      <a:pt x="32" y="72"/>
                    </a:lnTo>
                    <a:lnTo>
                      <a:pt x="34" y="68"/>
                    </a:lnTo>
                    <a:lnTo>
                      <a:pt x="22" y="70"/>
                    </a:lnTo>
                    <a:lnTo>
                      <a:pt x="14" y="68"/>
                    </a:lnTo>
                    <a:lnTo>
                      <a:pt x="6" y="64"/>
                    </a:lnTo>
                    <a:lnTo>
                      <a:pt x="0" y="60"/>
                    </a:lnTo>
                    <a:lnTo>
                      <a:pt x="14" y="56"/>
                    </a:lnTo>
                    <a:lnTo>
                      <a:pt x="26" y="54"/>
                    </a:lnTo>
                    <a:lnTo>
                      <a:pt x="70" y="54"/>
                    </a:lnTo>
                    <a:lnTo>
                      <a:pt x="70" y="52"/>
                    </a:lnTo>
                    <a:lnTo>
                      <a:pt x="72" y="50"/>
                    </a:lnTo>
                    <a:lnTo>
                      <a:pt x="12" y="50"/>
                    </a:lnTo>
                    <a:lnTo>
                      <a:pt x="12" y="44"/>
                    </a:lnTo>
                    <a:lnTo>
                      <a:pt x="14" y="42"/>
                    </a:lnTo>
                    <a:lnTo>
                      <a:pt x="18" y="36"/>
                    </a:lnTo>
                    <a:lnTo>
                      <a:pt x="18" y="34"/>
                    </a:lnTo>
                    <a:lnTo>
                      <a:pt x="20" y="30"/>
                    </a:lnTo>
                    <a:lnTo>
                      <a:pt x="26" y="28"/>
                    </a:lnTo>
                    <a:lnTo>
                      <a:pt x="42" y="26"/>
                    </a:lnTo>
                    <a:lnTo>
                      <a:pt x="54" y="24"/>
                    </a:lnTo>
                    <a:lnTo>
                      <a:pt x="68" y="20"/>
                    </a:lnTo>
                    <a:lnTo>
                      <a:pt x="78" y="14"/>
                    </a:lnTo>
                    <a:lnTo>
                      <a:pt x="90" y="6"/>
                    </a:lnTo>
                    <a:lnTo>
                      <a:pt x="90" y="16"/>
                    </a:lnTo>
                    <a:lnTo>
                      <a:pt x="94" y="18"/>
                    </a:lnTo>
                    <a:lnTo>
                      <a:pt x="96" y="18"/>
                    </a:lnTo>
                    <a:lnTo>
                      <a:pt x="102" y="16"/>
                    </a:lnTo>
                    <a:lnTo>
                      <a:pt x="110" y="18"/>
                    </a:lnTo>
                    <a:lnTo>
                      <a:pt x="120" y="20"/>
                    </a:lnTo>
                    <a:lnTo>
                      <a:pt x="124" y="20"/>
                    </a:lnTo>
                    <a:lnTo>
                      <a:pt x="124" y="16"/>
                    </a:lnTo>
                    <a:lnTo>
                      <a:pt x="128" y="14"/>
                    </a:lnTo>
                    <a:lnTo>
                      <a:pt x="130" y="12"/>
                    </a:lnTo>
                    <a:lnTo>
                      <a:pt x="136" y="14"/>
                    </a:lnTo>
                    <a:lnTo>
                      <a:pt x="142" y="16"/>
                    </a:lnTo>
                    <a:lnTo>
                      <a:pt x="138" y="26"/>
                    </a:lnTo>
                    <a:lnTo>
                      <a:pt x="138" y="28"/>
                    </a:lnTo>
                    <a:lnTo>
                      <a:pt x="142" y="28"/>
                    </a:lnTo>
                    <a:lnTo>
                      <a:pt x="144" y="28"/>
                    </a:lnTo>
                    <a:lnTo>
                      <a:pt x="146" y="28"/>
                    </a:lnTo>
                    <a:lnTo>
                      <a:pt x="150" y="24"/>
                    </a:lnTo>
                    <a:lnTo>
                      <a:pt x="150" y="18"/>
                    </a:lnTo>
                    <a:lnTo>
                      <a:pt x="152" y="12"/>
                    </a:lnTo>
                    <a:lnTo>
                      <a:pt x="160" y="8"/>
                    </a:lnTo>
                    <a:lnTo>
                      <a:pt x="174" y="4"/>
                    </a:lnTo>
                    <a:lnTo>
                      <a:pt x="194" y="0"/>
                    </a:lnTo>
                    <a:lnTo>
                      <a:pt x="204" y="0"/>
                    </a:lnTo>
                    <a:lnTo>
                      <a:pt x="200" y="4"/>
                    </a:lnTo>
                    <a:lnTo>
                      <a:pt x="196" y="10"/>
                    </a:lnTo>
                    <a:lnTo>
                      <a:pt x="182" y="20"/>
                    </a:lnTo>
                    <a:lnTo>
                      <a:pt x="172" y="30"/>
                    </a:lnTo>
                    <a:lnTo>
                      <a:pt x="168" y="38"/>
                    </a:lnTo>
                    <a:lnTo>
                      <a:pt x="166" y="44"/>
                    </a:lnTo>
                    <a:lnTo>
                      <a:pt x="168" y="46"/>
                    </a:lnTo>
                    <a:lnTo>
                      <a:pt x="170" y="50"/>
                    </a:lnTo>
                    <a:lnTo>
                      <a:pt x="178" y="52"/>
                    </a:lnTo>
                    <a:lnTo>
                      <a:pt x="186" y="54"/>
                    </a:lnTo>
                    <a:lnTo>
                      <a:pt x="188" y="56"/>
                    </a:lnTo>
                    <a:lnTo>
                      <a:pt x="190" y="58"/>
                    </a:lnTo>
                    <a:lnTo>
                      <a:pt x="188" y="62"/>
                    </a:lnTo>
                    <a:lnTo>
                      <a:pt x="182" y="64"/>
                    </a:lnTo>
                    <a:lnTo>
                      <a:pt x="176" y="6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2" name="Freeform 45"/>
              <p:cNvSpPr>
                <a:spLocks/>
              </p:cNvSpPr>
              <p:nvPr/>
            </p:nvSpPr>
            <p:spPr bwMode="auto">
              <a:xfrm>
                <a:off x="2735191" y="2417183"/>
                <a:ext cx="141832" cy="42478"/>
              </a:xfrm>
              <a:custGeom>
                <a:avLst/>
                <a:gdLst>
                  <a:gd name="T0" fmla="*/ 0 w 96"/>
                  <a:gd name="T1" fmla="*/ 2147483647 h 26"/>
                  <a:gd name="T2" fmla="*/ 2147483647 w 96"/>
                  <a:gd name="T3" fmla="*/ 2147483647 h 26"/>
                  <a:gd name="T4" fmla="*/ 2147483647 w 96"/>
                  <a:gd name="T5" fmla="*/ 2147483647 h 26"/>
                  <a:gd name="T6" fmla="*/ 2147483647 w 96"/>
                  <a:gd name="T7" fmla="*/ 2147483647 h 26"/>
                  <a:gd name="T8" fmla="*/ 2147483647 w 96"/>
                  <a:gd name="T9" fmla="*/ 2147483647 h 26"/>
                  <a:gd name="T10" fmla="*/ 2147483647 w 96"/>
                  <a:gd name="T11" fmla="*/ 2147483647 h 26"/>
                  <a:gd name="T12" fmla="*/ 2147483647 w 96"/>
                  <a:gd name="T13" fmla="*/ 2147483647 h 26"/>
                  <a:gd name="T14" fmla="*/ 2147483647 w 96"/>
                  <a:gd name="T15" fmla="*/ 2147483647 h 26"/>
                  <a:gd name="T16" fmla="*/ 2147483647 w 96"/>
                  <a:gd name="T17" fmla="*/ 2147483647 h 26"/>
                  <a:gd name="T18" fmla="*/ 2147483647 w 96"/>
                  <a:gd name="T19" fmla="*/ 2147483647 h 26"/>
                  <a:gd name="T20" fmla="*/ 2147483647 w 96"/>
                  <a:gd name="T21" fmla="*/ 2147483647 h 26"/>
                  <a:gd name="T22" fmla="*/ 2147483647 w 96"/>
                  <a:gd name="T23" fmla="*/ 2147483647 h 26"/>
                  <a:gd name="T24" fmla="*/ 2147483647 w 96"/>
                  <a:gd name="T25" fmla="*/ 2147483647 h 26"/>
                  <a:gd name="T26" fmla="*/ 2147483647 w 96"/>
                  <a:gd name="T27" fmla="*/ 0 h 26"/>
                  <a:gd name="T28" fmla="*/ 2147483647 w 96"/>
                  <a:gd name="T29" fmla="*/ 2147483647 h 26"/>
                  <a:gd name="T30" fmla="*/ 2147483647 w 96"/>
                  <a:gd name="T31" fmla="*/ 2147483647 h 26"/>
                  <a:gd name="T32" fmla="*/ 2147483647 w 96"/>
                  <a:gd name="T33" fmla="*/ 2147483647 h 26"/>
                  <a:gd name="T34" fmla="*/ 2147483647 w 96"/>
                  <a:gd name="T35" fmla="*/ 2147483647 h 26"/>
                  <a:gd name="T36" fmla="*/ 2147483647 w 96"/>
                  <a:gd name="T37" fmla="*/ 2147483647 h 26"/>
                  <a:gd name="T38" fmla="*/ 2147483647 w 96"/>
                  <a:gd name="T39" fmla="*/ 2147483647 h 26"/>
                  <a:gd name="T40" fmla="*/ 2147483647 w 96"/>
                  <a:gd name="T41" fmla="*/ 2147483647 h 26"/>
                  <a:gd name="T42" fmla="*/ 0 w 96"/>
                  <a:gd name="T43" fmla="*/ 2147483647 h 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6"/>
                  <a:gd name="T67" fmla="*/ 0 h 26"/>
                  <a:gd name="T68" fmla="*/ 96 w 96"/>
                  <a:gd name="T69" fmla="*/ 26 h 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6" h="26">
                    <a:moveTo>
                      <a:pt x="0" y="24"/>
                    </a:moveTo>
                    <a:lnTo>
                      <a:pt x="6" y="24"/>
                    </a:lnTo>
                    <a:lnTo>
                      <a:pt x="12" y="24"/>
                    </a:lnTo>
                    <a:lnTo>
                      <a:pt x="16" y="24"/>
                    </a:lnTo>
                    <a:lnTo>
                      <a:pt x="18" y="26"/>
                    </a:lnTo>
                    <a:lnTo>
                      <a:pt x="26" y="26"/>
                    </a:lnTo>
                    <a:lnTo>
                      <a:pt x="42" y="20"/>
                    </a:lnTo>
                    <a:lnTo>
                      <a:pt x="52" y="16"/>
                    </a:lnTo>
                    <a:lnTo>
                      <a:pt x="58" y="22"/>
                    </a:lnTo>
                    <a:lnTo>
                      <a:pt x="68" y="16"/>
                    </a:lnTo>
                    <a:lnTo>
                      <a:pt x="76" y="12"/>
                    </a:lnTo>
                    <a:lnTo>
                      <a:pt x="86" y="8"/>
                    </a:lnTo>
                    <a:lnTo>
                      <a:pt x="96" y="4"/>
                    </a:lnTo>
                    <a:lnTo>
                      <a:pt x="90" y="0"/>
                    </a:lnTo>
                    <a:lnTo>
                      <a:pt x="78" y="2"/>
                    </a:lnTo>
                    <a:lnTo>
                      <a:pt x="70" y="4"/>
                    </a:lnTo>
                    <a:lnTo>
                      <a:pt x="46" y="10"/>
                    </a:lnTo>
                    <a:lnTo>
                      <a:pt x="24" y="16"/>
                    </a:lnTo>
                    <a:lnTo>
                      <a:pt x="16" y="18"/>
                    </a:lnTo>
                    <a:lnTo>
                      <a:pt x="4" y="18"/>
                    </a:lnTo>
                    <a:lnTo>
                      <a:pt x="4" y="24"/>
                    </a:lnTo>
                    <a:lnTo>
                      <a:pt x="0"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3" name="Freeform 46"/>
              <p:cNvSpPr>
                <a:spLocks/>
              </p:cNvSpPr>
              <p:nvPr/>
            </p:nvSpPr>
            <p:spPr bwMode="auto">
              <a:xfrm>
                <a:off x="2799766" y="2435768"/>
                <a:ext cx="193722" cy="50443"/>
              </a:xfrm>
              <a:custGeom>
                <a:avLst/>
                <a:gdLst>
                  <a:gd name="T0" fmla="*/ 2147483647 w 132"/>
                  <a:gd name="T1" fmla="*/ 2147483647 h 32"/>
                  <a:gd name="T2" fmla="*/ 2147483647 w 132"/>
                  <a:gd name="T3" fmla="*/ 2147483647 h 32"/>
                  <a:gd name="T4" fmla="*/ 2147483647 w 132"/>
                  <a:gd name="T5" fmla="*/ 2147483647 h 32"/>
                  <a:gd name="T6" fmla="*/ 2147483647 w 132"/>
                  <a:gd name="T7" fmla="*/ 2147483647 h 32"/>
                  <a:gd name="T8" fmla="*/ 2147483647 w 132"/>
                  <a:gd name="T9" fmla="*/ 2147483647 h 32"/>
                  <a:gd name="T10" fmla="*/ 2147483647 w 132"/>
                  <a:gd name="T11" fmla="*/ 2147483647 h 32"/>
                  <a:gd name="T12" fmla="*/ 0 w 132"/>
                  <a:gd name="T13" fmla="*/ 2147483647 h 32"/>
                  <a:gd name="T14" fmla="*/ 0 w 132"/>
                  <a:gd name="T15" fmla="*/ 2147483647 h 32"/>
                  <a:gd name="T16" fmla="*/ 2147483647 w 132"/>
                  <a:gd name="T17" fmla="*/ 2147483647 h 32"/>
                  <a:gd name="T18" fmla="*/ 2147483647 w 132"/>
                  <a:gd name="T19" fmla="*/ 2147483647 h 32"/>
                  <a:gd name="T20" fmla="*/ 2147483647 w 132"/>
                  <a:gd name="T21" fmla="*/ 2147483647 h 32"/>
                  <a:gd name="T22" fmla="*/ 2147483647 w 132"/>
                  <a:gd name="T23" fmla="*/ 0 h 32"/>
                  <a:gd name="T24" fmla="*/ 2147483647 w 132"/>
                  <a:gd name="T25" fmla="*/ 2147483647 h 32"/>
                  <a:gd name="T26" fmla="*/ 2147483647 w 132"/>
                  <a:gd name="T27" fmla="*/ 2147483647 h 32"/>
                  <a:gd name="T28" fmla="*/ 2147483647 w 132"/>
                  <a:gd name="T29" fmla="*/ 2147483647 h 32"/>
                  <a:gd name="T30" fmla="*/ 2147483647 w 132"/>
                  <a:gd name="T31" fmla="*/ 2147483647 h 32"/>
                  <a:gd name="T32" fmla="*/ 2147483647 w 132"/>
                  <a:gd name="T33" fmla="*/ 2147483647 h 32"/>
                  <a:gd name="T34" fmla="*/ 2147483647 w 132"/>
                  <a:gd name="T35" fmla="*/ 2147483647 h 32"/>
                  <a:gd name="T36" fmla="*/ 2147483647 w 132"/>
                  <a:gd name="T37" fmla="*/ 2147483647 h 32"/>
                  <a:gd name="T38" fmla="*/ 2147483647 w 132"/>
                  <a:gd name="T39" fmla="*/ 2147483647 h 32"/>
                  <a:gd name="T40" fmla="*/ 2147483647 w 132"/>
                  <a:gd name="T41" fmla="*/ 2147483647 h 32"/>
                  <a:gd name="T42" fmla="*/ 2147483647 w 132"/>
                  <a:gd name="T43" fmla="*/ 2147483647 h 32"/>
                  <a:gd name="T44" fmla="*/ 2147483647 w 132"/>
                  <a:gd name="T45" fmla="*/ 0 h 32"/>
                  <a:gd name="T46" fmla="*/ 2147483647 w 132"/>
                  <a:gd name="T47" fmla="*/ 0 h 32"/>
                  <a:gd name="T48" fmla="*/ 2147483647 w 132"/>
                  <a:gd name="T49" fmla="*/ 2147483647 h 32"/>
                  <a:gd name="T50" fmla="*/ 2147483647 w 132"/>
                  <a:gd name="T51" fmla="*/ 2147483647 h 32"/>
                  <a:gd name="T52" fmla="*/ 2147483647 w 132"/>
                  <a:gd name="T53" fmla="*/ 2147483647 h 32"/>
                  <a:gd name="T54" fmla="*/ 2147483647 w 132"/>
                  <a:gd name="T55" fmla="*/ 2147483647 h 32"/>
                  <a:gd name="T56" fmla="*/ 2147483647 w 132"/>
                  <a:gd name="T57" fmla="*/ 2147483647 h 32"/>
                  <a:gd name="T58" fmla="*/ 2147483647 w 132"/>
                  <a:gd name="T59" fmla="*/ 2147483647 h 32"/>
                  <a:gd name="T60" fmla="*/ 2147483647 w 132"/>
                  <a:gd name="T61" fmla="*/ 2147483647 h 32"/>
                  <a:gd name="T62" fmla="*/ 2147483647 w 132"/>
                  <a:gd name="T63" fmla="*/ 2147483647 h 32"/>
                  <a:gd name="T64" fmla="*/ 2147483647 w 132"/>
                  <a:gd name="T65" fmla="*/ 2147483647 h 32"/>
                  <a:gd name="T66" fmla="*/ 2147483647 w 132"/>
                  <a:gd name="T67" fmla="*/ 2147483647 h 32"/>
                  <a:gd name="T68" fmla="*/ 2147483647 w 132"/>
                  <a:gd name="T69" fmla="*/ 2147483647 h 32"/>
                  <a:gd name="T70" fmla="*/ 2147483647 w 132"/>
                  <a:gd name="T71" fmla="*/ 2147483647 h 32"/>
                  <a:gd name="T72" fmla="*/ 2147483647 w 132"/>
                  <a:gd name="T73" fmla="*/ 2147483647 h 32"/>
                  <a:gd name="T74" fmla="*/ 2147483647 w 132"/>
                  <a:gd name="T75" fmla="*/ 2147483647 h 32"/>
                  <a:gd name="T76" fmla="*/ 2147483647 w 132"/>
                  <a:gd name="T77" fmla="*/ 2147483647 h 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2"/>
                  <a:gd name="T118" fmla="*/ 0 h 32"/>
                  <a:gd name="T119" fmla="*/ 132 w 132"/>
                  <a:gd name="T120" fmla="*/ 32 h 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2" h="32">
                    <a:moveTo>
                      <a:pt x="34" y="32"/>
                    </a:moveTo>
                    <a:lnTo>
                      <a:pt x="30" y="30"/>
                    </a:lnTo>
                    <a:lnTo>
                      <a:pt x="28" y="30"/>
                    </a:lnTo>
                    <a:lnTo>
                      <a:pt x="30" y="26"/>
                    </a:lnTo>
                    <a:lnTo>
                      <a:pt x="36" y="24"/>
                    </a:lnTo>
                    <a:lnTo>
                      <a:pt x="18" y="22"/>
                    </a:lnTo>
                    <a:lnTo>
                      <a:pt x="0" y="20"/>
                    </a:lnTo>
                    <a:lnTo>
                      <a:pt x="0" y="18"/>
                    </a:lnTo>
                    <a:lnTo>
                      <a:pt x="6" y="16"/>
                    </a:lnTo>
                    <a:lnTo>
                      <a:pt x="24" y="10"/>
                    </a:lnTo>
                    <a:lnTo>
                      <a:pt x="40" y="4"/>
                    </a:lnTo>
                    <a:lnTo>
                      <a:pt x="54" y="0"/>
                    </a:lnTo>
                    <a:lnTo>
                      <a:pt x="54" y="6"/>
                    </a:lnTo>
                    <a:lnTo>
                      <a:pt x="56" y="6"/>
                    </a:lnTo>
                    <a:lnTo>
                      <a:pt x="64" y="6"/>
                    </a:lnTo>
                    <a:lnTo>
                      <a:pt x="64" y="14"/>
                    </a:lnTo>
                    <a:lnTo>
                      <a:pt x="66" y="16"/>
                    </a:lnTo>
                    <a:lnTo>
                      <a:pt x="68" y="18"/>
                    </a:lnTo>
                    <a:lnTo>
                      <a:pt x="74" y="18"/>
                    </a:lnTo>
                    <a:lnTo>
                      <a:pt x="84" y="16"/>
                    </a:lnTo>
                    <a:lnTo>
                      <a:pt x="92" y="14"/>
                    </a:lnTo>
                    <a:lnTo>
                      <a:pt x="100" y="6"/>
                    </a:lnTo>
                    <a:lnTo>
                      <a:pt x="108" y="0"/>
                    </a:lnTo>
                    <a:lnTo>
                      <a:pt x="114" y="0"/>
                    </a:lnTo>
                    <a:lnTo>
                      <a:pt x="114" y="8"/>
                    </a:lnTo>
                    <a:lnTo>
                      <a:pt x="110" y="12"/>
                    </a:lnTo>
                    <a:lnTo>
                      <a:pt x="120" y="14"/>
                    </a:lnTo>
                    <a:lnTo>
                      <a:pt x="132" y="14"/>
                    </a:lnTo>
                    <a:lnTo>
                      <a:pt x="118" y="22"/>
                    </a:lnTo>
                    <a:lnTo>
                      <a:pt x="110" y="28"/>
                    </a:lnTo>
                    <a:lnTo>
                      <a:pt x="104" y="28"/>
                    </a:lnTo>
                    <a:lnTo>
                      <a:pt x="98" y="28"/>
                    </a:lnTo>
                    <a:lnTo>
                      <a:pt x="94" y="26"/>
                    </a:lnTo>
                    <a:lnTo>
                      <a:pt x="90" y="24"/>
                    </a:lnTo>
                    <a:lnTo>
                      <a:pt x="84" y="22"/>
                    </a:lnTo>
                    <a:lnTo>
                      <a:pt x="72" y="24"/>
                    </a:lnTo>
                    <a:lnTo>
                      <a:pt x="60" y="28"/>
                    </a:lnTo>
                    <a:lnTo>
                      <a:pt x="48" y="30"/>
                    </a:lnTo>
                    <a:lnTo>
                      <a:pt x="34" y="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4" name="Freeform 47"/>
              <p:cNvSpPr>
                <a:spLocks/>
              </p:cNvSpPr>
              <p:nvPr/>
            </p:nvSpPr>
            <p:spPr bwMode="auto">
              <a:xfrm>
                <a:off x="2908158" y="2390634"/>
                <a:ext cx="93402" cy="29203"/>
              </a:xfrm>
              <a:custGeom>
                <a:avLst/>
                <a:gdLst>
                  <a:gd name="T0" fmla="*/ 2147483647 w 64"/>
                  <a:gd name="T1" fmla="*/ 2147483647 h 18"/>
                  <a:gd name="T2" fmla="*/ 2147483647 w 64"/>
                  <a:gd name="T3" fmla="*/ 2147483647 h 18"/>
                  <a:gd name="T4" fmla="*/ 0 w 64"/>
                  <a:gd name="T5" fmla="*/ 2147483647 h 18"/>
                  <a:gd name="T6" fmla="*/ 2147483647 w 64"/>
                  <a:gd name="T7" fmla="*/ 2147483647 h 18"/>
                  <a:gd name="T8" fmla="*/ 2147483647 w 64"/>
                  <a:gd name="T9" fmla="*/ 2147483647 h 18"/>
                  <a:gd name="T10" fmla="*/ 2147483647 w 64"/>
                  <a:gd name="T11" fmla="*/ 2147483647 h 18"/>
                  <a:gd name="T12" fmla="*/ 2147483647 w 64"/>
                  <a:gd name="T13" fmla="*/ 2147483647 h 18"/>
                  <a:gd name="T14" fmla="*/ 2147483647 w 64"/>
                  <a:gd name="T15" fmla="*/ 2147483647 h 18"/>
                  <a:gd name="T16" fmla="*/ 2147483647 w 64"/>
                  <a:gd name="T17" fmla="*/ 0 h 18"/>
                  <a:gd name="T18" fmla="*/ 2147483647 w 64"/>
                  <a:gd name="T19" fmla="*/ 2147483647 h 18"/>
                  <a:gd name="T20" fmla="*/ 2147483647 w 64"/>
                  <a:gd name="T21" fmla="*/ 2147483647 h 18"/>
                  <a:gd name="T22" fmla="*/ 2147483647 w 64"/>
                  <a:gd name="T23" fmla="*/ 2147483647 h 18"/>
                  <a:gd name="T24" fmla="*/ 2147483647 w 64"/>
                  <a:gd name="T25" fmla="*/ 2147483647 h 18"/>
                  <a:gd name="T26" fmla="*/ 2147483647 w 64"/>
                  <a:gd name="T27" fmla="*/ 2147483647 h 18"/>
                  <a:gd name="T28" fmla="*/ 2147483647 w 64"/>
                  <a:gd name="T29" fmla="*/ 2147483647 h 18"/>
                  <a:gd name="T30" fmla="*/ 2147483647 w 64"/>
                  <a:gd name="T31" fmla="*/ 2147483647 h 18"/>
                  <a:gd name="T32" fmla="*/ 2147483647 w 64"/>
                  <a:gd name="T33" fmla="*/ 2147483647 h 18"/>
                  <a:gd name="T34" fmla="*/ 2147483647 w 64"/>
                  <a:gd name="T35" fmla="*/ 2147483647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4"/>
                  <a:gd name="T55" fmla="*/ 0 h 18"/>
                  <a:gd name="T56" fmla="*/ 64 w 64"/>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4" h="18">
                    <a:moveTo>
                      <a:pt x="12" y="18"/>
                    </a:moveTo>
                    <a:lnTo>
                      <a:pt x="6" y="16"/>
                    </a:lnTo>
                    <a:lnTo>
                      <a:pt x="0" y="14"/>
                    </a:lnTo>
                    <a:lnTo>
                      <a:pt x="8" y="12"/>
                    </a:lnTo>
                    <a:lnTo>
                      <a:pt x="18" y="12"/>
                    </a:lnTo>
                    <a:lnTo>
                      <a:pt x="26" y="10"/>
                    </a:lnTo>
                    <a:lnTo>
                      <a:pt x="28" y="10"/>
                    </a:lnTo>
                    <a:lnTo>
                      <a:pt x="30" y="8"/>
                    </a:lnTo>
                    <a:lnTo>
                      <a:pt x="48" y="0"/>
                    </a:lnTo>
                    <a:lnTo>
                      <a:pt x="58" y="2"/>
                    </a:lnTo>
                    <a:lnTo>
                      <a:pt x="64" y="4"/>
                    </a:lnTo>
                    <a:lnTo>
                      <a:pt x="58" y="10"/>
                    </a:lnTo>
                    <a:lnTo>
                      <a:pt x="48" y="16"/>
                    </a:lnTo>
                    <a:lnTo>
                      <a:pt x="30" y="18"/>
                    </a:lnTo>
                    <a:lnTo>
                      <a:pt x="30" y="16"/>
                    </a:lnTo>
                    <a:lnTo>
                      <a:pt x="28" y="16"/>
                    </a:lnTo>
                    <a:lnTo>
                      <a:pt x="22" y="16"/>
                    </a:lnTo>
                    <a:lnTo>
                      <a:pt x="12"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5" name="Freeform 48"/>
              <p:cNvSpPr>
                <a:spLocks/>
              </p:cNvSpPr>
              <p:nvPr/>
            </p:nvSpPr>
            <p:spPr bwMode="auto">
              <a:xfrm>
                <a:off x="2970426" y="2496830"/>
                <a:ext cx="107239" cy="66372"/>
              </a:xfrm>
              <a:custGeom>
                <a:avLst/>
                <a:gdLst>
                  <a:gd name="T0" fmla="*/ 2147483647 w 74"/>
                  <a:gd name="T1" fmla="*/ 2147483647 h 42"/>
                  <a:gd name="T2" fmla="*/ 2147483647 w 74"/>
                  <a:gd name="T3" fmla="*/ 2147483647 h 42"/>
                  <a:gd name="T4" fmla="*/ 2147483647 w 74"/>
                  <a:gd name="T5" fmla="*/ 2147483647 h 42"/>
                  <a:gd name="T6" fmla="*/ 2147483647 w 74"/>
                  <a:gd name="T7" fmla="*/ 2147483647 h 42"/>
                  <a:gd name="T8" fmla="*/ 2147483647 w 74"/>
                  <a:gd name="T9" fmla="*/ 2147483647 h 42"/>
                  <a:gd name="T10" fmla="*/ 2147483647 w 74"/>
                  <a:gd name="T11" fmla="*/ 2147483647 h 42"/>
                  <a:gd name="T12" fmla="*/ 2147483647 w 74"/>
                  <a:gd name="T13" fmla="*/ 2147483647 h 42"/>
                  <a:gd name="T14" fmla="*/ 2147483647 w 74"/>
                  <a:gd name="T15" fmla="*/ 2147483647 h 42"/>
                  <a:gd name="T16" fmla="*/ 2147483647 w 74"/>
                  <a:gd name="T17" fmla="*/ 2147483647 h 42"/>
                  <a:gd name="T18" fmla="*/ 2147483647 w 74"/>
                  <a:gd name="T19" fmla="*/ 2147483647 h 42"/>
                  <a:gd name="T20" fmla="*/ 2147483647 w 74"/>
                  <a:gd name="T21" fmla="*/ 2147483647 h 42"/>
                  <a:gd name="T22" fmla="*/ 2147483647 w 74"/>
                  <a:gd name="T23" fmla="*/ 2147483647 h 42"/>
                  <a:gd name="T24" fmla="*/ 2147483647 w 74"/>
                  <a:gd name="T25" fmla="*/ 2147483647 h 42"/>
                  <a:gd name="T26" fmla="*/ 2147483647 w 74"/>
                  <a:gd name="T27" fmla="*/ 2147483647 h 42"/>
                  <a:gd name="T28" fmla="*/ 2147483647 w 74"/>
                  <a:gd name="T29" fmla="*/ 2147483647 h 42"/>
                  <a:gd name="T30" fmla="*/ 2147483647 w 74"/>
                  <a:gd name="T31" fmla="*/ 2147483647 h 42"/>
                  <a:gd name="T32" fmla="*/ 2147483647 w 74"/>
                  <a:gd name="T33" fmla="*/ 2147483647 h 42"/>
                  <a:gd name="T34" fmla="*/ 2147483647 w 74"/>
                  <a:gd name="T35" fmla="*/ 2147483647 h 42"/>
                  <a:gd name="T36" fmla="*/ 2147483647 w 74"/>
                  <a:gd name="T37" fmla="*/ 2147483647 h 42"/>
                  <a:gd name="T38" fmla="*/ 0 w 74"/>
                  <a:gd name="T39" fmla="*/ 2147483647 h 42"/>
                  <a:gd name="T40" fmla="*/ 2147483647 w 74"/>
                  <a:gd name="T41" fmla="*/ 2147483647 h 42"/>
                  <a:gd name="T42" fmla="*/ 2147483647 w 74"/>
                  <a:gd name="T43" fmla="*/ 2147483647 h 42"/>
                  <a:gd name="T44" fmla="*/ 2147483647 w 74"/>
                  <a:gd name="T45" fmla="*/ 2147483647 h 42"/>
                  <a:gd name="T46" fmla="*/ 2147483647 w 74"/>
                  <a:gd name="T47" fmla="*/ 2147483647 h 42"/>
                  <a:gd name="T48" fmla="*/ 2147483647 w 74"/>
                  <a:gd name="T49" fmla="*/ 2147483647 h 42"/>
                  <a:gd name="T50" fmla="*/ 2147483647 w 74"/>
                  <a:gd name="T51" fmla="*/ 2147483647 h 42"/>
                  <a:gd name="T52" fmla="*/ 2147483647 w 74"/>
                  <a:gd name="T53" fmla="*/ 2147483647 h 42"/>
                  <a:gd name="T54" fmla="*/ 2147483647 w 74"/>
                  <a:gd name="T55" fmla="*/ 2147483647 h 42"/>
                  <a:gd name="T56" fmla="*/ 2147483647 w 74"/>
                  <a:gd name="T57" fmla="*/ 2147483647 h 42"/>
                  <a:gd name="T58" fmla="*/ 2147483647 w 74"/>
                  <a:gd name="T59" fmla="*/ 2147483647 h 42"/>
                  <a:gd name="T60" fmla="*/ 2147483647 w 74"/>
                  <a:gd name="T61" fmla="*/ 2147483647 h 42"/>
                  <a:gd name="T62" fmla="*/ 2147483647 w 74"/>
                  <a:gd name="T63" fmla="*/ 2147483647 h 42"/>
                  <a:gd name="T64" fmla="*/ 2147483647 w 74"/>
                  <a:gd name="T65" fmla="*/ 2147483647 h 42"/>
                  <a:gd name="T66" fmla="*/ 2147483647 w 74"/>
                  <a:gd name="T67" fmla="*/ 0 h 42"/>
                  <a:gd name="T68" fmla="*/ 2147483647 w 74"/>
                  <a:gd name="T69" fmla="*/ 2147483647 h 4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4"/>
                  <a:gd name="T106" fmla="*/ 0 h 42"/>
                  <a:gd name="T107" fmla="*/ 74 w 74"/>
                  <a:gd name="T108" fmla="*/ 42 h 4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4" h="42">
                    <a:moveTo>
                      <a:pt x="74" y="4"/>
                    </a:moveTo>
                    <a:lnTo>
                      <a:pt x="70" y="6"/>
                    </a:lnTo>
                    <a:lnTo>
                      <a:pt x="66" y="8"/>
                    </a:lnTo>
                    <a:lnTo>
                      <a:pt x="58" y="14"/>
                    </a:lnTo>
                    <a:lnTo>
                      <a:pt x="66" y="22"/>
                    </a:lnTo>
                    <a:lnTo>
                      <a:pt x="56" y="28"/>
                    </a:lnTo>
                    <a:lnTo>
                      <a:pt x="52" y="30"/>
                    </a:lnTo>
                    <a:lnTo>
                      <a:pt x="48" y="28"/>
                    </a:lnTo>
                    <a:lnTo>
                      <a:pt x="48" y="32"/>
                    </a:lnTo>
                    <a:lnTo>
                      <a:pt x="44" y="34"/>
                    </a:lnTo>
                    <a:lnTo>
                      <a:pt x="38" y="36"/>
                    </a:lnTo>
                    <a:lnTo>
                      <a:pt x="32" y="38"/>
                    </a:lnTo>
                    <a:lnTo>
                      <a:pt x="26" y="42"/>
                    </a:lnTo>
                    <a:lnTo>
                      <a:pt x="18" y="42"/>
                    </a:lnTo>
                    <a:lnTo>
                      <a:pt x="18" y="36"/>
                    </a:lnTo>
                    <a:lnTo>
                      <a:pt x="16" y="34"/>
                    </a:lnTo>
                    <a:lnTo>
                      <a:pt x="10" y="32"/>
                    </a:lnTo>
                    <a:lnTo>
                      <a:pt x="4" y="28"/>
                    </a:lnTo>
                    <a:lnTo>
                      <a:pt x="2" y="26"/>
                    </a:lnTo>
                    <a:lnTo>
                      <a:pt x="0" y="22"/>
                    </a:lnTo>
                    <a:lnTo>
                      <a:pt x="2" y="20"/>
                    </a:lnTo>
                    <a:lnTo>
                      <a:pt x="4" y="18"/>
                    </a:lnTo>
                    <a:lnTo>
                      <a:pt x="8" y="16"/>
                    </a:lnTo>
                    <a:lnTo>
                      <a:pt x="14" y="16"/>
                    </a:lnTo>
                    <a:lnTo>
                      <a:pt x="16" y="18"/>
                    </a:lnTo>
                    <a:lnTo>
                      <a:pt x="20" y="20"/>
                    </a:lnTo>
                    <a:lnTo>
                      <a:pt x="22" y="20"/>
                    </a:lnTo>
                    <a:lnTo>
                      <a:pt x="30" y="18"/>
                    </a:lnTo>
                    <a:lnTo>
                      <a:pt x="32" y="16"/>
                    </a:lnTo>
                    <a:lnTo>
                      <a:pt x="32" y="14"/>
                    </a:lnTo>
                    <a:lnTo>
                      <a:pt x="32" y="8"/>
                    </a:lnTo>
                    <a:lnTo>
                      <a:pt x="38" y="4"/>
                    </a:lnTo>
                    <a:lnTo>
                      <a:pt x="50" y="4"/>
                    </a:lnTo>
                    <a:lnTo>
                      <a:pt x="74" y="0"/>
                    </a:lnTo>
                    <a:lnTo>
                      <a:pt x="74"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6" name="Freeform 49"/>
              <p:cNvSpPr>
                <a:spLocks/>
              </p:cNvSpPr>
              <p:nvPr/>
            </p:nvSpPr>
            <p:spPr bwMode="auto">
              <a:xfrm>
                <a:off x="2950823" y="2593733"/>
                <a:ext cx="56503" cy="34513"/>
              </a:xfrm>
              <a:custGeom>
                <a:avLst/>
                <a:gdLst>
                  <a:gd name="T0" fmla="*/ 2147483647 w 40"/>
                  <a:gd name="T1" fmla="*/ 2147483647 h 22"/>
                  <a:gd name="T2" fmla="*/ 2147483647 w 40"/>
                  <a:gd name="T3" fmla="*/ 2147483647 h 22"/>
                  <a:gd name="T4" fmla="*/ 2147483647 w 40"/>
                  <a:gd name="T5" fmla="*/ 2147483647 h 22"/>
                  <a:gd name="T6" fmla="*/ 0 w 40"/>
                  <a:gd name="T7" fmla="*/ 2147483647 h 22"/>
                  <a:gd name="T8" fmla="*/ 2147483647 w 40"/>
                  <a:gd name="T9" fmla="*/ 2147483647 h 22"/>
                  <a:gd name="T10" fmla="*/ 2147483647 w 40"/>
                  <a:gd name="T11" fmla="*/ 2147483647 h 22"/>
                  <a:gd name="T12" fmla="*/ 2147483647 w 40"/>
                  <a:gd name="T13" fmla="*/ 0 h 22"/>
                  <a:gd name="T14" fmla="*/ 2147483647 w 40"/>
                  <a:gd name="T15" fmla="*/ 2147483647 h 22"/>
                  <a:gd name="T16" fmla="*/ 2147483647 w 40"/>
                  <a:gd name="T17" fmla="*/ 2147483647 h 22"/>
                  <a:gd name="T18" fmla="*/ 2147483647 w 40"/>
                  <a:gd name="T19" fmla="*/ 2147483647 h 22"/>
                  <a:gd name="T20" fmla="*/ 2147483647 w 40"/>
                  <a:gd name="T21" fmla="*/ 2147483647 h 22"/>
                  <a:gd name="T22" fmla="*/ 2147483647 w 40"/>
                  <a:gd name="T23" fmla="*/ 2147483647 h 22"/>
                  <a:gd name="T24" fmla="*/ 2147483647 w 40"/>
                  <a:gd name="T25" fmla="*/ 2147483647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22"/>
                  <a:gd name="T41" fmla="*/ 40 w 40"/>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22">
                    <a:moveTo>
                      <a:pt x="22" y="22"/>
                    </a:moveTo>
                    <a:lnTo>
                      <a:pt x="16" y="22"/>
                    </a:lnTo>
                    <a:lnTo>
                      <a:pt x="8" y="20"/>
                    </a:lnTo>
                    <a:lnTo>
                      <a:pt x="0" y="14"/>
                    </a:lnTo>
                    <a:lnTo>
                      <a:pt x="6" y="10"/>
                    </a:lnTo>
                    <a:lnTo>
                      <a:pt x="12" y="6"/>
                    </a:lnTo>
                    <a:lnTo>
                      <a:pt x="30" y="0"/>
                    </a:lnTo>
                    <a:lnTo>
                      <a:pt x="32" y="4"/>
                    </a:lnTo>
                    <a:lnTo>
                      <a:pt x="34" y="6"/>
                    </a:lnTo>
                    <a:lnTo>
                      <a:pt x="40" y="6"/>
                    </a:lnTo>
                    <a:lnTo>
                      <a:pt x="40" y="18"/>
                    </a:lnTo>
                    <a:lnTo>
                      <a:pt x="32" y="22"/>
                    </a:lnTo>
                    <a:lnTo>
                      <a:pt x="22"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7" name="Freeform 50"/>
              <p:cNvSpPr>
                <a:spLocks/>
              </p:cNvSpPr>
              <p:nvPr/>
            </p:nvSpPr>
            <p:spPr bwMode="auto">
              <a:xfrm>
                <a:off x="3073053" y="2697274"/>
                <a:ext cx="117617" cy="66372"/>
              </a:xfrm>
              <a:custGeom>
                <a:avLst/>
                <a:gdLst>
                  <a:gd name="T0" fmla="*/ 2147483647 w 80"/>
                  <a:gd name="T1" fmla="*/ 2147483647 h 42"/>
                  <a:gd name="T2" fmla="*/ 2147483647 w 80"/>
                  <a:gd name="T3" fmla="*/ 2147483647 h 42"/>
                  <a:gd name="T4" fmla="*/ 2147483647 w 80"/>
                  <a:gd name="T5" fmla="*/ 2147483647 h 42"/>
                  <a:gd name="T6" fmla="*/ 2147483647 w 80"/>
                  <a:gd name="T7" fmla="*/ 2147483647 h 42"/>
                  <a:gd name="T8" fmla="*/ 2147483647 w 80"/>
                  <a:gd name="T9" fmla="*/ 2147483647 h 42"/>
                  <a:gd name="T10" fmla="*/ 2147483647 w 80"/>
                  <a:gd name="T11" fmla="*/ 2147483647 h 42"/>
                  <a:gd name="T12" fmla="*/ 2147483647 w 80"/>
                  <a:gd name="T13" fmla="*/ 2147483647 h 42"/>
                  <a:gd name="T14" fmla="*/ 2147483647 w 80"/>
                  <a:gd name="T15" fmla="*/ 2147483647 h 42"/>
                  <a:gd name="T16" fmla="*/ 2147483647 w 80"/>
                  <a:gd name="T17" fmla="*/ 2147483647 h 42"/>
                  <a:gd name="T18" fmla="*/ 2147483647 w 80"/>
                  <a:gd name="T19" fmla="*/ 2147483647 h 42"/>
                  <a:gd name="T20" fmla="*/ 2147483647 w 80"/>
                  <a:gd name="T21" fmla="*/ 2147483647 h 42"/>
                  <a:gd name="T22" fmla="*/ 2147483647 w 80"/>
                  <a:gd name="T23" fmla="*/ 2147483647 h 42"/>
                  <a:gd name="T24" fmla="*/ 2147483647 w 80"/>
                  <a:gd name="T25" fmla="*/ 2147483647 h 42"/>
                  <a:gd name="T26" fmla="*/ 2147483647 w 80"/>
                  <a:gd name="T27" fmla="*/ 2147483647 h 42"/>
                  <a:gd name="T28" fmla="*/ 0 w 80"/>
                  <a:gd name="T29" fmla="*/ 2147483647 h 42"/>
                  <a:gd name="T30" fmla="*/ 2147483647 w 80"/>
                  <a:gd name="T31" fmla="*/ 2147483647 h 42"/>
                  <a:gd name="T32" fmla="*/ 2147483647 w 80"/>
                  <a:gd name="T33" fmla="*/ 2147483647 h 42"/>
                  <a:gd name="T34" fmla="*/ 2147483647 w 80"/>
                  <a:gd name="T35" fmla="*/ 0 h 42"/>
                  <a:gd name="T36" fmla="*/ 2147483647 w 80"/>
                  <a:gd name="T37" fmla="*/ 2147483647 h 42"/>
                  <a:gd name="T38" fmla="*/ 2147483647 w 80"/>
                  <a:gd name="T39" fmla="*/ 2147483647 h 42"/>
                  <a:gd name="T40" fmla="*/ 2147483647 w 80"/>
                  <a:gd name="T41" fmla="*/ 2147483647 h 42"/>
                  <a:gd name="T42" fmla="*/ 2147483647 w 80"/>
                  <a:gd name="T43" fmla="*/ 2147483647 h 42"/>
                  <a:gd name="T44" fmla="*/ 2147483647 w 80"/>
                  <a:gd name="T45" fmla="*/ 2147483647 h 42"/>
                  <a:gd name="T46" fmla="*/ 2147483647 w 80"/>
                  <a:gd name="T47" fmla="*/ 2147483647 h 42"/>
                  <a:gd name="T48" fmla="*/ 2147483647 w 80"/>
                  <a:gd name="T49" fmla="*/ 2147483647 h 42"/>
                  <a:gd name="T50" fmla="*/ 2147483647 w 80"/>
                  <a:gd name="T51" fmla="*/ 2147483647 h 42"/>
                  <a:gd name="T52" fmla="*/ 2147483647 w 80"/>
                  <a:gd name="T53" fmla="*/ 2147483647 h 42"/>
                  <a:gd name="T54" fmla="*/ 2147483647 w 80"/>
                  <a:gd name="T55" fmla="*/ 2147483647 h 42"/>
                  <a:gd name="T56" fmla="*/ 2147483647 w 80"/>
                  <a:gd name="T57" fmla="*/ 2147483647 h 42"/>
                  <a:gd name="T58" fmla="*/ 2147483647 w 8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0"/>
                  <a:gd name="T91" fmla="*/ 0 h 42"/>
                  <a:gd name="T92" fmla="*/ 80 w 8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0" h="42">
                    <a:moveTo>
                      <a:pt x="58" y="40"/>
                    </a:moveTo>
                    <a:lnTo>
                      <a:pt x="56" y="30"/>
                    </a:lnTo>
                    <a:lnTo>
                      <a:pt x="52" y="26"/>
                    </a:lnTo>
                    <a:lnTo>
                      <a:pt x="48" y="26"/>
                    </a:lnTo>
                    <a:lnTo>
                      <a:pt x="42" y="26"/>
                    </a:lnTo>
                    <a:lnTo>
                      <a:pt x="38" y="30"/>
                    </a:lnTo>
                    <a:lnTo>
                      <a:pt x="30" y="36"/>
                    </a:lnTo>
                    <a:lnTo>
                      <a:pt x="22" y="40"/>
                    </a:lnTo>
                    <a:lnTo>
                      <a:pt x="16" y="42"/>
                    </a:lnTo>
                    <a:lnTo>
                      <a:pt x="10" y="40"/>
                    </a:lnTo>
                    <a:lnTo>
                      <a:pt x="14" y="38"/>
                    </a:lnTo>
                    <a:lnTo>
                      <a:pt x="10" y="36"/>
                    </a:lnTo>
                    <a:lnTo>
                      <a:pt x="6" y="36"/>
                    </a:lnTo>
                    <a:lnTo>
                      <a:pt x="4" y="36"/>
                    </a:lnTo>
                    <a:lnTo>
                      <a:pt x="0" y="34"/>
                    </a:lnTo>
                    <a:lnTo>
                      <a:pt x="8" y="24"/>
                    </a:lnTo>
                    <a:lnTo>
                      <a:pt x="22" y="14"/>
                    </a:lnTo>
                    <a:lnTo>
                      <a:pt x="46" y="0"/>
                    </a:lnTo>
                    <a:lnTo>
                      <a:pt x="52" y="6"/>
                    </a:lnTo>
                    <a:lnTo>
                      <a:pt x="58" y="12"/>
                    </a:lnTo>
                    <a:lnTo>
                      <a:pt x="70" y="22"/>
                    </a:lnTo>
                    <a:lnTo>
                      <a:pt x="68" y="28"/>
                    </a:lnTo>
                    <a:lnTo>
                      <a:pt x="74" y="28"/>
                    </a:lnTo>
                    <a:lnTo>
                      <a:pt x="80" y="30"/>
                    </a:lnTo>
                    <a:lnTo>
                      <a:pt x="74" y="36"/>
                    </a:lnTo>
                    <a:lnTo>
                      <a:pt x="70" y="38"/>
                    </a:lnTo>
                    <a:lnTo>
                      <a:pt x="64" y="40"/>
                    </a:lnTo>
                    <a:lnTo>
                      <a:pt x="60" y="38"/>
                    </a:lnTo>
                    <a:lnTo>
                      <a:pt x="60" y="36"/>
                    </a:lnTo>
                    <a:lnTo>
                      <a:pt x="58" y="4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8" name="Freeform 51"/>
              <p:cNvSpPr>
                <a:spLocks/>
              </p:cNvSpPr>
              <p:nvPr/>
            </p:nvSpPr>
            <p:spPr bwMode="auto">
              <a:xfrm>
                <a:off x="3028081" y="2435768"/>
                <a:ext cx="96861" cy="38495"/>
              </a:xfrm>
              <a:custGeom>
                <a:avLst/>
                <a:gdLst>
                  <a:gd name="T0" fmla="*/ 2147483647 w 66"/>
                  <a:gd name="T1" fmla="*/ 2147483647 h 24"/>
                  <a:gd name="T2" fmla="*/ 2147483647 w 66"/>
                  <a:gd name="T3" fmla="*/ 2147483647 h 24"/>
                  <a:gd name="T4" fmla="*/ 2147483647 w 66"/>
                  <a:gd name="T5" fmla="*/ 2147483647 h 24"/>
                  <a:gd name="T6" fmla="*/ 2147483647 w 66"/>
                  <a:gd name="T7" fmla="*/ 2147483647 h 24"/>
                  <a:gd name="T8" fmla="*/ 2147483647 w 66"/>
                  <a:gd name="T9" fmla="*/ 2147483647 h 24"/>
                  <a:gd name="T10" fmla="*/ 2147483647 w 66"/>
                  <a:gd name="T11" fmla="*/ 2147483647 h 24"/>
                  <a:gd name="T12" fmla="*/ 2147483647 w 66"/>
                  <a:gd name="T13" fmla="*/ 2147483647 h 24"/>
                  <a:gd name="T14" fmla="*/ 2147483647 w 66"/>
                  <a:gd name="T15" fmla="*/ 2147483647 h 24"/>
                  <a:gd name="T16" fmla="*/ 2147483647 w 66"/>
                  <a:gd name="T17" fmla="*/ 2147483647 h 24"/>
                  <a:gd name="T18" fmla="*/ 2147483647 w 66"/>
                  <a:gd name="T19" fmla="*/ 2147483647 h 24"/>
                  <a:gd name="T20" fmla="*/ 2147483647 w 66"/>
                  <a:gd name="T21" fmla="*/ 0 h 24"/>
                  <a:gd name="T22" fmla="*/ 2147483647 w 66"/>
                  <a:gd name="T23" fmla="*/ 0 h 24"/>
                  <a:gd name="T24" fmla="*/ 2147483647 w 66"/>
                  <a:gd name="T25" fmla="*/ 2147483647 h 24"/>
                  <a:gd name="T26" fmla="*/ 2147483647 w 66"/>
                  <a:gd name="T27" fmla="*/ 2147483647 h 24"/>
                  <a:gd name="T28" fmla="*/ 2147483647 w 66"/>
                  <a:gd name="T29" fmla="*/ 0 h 24"/>
                  <a:gd name="T30" fmla="*/ 2147483647 w 66"/>
                  <a:gd name="T31" fmla="*/ 2147483647 h 24"/>
                  <a:gd name="T32" fmla="*/ 2147483647 w 66"/>
                  <a:gd name="T33" fmla="*/ 2147483647 h 24"/>
                  <a:gd name="T34" fmla="*/ 2147483647 w 66"/>
                  <a:gd name="T35" fmla="*/ 2147483647 h 24"/>
                  <a:gd name="T36" fmla="*/ 2147483647 w 66"/>
                  <a:gd name="T37" fmla="*/ 2147483647 h 24"/>
                  <a:gd name="T38" fmla="*/ 2147483647 w 66"/>
                  <a:gd name="T39" fmla="*/ 2147483647 h 24"/>
                  <a:gd name="T40" fmla="*/ 2147483647 w 66"/>
                  <a:gd name="T41" fmla="*/ 2147483647 h 24"/>
                  <a:gd name="T42" fmla="*/ 2147483647 w 66"/>
                  <a:gd name="T43" fmla="*/ 2147483647 h 24"/>
                  <a:gd name="T44" fmla="*/ 2147483647 w 66"/>
                  <a:gd name="T45" fmla="*/ 2147483647 h 24"/>
                  <a:gd name="T46" fmla="*/ 2147483647 w 66"/>
                  <a:gd name="T47" fmla="*/ 2147483647 h 24"/>
                  <a:gd name="T48" fmla="*/ 2147483647 w 66"/>
                  <a:gd name="T49" fmla="*/ 2147483647 h 24"/>
                  <a:gd name="T50" fmla="*/ 2147483647 w 66"/>
                  <a:gd name="T51" fmla="*/ 2147483647 h 24"/>
                  <a:gd name="T52" fmla="*/ 2147483647 w 66"/>
                  <a:gd name="T53" fmla="*/ 2147483647 h 24"/>
                  <a:gd name="T54" fmla="*/ 2147483647 w 66"/>
                  <a:gd name="T55" fmla="*/ 2147483647 h 24"/>
                  <a:gd name="T56" fmla="*/ 2147483647 w 66"/>
                  <a:gd name="T57" fmla="*/ 2147483647 h 24"/>
                  <a:gd name="T58" fmla="*/ 0 w 66"/>
                  <a:gd name="T59" fmla="*/ 2147483647 h 24"/>
                  <a:gd name="T60" fmla="*/ 0 w 66"/>
                  <a:gd name="T61" fmla="*/ 2147483647 h 24"/>
                  <a:gd name="T62" fmla="*/ 0 w 66"/>
                  <a:gd name="T63" fmla="*/ 2147483647 h 24"/>
                  <a:gd name="T64" fmla="*/ 2147483647 w 66"/>
                  <a:gd name="T65" fmla="*/ 2147483647 h 24"/>
                  <a:gd name="T66" fmla="*/ 2147483647 w 66"/>
                  <a:gd name="T67" fmla="*/ 0 h 24"/>
                  <a:gd name="T68" fmla="*/ 2147483647 w 66"/>
                  <a:gd name="T69" fmla="*/ 2147483647 h 24"/>
                  <a:gd name="T70" fmla="*/ 2147483647 w 66"/>
                  <a:gd name="T71" fmla="*/ 2147483647 h 24"/>
                  <a:gd name="T72" fmla="*/ 2147483647 w 66"/>
                  <a:gd name="T73" fmla="*/ 2147483647 h 24"/>
                  <a:gd name="T74" fmla="*/ 2147483647 w 66"/>
                  <a:gd name="T75" fmla="*/ 2147483647 h 24"/>
                  <a:gd name="T76" fmla="*/ 2147483647 w 66"/>
                  <a:gd name="T77" fmla="*/ 2147483647 h 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24"/>
                  <a:gd name="T119" fmla="*/ 66 w 66"/>
                  <a:gd name="T120" fmla="*/ 24 h 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24">
                    <a:moveTo>
                      <a:pt x="10" y="6"/>
                    </a:moveTo>
                    <a:lnTo>
                      <a:pt x="16" y="10"/>
                    </a:lnTo>
                    <a:lnTo>
                      <a:pt x="22" y="12"/>
                    </a:lnTo>
                    <a:lnTo>
                      <a:pt x="24" y="8"/>
                    </a:lnTo>
                    <a:lnTo>
                      <a:pt x="24" y="6"/>
                    </a:lnTo>
                    <a:lnTo>
                      <a:pt x="26" y="6"/>
                    </a:lnTo>
                    <a:lnTo>
                      <a:pt x="30" y="6"/>
                    </a:lnTo>
                    <a:lnTo>
                      <a:pt x="34" y="8"/>
                    </a:lnTo>
                    <a:lnTo>
                      <a:pt x="38" y="12"/>
                    </a:lnTo>
                    <a:lnTo>
                      <a:pt x="40" y="4"/>
                    </a:lnTo>
                    <a:lnTo>
                      <a:pt x="42" y="0"/>
                    </a:lnTo>
                    <a:lnTo>
                      <a:pt x="46" y="0"/>
                    </a:lnTo>
                    <a:lnTo>
                      <a:pt x="56" y="2"/>
                    </a:lnTo>
                    <a:lnTo>
                      <a:pt x="62" y="2"/>
                    </a:lnTo>
                    <a:lnTo>
                      <a:pt x="64" y="0"/>
                    </a:lnTo>
                    <a:lnTo>
                      <a:pt x="66" y="6"/>
                    </a:lnTo>
                    <a:lnTo>
                      <a:pt x="62" y="12"/>
                    </a:lnTo>
                    <a:lnTo>
                      <a:pt x="56" y="16"/>
                    </a:lnTo>
                    <a:lnTo>
                      <a:pt x="46" y="20"/>
                    </a:lnTo>
                    <a:lnTo>
                      <a:pt x="42" y="20"/>
                    </a:lnTo>
                    <a:lnTo>
                      <a:pt x="36" y="20"/>
                    </a:lnTo>
                    <a:lnTo>
                      <a:pt x="34" y="24"/>
                    </a:lnTo>
                    <a:lnTo>
                      <a:pt x="28" y="24"/>
                    </a:lnTo>
                    <a:lnTo>
                      <a:pt x="24" y="24"/>
                    </a:lnTo>
                    <a:lnTo>
                      <a:pt x="20" y="22"/>
                    </a:lnTo>
                    <a:lnTo>
                      <a:pt x="18" y="20"/>
                    </a:lnTo>
                    <a:lnTo>
                      <a:pt x="18" y="14"/>
                    </a:lnTo>
                    <a:lnTo>
                      <a:pt x="6" y="14"/>
                    </a:lnTo>
                    <a:lnTo>
                      <a:pt x="2" y="14"/>
                    </a:lnTo>
                    <a:lnTo>
                      <a:pt x="0" y="10"/>
                    </a:lnTo>
                    <a:lnTo>
                      <a:pt x="0" y="6"/>
                    </a:lnTo>
                    <a:lnTo>
                      <a:pt x="0" y="4"/>
                    </a:lnTo>
                    <a:lnTo>
                      <a:pt x="2" y="2"/>
                    </a:lnTo>
                    <a:lnTo>
                      <a:pt x="8" y="0"/>
                    </a:lnTo>
                    <a:lnTo>
                      <a:pt x="10" y="2"/>
                    </a:lnTo>
                    <a:lnTo>
                      <a:pt x="12" y="4"/>
                    </a:lnTo>
                    <a:lnTo>
                      <a:pt x="16" y="10"/>
                    </a:lnTo>
                    <a:lnTo>
                      <a:pt x="16" y="8"/>
                    </a:lnTo>
                    <a:lnTo>
                      <a:pt x="10"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19" name="Freeform 52"/>
              <p:cNvSpPr>
                <a:spLocks/>
              </p:cNvSpPr>
              <p:nvPr/>
            </p:nvSpPr>
            <p:spPr bwMode="auto">
              <a:xfrm>
                <a:off x="3156077" y="2426475"/>
                <a:ext cx="237541" cy="59734"/>
              </a:xfrm>
              <a:custGeom>
                <a:avLst/>
                <a:gdLst>
                  <a:gd name="T0" fmla="*/ 2147483647 w 164"/>
                  <a:gd name="T1" fmla="*/ 2147483647 h 38"/>
                  <a:gd name="T2" fmla="*/ 2147483647 w 164"/>
                  <a:gd name="T3" fmla="*/ 2147483647 h 38"/>
                  <a:gd name="T4" fmla="*/ 2147483647 w 164"/>
                  <a:gd name="T5" fmla="*/ 2147483647 h 38"/>
                  <a:gd name="T6" fmla="*/ 2147483647 w 164"/>
                  <a:gd name="T7" fmla="*/ 2147483647 h 38"/>
                  <a:gd name="T8" fmla="*/ 2147483647 w 164"/>
                  <a:gd name="T9" fmla="*/ 2147483647 h 38"/>
                  <a:gd name="T10" fmla="*/ 2147483647 w 164"/>
                  <a:gd name="T11" fmla="*/ 2147483647 h 38"/>
                  <a:gd name="T12" fmla="*/ 2147483647 w 164"/>
                  <a:gd name="T13" fmla="*/ 2147483647 h 38"/>
                  <a:gd name="T14" fmla="*/ 2147483647 w 164"/>
                  <a:gd name="T15" fmla="*/ 2147483647 h 38"/>
                  <a:gd name="T16" fmla="*/ 0 w 164"/>
                  <a:gd name="T17" fmla="*/ 2147483647 h 38"/>
                  <a:gd name="T18" fmla="*/ 2147483647 w 164"/>
                  <a:gd name="T19" fmla="*/ 2147483647 h 38"/>
                  <a:gd name="T20" fmla="*/ 2147483647 w 164"/>
                  <a:gd name="T21" fmla="*/ 0 h 38"/>
                  <a:gd name="T22" fmla="*/ 2147483647 w 164"/>
                  <a:gd name="T23" fmla="*/ 2147483647 h 38"/>
                  <a:gd name="T24" fmla="*/ 2147483647 w 164"/>
                  <a:gd name="T25" fmla="*/ 2147483647 h 38"/>
                  <a:gd name="T26" fmla="*/ 2147483647 w 164"/>
                  <a:gd name="T27" fmla="*/ 2147483647 h 38"/>
                  <a:gd name="T28" fmla="*/ 2147483647 w 164"/>
                  <a:gd name="T29" fmla="*/ 2147483647 h 38"/>
                  <a:gd name="T30" fmla="*/ 2147483647 w 164"/>
                  <a:gd name="T31" fmla="*/ 2147483647 h 38"/>
                  <a:gd name="T32" fmla="*/ 2147483647 w 164"/>
                  <a:gd name="T33" fmla="*/ 2147483647 h 38"/>
                  <a:gd name="T34" fmla="*/ 2147483647 w 164"/>
                  <a:gd name="T35" fmla="*/ 2147483647 h 38"/>
                  <a:gd name="T36" fmla="*/ 2147483647 w 164"/>
                  <a:gd name="T37" fmla="*/ 2147483647 h 38"/>
                  <a:gd name="T38" fmla="*/ 2147483647 w 164"/>
                  <a:gd name="T39" fmla="*/ 2147483647 h 38"/>
                  <a:gd name="T40" fmla="*/ 2147483647 w 164"/>
                  <a:gd name="T41" fmla="*/ 2147483647 h 38"/>
                  <a:gd name="T42" fmla="*/ 2147483647 w 164"/>
                  <a:gd name="T43" fmla="*/ 2147483647 h 38"/>
                  <a:gd name="T44" fmla="*/ 2147483647 w 164"/>
                  <a:gd name="T45" fmla="*/ 2147483647 h 38"/>
                  <a:gd name="T46" fmla="*/ 2147483647 w 164"/>
                  <a:gd name="T47" fmla="*/ 2147483647 h 38"/>
                  <a:gd name="T48" fmla="*/ 2147483647 w 164"/>
                  <a:gd name="T49" fmla="*/ 2147483647 h 38"/>
                  <a:gd name="T50" fmla="*/ 2147483647 w 164"/>
                  <a:gd name="T51" fmla="*/ 2147483647 h 38"/>
                  <a:gd name="T52" fmla="*/ 2147483647 w 164"/>
                  <a:gd name="T53" fmla="*/ 2147483647 h 38"/>
                  <a:gd name="T54" fmla="*/ 2147483647 w 164"/>
                  <a:gd name="T55" fmla="*/ 2147483647 h 38"/>
                  <a:gd name="T56" fmla="*/ 2147483647 w 164"/>
                  <a:gd name="T57" fmla="*/ 2147483647 h 38"/>
                  <a:gd name="T58" fmla="*/ 2147483647 w 164"/>
                  <a:gd name="T59" fmla="*/ 2147483647 h 38"/>
                  <a:gd name="T60" fmla="*/ 2147483647 w 164"/>
                  <a:gd name="T61" fmla="*/ 2147483647 h 38"/>
                  <a:gd name="T62" fmla="*/ 2147483647 w 164"/>
                  <a:gd name="T63" fmla="*/ 2147483647 h 38"/>
                  <a:gd name="T64" fmla="*/ 2147483647 w 164"/>
                  <a:gd name="T65" fmla="*/ 2147483647 h 38"/>
                  <a:gd name="T66" fmla="*/ 2147483647 w 164"/>
                  <a:gd name="T67" fmla="*/ 2147483647 h 38"/>
                  <a:gd name="T68" fmla="*/ 2147483647 w 164"/>
                  <a:gd name="T69" fmla="*/ 2147483647 h 38"/>
                  <a:gd name="T70" fmla="*/ 2147483647 w 164"/>
                  <a:gd name="T71" fmla="*/ 2147483647 h 38"/>
                  <a:gd name="T72" fmla="*/ 2147483647 w 164"/>
                  <a:gd name="T73" fmla="*/ 2147483647 h 38"/>
                  <a:gd name="T74" fmla="*/ 2147483647 w 164"/>
                  <a:gd name="T75" fmla="*/ 2147483647 h 38"/>
                  <a:gd name="T76" fmla="*/ 2147483647 w 164"/>
                  <a:gd name="T77" fmla="*/ 2147483647 h 38"/>
                  <a:gd name="T78" fmla="*/ 2147483647 w 164"/>
                  <a:gd name="T79" fmla="*/ 2147483647 h 38"/>
                  <a:gd name="T80" fmla="*/ 2147483647 w 164"/>
                  <a:gd name="T81" fmla="*/ 2147483647 h 38"/>
                  <a:gd name="T82" fmla="*/ 2147483647 w 164"/>
                  <a:gd name="T83" fmla="*/ 2147483647 h 38"/>
                  <a:gd name="T84" fmla="*/ 2147483647 w 164"/>
                  <a:gd name="T85" fmla="*/ 2147483647 h 38"/>
                  <a:gd name="T86" fmla="*/ 2147483647 w 164"/>
                  <a:gd name="T87" fmla="*/ 2147483647 h 38"/>
                  <a:gd name="T88" fmla="*/ 2147483647 w 164"/>
                  <a:gd name="T89" fmla="*/ 2147483647 h 38"/>
                  <a:gd name="T90" fmla="*/ 2147483647 w 164"/>
                  <a:gd name="T91" fmla="*/ 2147483647 h 38"/>
                  <a:gd name="T92" fmla="*/ 2147483647 w 164"/>
                  <a:gd name="T93" fmla="*/ 2147483647 h 38"/>
                  <a:gd name="T94" fmla="*/ 2147483647 w 164"/>
                  <a:gd name="T95" fmla="*/ 2147483647 h 38"/>
                  <a:gd name="T96" fmla="*/ 2147483647 w 164"/>
                  <a:gd name="T97" fmla="*/ 2147483647 h 38"/>
                  <a:gd name="T98" fmla="*/ 2147483647 w 164"/>
                  <a:gd name="T99" fmla="*/ 2147483647 h 38"/>
                  <a:gd name="T100" fmla="*/ 2147483647 w 164"/>
                  <a:gd name="T101" fmla="*/ 2147483647 h 38"/>
                  <a:gd name="T102" fmla="*/ 2147483647 w 164"/>
                  <a:gd name="T103" fmla="*/ 2147483647 h 38"/>
                  <a:gd name="T104" fmla="*/ 2147483647 w 164"/>
                  <a:gd name="T105" fmla="*/ 2147483647 h 38"/>
                  <a:gd name="T106" fmla="*/ 2147483647 w 164"/>
                  <a:gd name="T107" fmla="*/ 2147483647 h 38"/>
                  <a:gd name="T108" fmla="*/ 2147483647 w 164"/>
                  <a:gd name="T109" fmla="*/ 2147483647 h 38"/>
                  <a:gd name="T110" fmla="*/ 2147483647 w 164"/>
                  <a:gd name="T111" fmla="*/ 2147483647 h 38"/>
                  <a:gd name="T112" fmla="*/ 2147483647 w 164"/>
                  <a:gd name="T113" fmla="*/ 2147483647 h 38"/>
                  <a:gd name="T114" fmla="*/ 2147483647 w 164"/>
                  <a:gd name="T115" fmla="*/ 2147483647 h 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4"/>
                  <a:gd name="T175" fmla="*/ 0 h 38"/>
                  <a:gd name="T176" fmla="*/ 164 w 164"/>
                  <a:gd name="T177" fmla="*/ 38 h 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4" h="38">
                    <a:moveTo>
                      <a:pt x="30" y="22"/>
                    </a:moveTo>
                    <a:lnTo>
                      <a:pt x="36" y="18"/>
                    </a:lnTo>
                    <a:lnTo>
                      <a:pt x="32" y="16"/>
                    </a:lnTo>
                    <a:lnTo>
                      <a:pt x="28" y="16"/>
                    </a:lnTo>
                    <a:lnTo>
                      <a:pt x="22" y="16"/>
                    </a:lnTo>
                    <a:lnTo>
                      <a:pt x="12" y="18"/>
                    </a:lnTo>
                    <a:lnTo>
                      <a:pt x="8" y="16"/>
                    </a:lnTo>
                    <a:lnTo>
                      <a:pt x="4" y="14"/>
                    </a:lnTo>
                    <a:lnTo>
                      <a:pt x="0" y="6"/>
                    </a:lnTo>
                    <a:lnTo>
                      <a:pt x="8" y="2"/>
                    </a:lnTo>
                    <a:lnTo>
                      <a:pt x="20" y="0"/>
                    </a:lnTo>
                    <a:lnTo>
                      <a:pt x="28" y="2"/>
                    </a:lnTo>
                    <a:lnTo>
                      <a:pt x="32" y="6"/>
                    </a:lnTo>
                    <a:lnTo>
                      <a:pt x="38" y="8"/>
                    </a:lnTo>
                    <a:lnTo>
                      <a:pt x="44" y="10"/>
                    </a:lnTo>
                    <a:lnTo>
                      <a:pt x="58" y="10"/>
                    </a:lnTo>
                    <a:lnTo>
                      <a:pt x="60" y="8"/>
                    </a:lnTo>
                    <a:lnTo>
                      <a:pt x="64" y="6"/>
                    </a:lnTo>
                    <a:lnTo>
                      <a:pt x="68" y="6"/>
                    </a:lnTo>
                    <a:lnTo>
                      <a:pt x="62" y="10"/>
                    </a:lnTo>
                    <a:lnTo>
                      <a:pt x="60" y="12"/>
                    </a:lnTo>
                    <a:lnTo>
                      <a:pt x="58" y="16"/>
                    </a:lnTo>
                    <a:lnTo>
                      <a:pt x="60" y="18"/>
                    </a:lnTo>
                    <a:lnTo>
                      <a:pt x="60" y="20"/>
                    </a:lnTo>
                    <a:lnTo>
                      <a:pt x="66" y="20"/>
                    </a:lnTo>
                    <a:lnTo>
                      <a:pt x="80" y="20"/>
                    </a:lnTo>
                    <a:lnTo>
                      <a:pt x="94" y="20"/>
                    </a:lnTo>
                    <a:lnTo>
                      <a:pt x="108" y="20"/>
                    </a:lnTo>
                    <a:lnTo>
                      <a:pt x="120" y="18"/>
                    </a:lnTo>
                    <a:lnTo>
                      <a:pt x="136" y="18"/>
                    </a:lnTo>
                    <a:lnTo>
                      <a:pt x="144" y="18"/>
                    </a:lnTo>
                    <a:lnTo>
                      <a:pt x="152" y="20"/>
                    </a:lnTo>
                    <a:lnTo>
                      <a:pt x="164" y="22"/>
                    </a:lnTo>
                    <a:lnTo>
                      <a:pt x="160" y="30"/>
                    </a:lnTo>
                    <a:lnTo>
                      <a:pt x="156" y="36"/>
                    </a:lnTo>
                    <a:lnTo>
                      <a:pt x="148" y="38"/>
                    </a:lnTo>
                    <a:lnTo>
                      <a:pt x="140" y="38"/>
                    </a:lnTo>
                    <a:lnTo>
                      <a:pt x="132" y="38"/>
                    </a:lnTo>
                    <a:lnTo>
                      <a:pt x="124" y="36"/>
                    </a:lnTo>
                    <a:lnTo>
                      <a:pt x="118" y="36"/>
                    </a:lnTo>
                    <a:lnTo>
                      <a:pt x="110" y="34"/>
                    </a:lnTo>
                    <a:lnTo>
                      <a:pt x="104" y="34"/>
                    </a:lnTo>
                    <a:lnTo>
                      <a:pt x="96" y="32"/>
                    </a:lnTo>
                    <a:lnTo>
                      <a:pt x="90" y="30"/>
                    </a:lnTo>
                    <a:lnTo>
                      <a:pt x="86" y="30"/>
                    </a:lnTo>
                    <a:lnTo>
                      <a:pt x="78" y="32"/>
                    </a:lnTo>
                    <a:lnTo>
                      <a:pt x="72" y="34"/>
                    </a:lnTo>
                    <a:lnTo>
                      <a:pt x="68" y="38"/>
                    </a:lnTo>
                    <a:lnTo>
                      <a:pt x="62" y="38"/>
                    </a:lnTo>
                    <a:lnTo>
                      <a:pt x="42" y="36"/>
                    </a:lnTo>
                    <a:lnTo>
                      <a:pt x="32" y="36"/>
                    </a:lnTo>
                    <a:lnTo>
                      <a:pt x="28" y="36"/>
                    </a:lnTo>
                    <a:lnTo>
                      <a:pt x="24" y="38"/>
                    </a:lnTo>
                    <a:lnTo>
                      <a:pt x="24" y="30"/>
                    </a:lnTo>
                    <a:lnTo>
                      <a:pt x="28" y="24"/>
                    </a:lnTo>
                    <a:lnTo>
                      <a:pt x="32" y="20"/>
                    </a:lnTo>
                    <a:lnTo>
                      <a:pt x="36" y="20"/>
                    </a:lnTo>
                    <a:lnTo>
                      <a:pt x="30"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0" name="Freeform 53"/>
              <p:cNvSpPr>
                <a:spLocks/>
              </p:cNvSpPr>
              <p:nvPr/>
            </p:nvSpPr>
            <p:spPr bwMode="auto">
              <a:xfrm>
                <a:off x="3118024" y="2460990"/>
                <a:ext cx="46124" cy="22567"/>
              </a:xfrm>
              <a:custGeom>
                <a:avLst/>
                <a:gdLst>
                  <a:gd name="T0" fmla="*/ 2147483647 w 30"/>
                  <a:gd name="T1" fmla="*/ 2147483647 h 14"/>
                  <a:gd name="T2" fmla="*/ 2147483647 w 30"/>
                  <a:gd name="T3" fmla="*/ 2147483647 h 14"/>
                  <a:gd name="T4" fmla="*/ 2147483647 w 30"/>
                  <a:gd name="T5" fmla="*/ 2147483647 h 14"/>
                  <a:gd name="T6" fmla="*/ 2147483647 w 30"/>
                  <a:gd name="T7" fmla="*/ 2147483647 h 14"/>
                  <a:gd name="T8" fmla="*/ 2147483647 w 30"/>
                  <a:gd name="T9" fmla="*/ 2147483647 h 14"/>
                  <a:gd name="T10" fmla="*/ 0 w 30"/>
                  <a:gd name="T11" fmla="*/ 2147483647 h 14"/>
                  <a:gd name="T12" fmla="*/ 2147483647 w 30"/>
                  <a:gd name="T13" fmla="*/ 2147483647 h 14"/>
                  <a:gd name="T14" fmla="*/ 2147483647 w 30"/>
                  <a:gd name="T15" fmla="*/ 0 h 14"/>
                  <a:gd name="T16" fmla="*/ 2147483647 w 30"/>
                  <a:gd name="T17" fmla="*/ 0 h 14"/>
                  <a:gd name="T18" fmla="*/ 2147483647 w 30"/>
                  <a:gd name="T19" fmla="*/ 2147483647 h 14"/>
                  <a:gd name="T20" fmla="*/ 2147483647 w 30"/>
                  <a:gd name="T21" fmla="*/ 2147483647 h 14"/>
                  <a:gd name="T22" fmla="*/ 2147483647 w 30"/>
                  <a:gd name="T23" fmla="*/ 2147483647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4"/>
                  <a:gd name="T38" fmla="*/ 30 w 30"/>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4">
                    <a:moveTo>
                      <a:pt x="30" y="8"/>
                    </a:moveTo>
                    <a:lnTo>
                      <a:pt x="28" y="12"/>
                    </a:lnTo>
                    <a:lnTo>
                      <a:pt x="24" y="14"/>
                    </a:lnTo>
                    <a:lnTo>
                      <a:pt x="20" y="14"/>
                    </a:lnTo>
                    <a:lnTo>
                      <a:pt x="10" y="12"/>
                    </a:lnTo>
                    <a:lnTo>
                      <a:pt x="0" y="10"/>
                    </a:lnTo>
                    <a:lnTo>
                      <a:pt x="6" y="4"/>
                    </a:lnTo>
                    <a:lnTo>
                      <a:pt x="16" y="0"/>
                    </a:lnTo>
                    <a:lnTo>
                      <a:pt x="22" y="0"/>
                    </a:lnTo>
                    <a:lnTo>
                      <a:pt x="26" y="2"/>
                    </a:lnTo>
                    <a:lnTo>
                      <a:pt x="28" y="4"/>
                    </a:lnTo>
                    <a:lnTo>
                      <a:pt x="3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1" name="Freeform 54"/>
              <p:cNvSpPr>
                <a:spLocks/>
              </p:cNvSpPr>
              <p:nvPr/>
            </p:nvSpPr>
            <p:spPr bwMode="auto">
              <a:xfrm>
                <a:off x="3166455" y="2390634"/>
                <a:ext cx="51890" cy="29203"/>
              </a:xfrm>
              <a:custGeom>
                <a:avLst/>
                <a:gdLst>
                  <a:gd name="T0" fmla="*/ 2147483647 w 36"/>
                  <a:gd name="T1" fmla="*/ 2147483647 h 18"/>
                  <a:gd name="T2" fmla="*/ 2147483647 w 36"/>
                  <a:gd name="T3" fmla="*/ 2147483647 h 18"/>
                  <a:gd name="T4" fmla="*/ 2147483647 w 36"/>
                  <a:gd name="T5" fmla="*/ 2147483647 h 18"/>
                  <a:gd name="T6" fmla="*/ 2147483647 w 36"/>
                  <a:gd name="T7" fmla="*/ 2147483647 h 18"/>
                  <a:gd name="T8" fmla="*/ 2147483647 w 36"/>
                  <a:gd name="T9" fmla="*/ 2147483647 h 18"/>
                  <a:gd name="T10" fmla="*/ 2147483647 w 36"/>
                  <a:gd name="T11" fmla="*/ 2147483647 h 18"/>
                  <a:gd name="T12" fmla="*/ 2147483647 w 36"/>
                  <a:gd name="T13" fmla="*/ 2147483647 h 18"/>
                  <a:gd name="T14" fmla="*/ 2147483647 w 36"/>
                  <a:gd name="T15" fmla="*/ 2147483647 h 18"/>
                  <a:gd name="T16" fmla="*/ 2147483647 w 36"/>
                  <a:gd name="T17" fmla="*/ 2147483647 h 18"/>
                  <a:gd name="T18" fmla="*/ 0 w 36"/>
                  <a:gd name="T19" fmla="*/ 2147483647 h 18"/>
                  <a:gd name="T20" fmla="*/ 2147483647 w 36"/>
                  <a:gd name="T21" fmla="*/ 2147483647 h 18"/>
                  <a:gd name="T22" fmla="*/ 2147483647 w 36"/>
                  <a:gd name="T23" fmla="*/ 0 h 18"/>
                  <a:gd name="T24" fmla="*/ 2147483647 w 36"/>
                  <a:gd name="T25" fmla="*/ 0 h 18"/>
                  <a:gd name="T26" fmla="*/ 2147483647 w 36"/>
                  <a:gd name="T27" fmla="*/ 0 h 18"/>
                  <a:gd name="T28" fmla="*/ 2147483647 w 36"/>
                  <a:gd name="T29" fmla="*/ 2147483647 h 18"/>
                  <a:gd name="T30" fmla="*/ 2147483647 w 36"/>
                  <a:gd name="T31" fmla="*/ 2147483647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6"/>
                  <a:gd name="T49" fmla="*/ 0 h 18"/>
                  <a:gd name="T50" fmla="*/ 36 w 36"/>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6" h="18">
                    <a:moveTo>
                      <a:pt x="32" y="6"/>
                    </a:moveTo>
                    <a:lnTo>
                      <a:pt x="26" y="10"/>
                    </a:lnTo>
                    <a:lnTo>
                      <a:pt x="30" y="12"/>
                    </a:lnTo>
                    <a:lnTo>
                      <a:pt x="36" y="12"/>
                    </a:lnTo>
                    <a:lnTo>
                      <a:pt x="34" y="16"/>
                    </a:lnTo>
                    <a:lnTo>
                      <a:pt x="36" y="18"/>
                    </a:lnTo>
                    <a:lnTo>
                      <a:pt x="16" y="18"/>
                    </a:lnTo>
                    <a:lnTo>
                      <a:pt x="8" y="14"/>
                    </a:lnTo>
                    <a:lnTo>
                      <a:pt x="2" y="12"/>
                    </a:lnTo>
                    <a:lnTo>
                      <a:pt x="0" y="6"/>
                    </a:lnTo>
                    <a:lnTo>
                      <a:pt x="2" y="2"/>
                    </a:lnTo>
                    <a:lnTo>
                      <a:pt x="4" y="0"/>
                    </a:lnTo>
                    <a:lnTo>
                      <a:pt x="8" y="0"/>
                    </a:lnTo>
                    <a:lnTo>
                      <a:pt x="14" y="0"/>
                    </a:lnTo>
                    <a:lnTo>
                      <a:pt x="24" y="4"/>
                    </a:lnTo>
                    <a:lnTo>
                      <a:pt x="32"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2" name="Freeform 55"/>
              <p:cNvSpPr>
                <a:spLocks/>
              </p:cNvSpPr>
              <p:nvPr/>
            </p:nvSpPr>
            <p:spPr bwMode="auto">
              <a:xfrm>
                <a:off x="3234488" y="2314970"/>
                <a:ext cx="556952" cy="136727"/>
              </a:xfrm>
              <a:custGeom>
                <a:avLst/>
                <a:gdLst>
                  <a:gd name="T0" fmla="*/ 2147483647 w 382"/>
                  <a:gd name="T1" fmla="*/ 2147483647 h 86"/>
                  <a:gd name="T2" fmla="*/ 2147483647 w 382"/>
                  <a:gd name="T3" fmla="*/ 2147483647 h 86"/>
                  <a:gd name="T4" fmla="*/ 2147483647 w 382"/>
                  <a:gd name="T5" fmla="*/ 2147483647 h 86"/>
                  <a:gd name="T6" fmla="*/ 2147483647 w 382"/>
                  <a:gd name="T7" fmla="*/ 2147483647 h 86"/>
                  <a:gd name="T8" fmla="*/ 2147483647 w 382"/>
                  <a:gd name="T9" fmla="*/ 2147483647 h 86"/>
                  <a:gd name="T10" fmla="*/ 2147483647 w 382"/>
                  <a:gd name="T11" fmla="*/ 2147483647 h 86"/>
                  <a:gd name="T12" fmla="*/ 2147483647 w 382"/>
                  <a:gd name="T13" fmla="*/ 2147483647 h 86"/>
                  <a:gd name="T14" fmla="*/ 2147483647 w 382"/>
                  <a:gd name="T15" fmla="*/ 2147483647 h 86"/>
                  <a:gd name="T16" fmla="*/ 2147483647 w 382"/>
                  <a:gd name="T17" fmla="*/ 2147483647 h 86"/>
                  <a:gd name="T18" fmla="*/ 2147483647 w 382"/>
                  <a:gd name="T19" fmla="*/ 2147483647 h 86"/>
                  <a:gd name="T20" fmla="*/ 2147483647 w 382"/>
                  <a:gd name="T21" fmla="*/ 2147483647 h 86"/>
                  <a:gd name="T22" fmla="*/ 2147483647 w 382"/>
                  <a:gd name="T23" fmla="*/ 2147483647 h 86"/>
                  <a:gd name="T24" fmla="*/ 2147483647 w 382"/>
                  <a:gd name="T25" fmla="*/ 2147483647 h 86"/>
                  <a:gd name="T26" fmla="*/ 2147483647 w 382"/>
                  <a:gd name="T27" fmla="*/ 2147483647 h 86"/>
                  <a:gd name="T28" fmla="*/ 2147483647 w 382"/>
                  <a:gd name="T29" fmla="*/ 2147483647 h 86"/>
                  <a:gd name="T30" fmla="*/ 2147483647 w 382"/>
                  <a:gd name="T31" fmla="*/ 2147483647 h 86"/>
                  <a:gd name="T32" fmla="*/ 2147483647 w 382"/>
                  <a:gd name="T33" fmla="*/ 2147483647 h 86"/>
                  <a:gd name="T34" fmla="*/ 2147483647 w 382"/>
                  <a:gd name="T35" fmla="*/ 2147483647 h 86"/>
                  <a:gd name="T36" fmla="*/ 2147483647 w 382"/>
                  <a:gd name="T37" fmla="*/ 2147483647 h 86"/>
                  <a:gd name="T38" fmla="*/ 2147483647 w 382"/>
                  <a:gd name="T39" fmla="*/ 2147483647 h 86"/>
                  <a:gd name="T40" fmla="*/ 2147483647 w 382"/>
                  <a:gd name="T41" fmla="*/ 2147483647 h 86"/>
                  <a:gd name="T42" fmla="*/ 2147483647 w 382"/>
                  <a:gd name="T43" fmla="*/ 2147483647 h 86"/>
                  <a:gd name="T44" fmla="*/ 2147483647 w 382"/>
                  <a:gd name="T45" fmla="*/ 2147483647 h 86"/>
                  <a:gd name="T46" fmla="*/ 2147483647 w 382"/>
                  <a:gd name="T47" fmla="*/ 2147483647 h 86"/>
                  <a:gd name="T48" fmla="*/ 2147483647 w 382"/>
                  <a:gd name="T49" fmla="*/ 2147483647 h 86"/>
                  <a:gd name="T50" fmla="*/ 2147483647 w 382"/>
                  <a:gd name="T51" fmla="*/ 2147483647 h 86"/>
                  <a:gd name="T52" fmla="*/ 0 w 382"/>
                  <a:gd name="T53" fmla="*/ 2147483647 h 86"/>
                  <a:gd name="T54" fmla="*/ 2147483647 w 382"/>
                  <a:gd name="T55" fmla="*/ 2147483647 h 86"/>
                  <a:gd name="T56" fmla="*/ 2147483647 w 382"/>
                  <a:gd name="T57" fmla="*/ 2147483647 h 86"/>
                  <a:gd name="T58" fmla="*/ 2147483647 w 382"/>
                  <a:gd name="T59" fmla="*/ 2147483647 h 86"/>
                  <a:gd name="T60" fmla="*/ 2147483647 w 382"/>
                  <a:gd name="T61" fmla="*/ 2147483647 h 86"/>
                  <a:gd name="T62" fmla="*/ 2147483647 w 382"/>
                  <a:gd name="T63" fmla="*/ 2147483647 h 86"/>
                  <a:gd name="T64" fmla="*/ 2147483647 w 382"/>
                  <a:gd name="T65" fmla="*/ 2147483647 h 86"/>
                  <a:gd name="T66" fmla="*/ 2147483647 w 382"/>
                  <a:gd name="T67" fmla="*/ 2147483647 h 86"/>
                  <a:gd name="T68" fmla="*/ 2147483647 w 382"/>
                  <a:gd name="T69" fmla="*/ 2147483647 h 86"/>
                  <a:gd name="T70" fmla="*/ 2147483647 w 382"/>
                  <a:gd name="T71" fmla="*/ 2147483647 h 86"/>
                  <a:gd name="T72" fmla="*/ 2147483647 w 382"/>
                  <a:gd name="T73" fmla="*/ 2147483647 h 86"/>
                  <a:gd name="T74" fmla="*/ 2147483647 w 382"/>
                  <a:gd name="T75" fmla="*/ 2147483647 h 86"/>
                  <a:gd name="T76" fmla="*/ 2147483647 w 382"/>
                  <a:gd name="T77" fmla="*/ 2147483647 h 86"/>
                  <a:gd name="T78" fmla="*/ 2147483647 w 382"/>
                  <a:gd name="T79" fmla="*/ 2147483647 h 86"/>
                  <a:gd name="T80" fmla="*/ 2147483647 w 382"/>
                  <a:gd name="T81" fmla="*/ 2147483647 h 86"/>
                  <a:gd name="T82" fmla="*/ 2147483647 w 382"/>
                  <a:gd name="T83" fmla="*/ 2147483647 h 86"/>
                  <a:gd name="T84" fmla="*/ 2147483647 w 382"/>
                  <a:gd name="T85" fmla="*/ 2147483647 h 86"/>
                  <a:gd name="T86" fmla="*/ 2147483647 w 382"/>
                  <a:gd name="T87" fmla="*/ 2147483647 h 86"/>
                  <a:gd name="T88" fmla="*/ 2147483647 w 382"/>
                  <a:gd name="T89" fmla="*/ 2147483647 h 86"/>
                  <a:gd name="T90" fmla="*/ 2147483647 w 382"/>
                  <a:gd name="T91" fmla="*/ 2147483647 h 86"/>
                  <a:gd name="T92" fmla="*/ 2147483647 w 382"/>
                  <a:gd name="T93" fmla="*/ 2147483647 h 86"/>
                  <a:gd name="T94" fmla="*/ 2147483647 w 382"/>
                  <a:gd name="T95" fmla="*/ 2147483647 h 86"/>
                  <a:gd name="T96" fmla="*/ 2147483647 w 382"/>
                  <a:gd name="T97" fmla="*/ 0 h 86"/>
                  <a:gd name="T98" fmla="*/ 2147483647 w 382"/>
                  <a:gd name="T99" fmla="*/ 2147483647 h 86"/>
                  <a:gd name="T100" fmla="*/ 2147483647 w 382"/>
                  <a:gd name="T101" fmla="*/ 2147483647 h 86"/>
                  <a:gd name="T102" fmla="*/ 2147483647 w 382"/>
                  <a:gd name="T103" fmla="*/ 2147483647 h 86"/>
                  <a:gd name="T104" fmla="*/ 2147483647 w 382"/>
                  <a:gd name="T105" fmla="*/ 2147483647 h 86"/>
                  <a:gd name="T106" fmla="*/ 2147483647 w 382"/>
                  <a:gd name="T107" fmla="*/ 2147483647 h 86"/>
                  <a:gd name="T108" fmla="*/ 2147483647 w 382"/>
                  <a:gd name="T109" fmla="*/ 2147483647 h 86"/>
                  <a:gd name="T110" fmla="*/ 2147483647 w 382"/>
                  <a:gd name="T111" fmla="*/ 2147483647 h 86"/>
                  <a:gd name="T112" fmla="*/ 2147483647 w 382"/>
                  <a:gd name="T113" fmla="*/ 2147483647 h 86"/>
                  <a:gd name="T114" fmla="*/ 2147483647 w 382"/>
                  <a:gd name="T115" fmla="*/ 2147483647 h 86"/>
                  <a:gd name="T116" fmla="*/ 2147483647 w 382"/>
                  <a:gd name="T117" fmla="*/ 2147483647 h 86"/>
                  <a:gd name="T118" fmla="*/ 2147483647 w 382"/>
                  <a:gd name="T119" fmla="*/ 2147483647 h 86"/>
                  <a:gd name="T120" fmla="*/ 2147483647 w 382"/>
                  <a:gd name="T121" fmla="*/ 2147483647 h 86"/>
                  <a:gd name="T122" fmla="*/ 2147483647 w 382"/>
                  <a:gd name="T123" fmla="*/ 2147483647 h 86"/>
                  <a:gd name="T124" fmla="*/ 2147483647 w 382"/>
                  <a:gd name="T125" fmla="*/ 2147483647 h 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2"/>
                  <a:gd name="T190" fmla="*/ 0 h 86"/>
                  <a:gd name="T191" fmla="*/ 382 w 382"/>
                  <a:gd name="T192" fmla="*/ 86 h 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2" h="86">
                    <a:moveTo>
                      <a:pt x="174" y="60"/>
                    </a:moveTo>
                    <a:lnTo>
                      <a:pt x="168" y="58"/>
                    </a:lnTo>
                    <a:lnTo>
                      <a:pt x="164" y="50"/>
                    </a:lnTo>
                    <a:lnTo>
                      <a:pt x="158" y="50"/>
                    </a:lnTo>
                    <a:lnTo>
                      <a:pt x="156" y="58"/>
                    </a:lnTo>
                    <a:lnTo>
                      <a:pt x="154" y="64"/>
                    </a:lnTo>
                    <a:lnTo>
                      <a:pt x="150" y="70"/>
                    </a:lnTo>
                    <a:lnTo>
                      <a:pt x="146" y="72"/>
                    </a:lnTo>
                    <a:lnTo>
                      <a:pt x="142" y="72"/>
                    </a:lnTo>
                    <a:lnTo>
                      <a:pt x="140" y="72"/>
                    </a:lnTo>
                    <a:lnTo>
                      <a:pt x="136" y="68"/>
                    </a:lnTo>
                    <a:lnTo>
                      <a:pt x="132" y="66"/>
                    </a:lnTo>
                    <a:lnTo>
                      <a:pt x="126" y="66"/>
                    </a:lnTo>
                    <a:lnTo>
                      <a:pt x="136" y="70"/>
                    </a:lnTo>
                    <a:lnTo>
                      <a:pt x="142" y="74"/>
                    </a:lnTo>
                    <a:lnTo>
                      <a:pt x="132" y="82"/>
                    </a:lnTo>
                    <a:lnTo>
                      <a:pt x="120" y="86"/>
                    </a:lnTo>
                    <a:lnTo>
                      <a:pt x="114" y="86"/>
                    </a:lnTo>
                    <a:lnTo>
                      <a:pt x="112" y="84"/>
                    </a:lnTo>
                    <a:lnTo>
                      <a:pt x="106" y="82"/>
                    </a:lnTo>
                    <a:lnTo>
                      <a:pt x="102" y="80"/>
                    </a:lnTo>
                    <a:lnTo>
                      <a:pt x="46" y="80"/>
                    </a:lnTo>
                    <a:lnTo>
                      <a:pt x="32" y="82"/>
                    </a:lnTo>
                    <a:lnTo>
                      <a:pt x="28" y="82"/>
                    </a:lnTo>
                    <a:lnTo>
                      <a:pt x="26" y="82"/>
                    </a:lnTo>
                    <a:lnTo>
                      <a:pt x="24" y="80"/>
                    </a:lnTo>
                    <a:lnTo>
                      <a:pt x="22" y="76"/>
                    </a:lnTo>
                    <a:lnTo>
                      <a:pt x="24" y="72"/>
                    </a:lnTo>
                    <a:lnTo>
                      <a:pt x="26" y="70"/>
                    </a:lnTo>
                    <a:lnTo>
                      <a:pt x="34" y="72"/>
                    </a:lnTo>
                    <a:lnTo>
                      <a:pt x="50" y="76"/>
                    </a:lnTo>
                    <a:lnTo>
                      <a:pt x="52" y="68"/>
                    </a:lnTo>
                    <a:lnTo>
                      <a:pt x="54" y="64"/>
                    </a:lnTo>
                    <a:lnTo>
                      <a:pt x="58" y="62"/>
                    </a:lnTo>
                    <a:lnTo>
                      <a:pt x="64" y="62"/>
                    </a:lnTo>
                    <a:lnTo>
                      <a:pt x="68" y="64"/>
                    </a:lnTo>
                    <a:lnTo>
                      <a:pt x="72" y="64"/>
                    </a:lnTo>
                    <a:lnTo>
                      <a:pt x="76" y="66"/>
                    </a:lnTo>
                    <a:lnTo>
                      <a:pt x="80" y="66"/>
                    </a:lnTo>
                    <a:lnTo>
                      <a:pt x="76" y="60"/>
                    </a:lnTo>
                    <a:lnTo>
                      <a:pt x="74" y="54"/>
                    </a:lnTo>
                    <a:lnTo>
                      <a:pt x="72" y="50"/>
                    </a:lnTo>
                    <a:lnTo>
                      <a:pt x="64" y="52"/>
                    </a:lnTo>
                    <a:lnTo>
                      <a:pt x="64" y="50"/>
                    </a:lnTo>
                    <a:lnTo>
                      <a:pt x="62" y="48"/>
                    </a:lnTo>
                    <a:lnTo>
                      <a:pt x="50" y="52"/>
                    </a:lnTo>
                    <a:lnTo>
                      <a:pt x="42" y="54"/>
                    </a:lnTo>
                    <a:lnTo>
                      <a:pt x="34" y="54"/>
                    </a:lnTo>
                    <a:lnTo>
                      <a:pt x="22" y="54"/>
                    </a:lnTo>
                    <a:lnTo>
                      <a:pt x="10" y="52"/>
                    </a:lnTo>
                    <a:lnTo>
                      <a:pt x="6" y="50"/>
                    </a:lnTo>
                    <a:lnTo>
                      <a:pt x="4" y="46"/>
                    </a:lnTo>
                    <a:lnTo>
                      <a:pt x="2" y="42"/>
                    </a:lnTo>
                    <a:lnTo>
                      <a:pt x="0" y="38"/>
                    </a:lnTo>
                    <a:lnTo>
                      <a:pt x="2" y="36"/>
                    </a:lnTo>
                    <a:lnTo>
                      <a:pt x="6" y="32"/>
                    </a:lnTo>
                    <a:lnTo>
                      <a:pt x="24" y="26"/>
                    </a:lnTo>
                    <a:lnTo>
                      <a:pt x="42" y="24"/>
                    </a:lnTo>
                    <a:lnTo>
                      <a:pt x="58" y="22"/>
                    </a:lnTo>
                    <a:lnTo>
                      <a:pt x="78" y="26"/>
                    </a:lnTo>
                    <a:lnTo>
                      <a:pt x="88" y="32"/>
                    </a:lnTo>
                    <a:lnTo>
                      <a:pt x="96" y="36"/>
                    </a:lnTo>
                    <a:lnTo>
                      <a:pt x="98" y="36"/>
                    </a:lnTo>
                    <a:lnTo>
                      <a:pt x="104" y="36"/>
                    </a:lnTo>
                    <a:lnTo>
                      <a:pt x="104" y="34"/>
                    </a:lnTo>
                    <a:lnTo>
                      <a:pt x="108" y="30"/>
                    </a:lnTo>
                    <a:lnTo>
                      <a:pt x="112" y="28"/>
                    </a:lnTo>
                    <a:lnTo>
                      <a:pt x="116" y="26"/>
                    </a:lnTo>
                    <a:lnTo>
                      <a:pt x="126" y="28"/>
                    </a:lnTo>
                    <a:lnTo>
                      <a:pt x="132" y="32"/>
                    </a:lnTo>
                    <a:lnTo>
                      <a:pt x="136" y="36"/>
                    </a:lnTo>
                    <a:lnTo>
                      <a:pt x="142" y="36"/>
                    </a:lnTo>
                    <a:lnTo>
                      <a:pt x="142" y="32"/>
                    </a:lnTo>
                    <a:lnTo>
                      <a:pt x="140" y="30"/>
                    </a:lnTo>
                    <a:lnTo>
                      <a:pt x="130" y="24"/>
                    </a:lnTo>
                    <a:lnTo>
                      <a:pt x="120" y="24"/>
                    </a:lnTo>
                    <a:lnTo>
                      <a:pt x="114" y="24"/>
                    </a:lnTo>
                    <a:lnTo>
                      <a:pt x="98" y="24"/>
                    </a:lnTo>
                    <a:lnTo>
                      <a:pt x="86" y="24"/>
                    </a:lnTo>
                    <a:lnTo>
                      <a:pt x="82" y="24"/>
                    </a:lnTo>
                    <a:lnTo>
                      <a:pt x="80" y="22"/>
                    </a:lnTo>
                    <a:lnTo>
                      <a:pt x="78" y="20"/>
                    </a:lnTo>
                    <a:lnTo>
                      <a:pt x="80" y="14"/>
                    </a:lnTo>
                    <a:lnTo>
                      <a:pt x="84" y="12"/>
                    </a:lnTo>
                    <a:lnTo>
                      <a:pt x="92" y="12"/>
                    </a:lnTo>
                    <a:lnTo>
                      <a:pt x="126" y="12"/>
                    </a:lnTo>
                    <a:lnTo>
                      <a:pt x="134" y="10"/>
                    </a:lnTo>
                    <a:lnTo>
                      <a:pt x="142" y="8"/>
                    </a:lnTo>
                    <a:lnTo>
                      <a:pt x="148" y="8"/>
                    </a:lnTo>
                    <a:lnTo>
                      <a:pt x="158" y="8"/>
                    </a:lnTo>
                    <a:lnTo>
                      <a:pt x="164" y="8"/>
                    </a:lnTo>
                    <a:lnTo>
                      <a:pt x="168" y="8"/>
                    </a:lnTo>
                    <a:lnTo>
                      <a:pt x="168" y="10"/>
                    </a:lnTo>
                    <a:lnTo>
                      <a:pt x="172" y="10"/>
                    </a:lnTo>
                    <a:lnTo>
                      <a:pt x="188" y="8"/>
                    </a:lnTo>
                    <a:lnTo>
                      <a:pt x="202" y="4"/>
                    </a:lnTo>
                    <a:lnTo>
                      <a:pt x="226" y="2"/>
                    </a:lnTo>
                    <a:lnTo>
                      <a:pt x="252" y="0"/>
                    </a:lnTo>
                    <a:lnTo>
                      <a:pt x="306" y="2"/>
                    </a:lnTo>
                    <a:lnTo>
                      <a:pt x="328" y="2"/>
                    </a:lnTo>
                    <a:lnTo>
                      <a:pt x="346" y="2"/>
                    </a:lnTo>
                    <a:lnTo>
                      <a:pt x="364" y="6"/>
                    </a:lnTo>
                    <a:lnTo>
                      <a:pt x="382" y="10"/>
                    </a:lnTo>
                    <a:lnTo>
                      <a:pt x="368" y="16"/>
                    </a:lnTo>
                    <a:lnTo>
                      <a:pt x="352" y="22"/>
                    </a:lnTo>
                    <a:lnTo>
                      <a:pt x="332" y="24"/>
                    </a:lnTo>
                    <a:lnTo>
                      <a:pt x="324" y="24"/>
                    </a:lnTo>
                    <a:lnTo>
                      <a:pt x="316" y="24"/>
                    </a:lnTo>
                    <a:lnTo>
                      <a:pt x="304" y="24"/>
                    </a:lnTo>
                    <a:lnTo>
                      <a:pt x="310" y="24"/>
                    </a:lnTo>
                    <a:lnTo>
                      <a:pt x="318" y="24"/>
                    </a:lnTo>
                    <a:lnTo>
                      <a:pt x="310" y="26"/>
                    </a:lnTo>
                    <a:lnTo>
                      <a:pt x="302" y="26"/>
                    </a:lnTo>
                    <a:lnTo>
                      <a:pt x="282" y="26"/>
                    </a:lnTo>
                    <a:lnTo>
                      <a:pt x="272" y="28"/>
                    </a:lnTo>
                    <a:lnTo>
                      <a:pt x="262" y="32"/>
                    </a:lnTo>
                    <a:lnTo>
                      <a:pt x="250" y="36"/>
                    </a:lnTo>
                    <a:lnTo>
                      <a:pt x="240" y="36"/>
                    </a:lnTo>
                    <a:lnTo>
                      <a:pt x="222" y="36"/>
                    </a:lnTo>
                    <a:lnTo>
                      <a:pt x="216" y="36"/>
                    </a:lnTo>
                    <a:lnTo>
                      <a:pt x="210" y="36"/>
                    </a:lnTo>
                    <a:lnTo>
                      <a:pt x="208" y="40"/>
                    </a:lnTo>
                    <a:lnTo>
                      <a:pt x="206" y="44"/>
                    </a:lnTo>
                    <a:lnTo>
                      <a:pt x="196" y="52"/>
                    </a:lnTo>
                    <a:lnTo>
                      <a:pt x="184" y="58"/>
                    </a:lnTo>
                    <a:lnTo>
                      <a:pt x="174" y="6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3" name="Freeform 56"/>
              <p:cNvSpPr>
                <a:spLocks/>
              </p:cNvSpPr>
              <p:nvPr/>
            </p:nvSpPr>
            <p:spPr bwMode="auto">
              <a:xfrm>
                <a:off x="3151464" y="2502140"/>
                <a:ext cx="415120" cy="300003"/>
              </a:xfrm>
              <a:custGeom>
                <a:avLst/>
                <a:gdLst>
                  <a:gd name="T0" fmla="*/ 2147483647 w 284"/>
                  <a:gd name="T1" fmla="*/ 2147483647 h 190"/>
                  <a:gd name="T2" fmla="*/ 2147483647 w 284"/>
                  <a:gd name="T3" fmla="*/ 2147483647 h 190"/>
                  <a:gd name="T4" fmla="*/ 2147483647 w 284"/>
                  <a:gd name="T5" fmla="*/ 2147483647 h 190"/>
                  <a:gd name="T6" fmla="*/ 2147483647 w 284"/>
                  <a:gd name="T7" fmla="*/ 2147483647 h 190"/>
                  <a:gd name="T8" fmla="*/ 2147483647 w 284"/>
                  <a:gd name="T9" fmla="*/ 2147483647 h 190"/>
                  <a:gd name="T10" fmla="*/ 2147483647 w 284"/>
                  <a:gd name="T11" fmla="*/ 2147483647 h 190"/>
                  <a:gd name="T12" fmla="*/ 2147483647 w 284"/>
                  <a:gd name="T13" fmla="*/ 2147483647 h 190"/>
                  <a:gd name="T14" fmla="*/ 2147483647 w 284"/>
                  <a:gd name="T15" fmla="*/ 2147483647 h 190"/>
                  <a:gd name="T16" fmla="*/ 2147483647 w 284"/>
                  <a:gd name="T17" fmla="*/ 2147483647 h 190"/>
                  <a:gd name="T18" fmla="*/ 2147483647 w 284"/>
                  <a:gd name="T19" fmla="*/ 2147483647 h 190"/>
                  <a:gd name="T20" fmla="*/ 2147483647 w 284"/>
                  <a:gd name="T21" fmla="*/ 2147483647 h 190"/>
                  <a:gd name="T22" fmla="*/ 2147483647 w 284"/>
                  <a:gd name="T23" fmla="*/ 2147483647 h 190"/>
                  <a:gd name="T24" fmla="*/ 2147483647 w 284"/>
                  <a:gd name="T25" fmla="*/ 2147483647 h 190"/>
                  <a:gd name="T26" fmla="*/ 2147483647 w 284"/>
                  <a:gd name="T27" fmla="*/ 2147483647 h 190"/>
                  <a:gd name="T28" fmla="*/ 2147483647 w 284"/>
                  <a:gd name="T29" fmla="*/ 2147483647 h 190"/>
                  <a:gd name="T30" fmla="*/ 2147483647 w 284"/>
                  <a:gd name="T31" fmla="*/ 2147483647 h 190"/>
                  <a:gd name="T32" fmla="*/ 2147483647 w 284"/>
                  <a:gd name="T33" fmla="*/ 2147483647 h 190"/>
                  <a:gd name="T34" fmla="*/ 2147483647 w 284"/>
                  <a:gd name="T35" fmla="*/ 2147483647 h 190"/>
                  <a:gd name="T36" fmla="*/ 2147483647 w 284"/>
                  <a:gd name="T37" fmla="*/ 2147483647 h 190"/>
                  <a:gd name="T38" fmla="*/ 2147483647 w 284"/>
                  <a:gd name="T39" fmla="*/ 2147483647 h 190"/>
                  <a:gd name="T40" fmla="*/ 2147483647 w 284"/>
                  <a:gd name="T41" fmla="*/ 2147483647 h 190"/>
                  <a:gd name="T42" fmla="*/ 2147483647 w 284"/>
                  <a:gd name="T43" fmla="*/ 2147483647 h 190"/>
                  <a:gd name="T44" fmla="*/ 2147483647 w 284"/>
                  <a:gd name="T45" fmla="*/ 2147483647 h 190"/>
                  <a:gd name="T46" fmla="*/ 2147483647 w 284"/>
                  <a:gd name="T47" fmla="*/ 2147483647 h 190"/>
                  <a:gd name="T48" fmla="*/ 2147483647 w 284"/>
                  <a:gd name="T49" fmla="*/ 2147483647 h 190"/>
                  <a:gd name="T50" fmla="*/ 2147483647 w 284"/>
                  <a:gd name="T51" fmla="*/ 2147483647 h 190"/>
                  <a:gd name="T52" fmla="*/ 2147483647 w 284"/>
                  <a:gd name="T53" fmla="*/ 2147483647 h 190"/>
                  <a:gd name="T54" fmla="*/ 2147483647 w 284"/>
                  <a:gd name="T55" fmla="*/ 2147483647 h 190"/>
                  <a:gd name="T56" fmla="*/ 2147483647 w 284"/>
                  <a:gd name="T57" fmla="*/ 2147483647 h 190"/>
                  <a:gd name="T58" fmla="*/ 2147483647 w 284"/>
                  <a:gd name="T59" fmla="*/ 2147483647 h 190"/>
                  <a:gd name="T60" fmla="*/ 2147483647 w 284"/>
                  <a:gd name="T61" fmla="*/ 2147483647 h 190"/>
                  <a:gd name="T62" fmla="*/ 2147483647 w 284"/>
                  <a:gd name="T63" fmla="*/ 2147483647 h 190"/>
                  <a:gd name="T64" fmla="*/ 2147483647 w 284"/>
                  <a:gd name="T65" fmla="*/ 2147483647 h 190"/>
                  <a:gd name="T66" fmla="*/ 2147483647 w 284"/>
                  <a:gd name="T67" fmla="*/ 2147483647 h 190"/>
                  <a:gd name="T68" fmla="*/ 2147483647 w 284"/>
                  <a:gd name="T69" fmla="*/ 2147483647 h 190"/>
                  <a:gd name="T70" fmla="*/ 2147483647 w 284"/>
                  <a:gd name="T71" fmla="*/ 2147483647 h 190"/>
                  <a:gd name="T72" fmla="*/ 2147483647 w 284"/>
                  <a:gd name="T73" fmla="*/ 2147483647 h 190"/>
                  <a:gd name="T74" fmla="*/ 2147483647 w 284"/>
                  <a:gd name="T75" fmla="*/ 2147483647 h 190"/>
                  <a:gd name="T76" fmla="*/ 2147483647 w 284"/>
                  <a:gd name="T77" fmla="*/ 2147483647 h 190"/>
                  <a:gd name="T78" fmla="*/ 2147483647 w 284"/>
                  <a:gd name="T79" fmla="*/ 2147483647 h 190"/>
                  <a:gd name="T80" fmla="*/ 2147483647 w 284"/>
                  <a:gd name="T81" fmla="*/ 2147483647 h 190"/>
                  <a:gd name="T82" fmla="*/ 2147483647 w 284"/>
                  <a:gd name="T83" fmla="*/ 2147483647 h 190"/>
                  <a:gd name="T84" fmla="*/ 2147483647 w 284"/>
                  <a:gd name="T85" fmla="*/ 2147483647 h 190"/>
                  <a:gd name="T86" fmla="*/ 2147483647 w 284"/>
                  <a:gd name="T87" fmla="*/ 2147483647 h 190"/>
                  <a:gd name="T88" fmla="*/ 2147483647 w 284"/>
                  <a:gd name="T89" fmla="*/ 2147483647 h 190"/>
                  <a:gd name="T90" fmla="*/ 2147483647 w 284"/>
                  <a:gd name="T91" fmla="*/ 2147483647 h 190"/>
                  <a:gd name="T92" fmla="*/ 2147483647 w 284"/>
                  <a:gd name="T93" fmla="*/ 2147483647 h 190"/>
                  <a:gd name="T94" fmla="*/ 2147483647 w 284"/>
                  <a:gd name="T95" fmla="*/ 2147483647 h 190"/>
                  <a:gd name="T96" fmla="*/ 2147483647 w 284"/>
                  <a:gd name="T97" fmla="*/ 2147483647 h 190"/>
                  <a:gd name="T98" fmla="*/ 2147483647 w 284"/>
                  <a:gd name="T99" fmla="*/ 2147483647 h 190"/>
                  <a:gd name="T100" fmla="*/ 2147483647 w 284"/>
                  <a:gd name="T101" fmla="*/ 2147483647 h 190"/>
                  <a:gd name="T102" fmla="*/ 2147483647 w 284"/>
                  <a:gd name="T103" fmla="*/ 2147483647 h 190"/>
                  <a:gd name="T104" fmla="*/ 2147483647 w 284"/>
                  <a:gd name="T105" fmla="*/ 2147483647 h 190"/>
                  <a:gd name="T106" fmla="*/ 2147483647 w 284"/>
                  <a:gd name="T107" fmla="*/ 2147483647 h 190"/>
                  <a:gd name="T108" fmla="*/ 2147483647 w 284"/>
                  <a:gd name="T109" fmla="*/ 2147483647 h 190"/>
                  <a:gd name="T110" fmla="*/ 2147483647 w 284"/>
                  <a:gd name="T111" fmla="*/ 2147483647 h 190"/>
                  <a:gd name="T112" fmla="*/ 2147483647 w 284"/>
                  <a:gd name="T113" fmla="*/ 2147483647 h 190"/>
                  <a:gd name="T114" fmla="*/ 2147483647 w 284"/>
                  <a:gd name="T115" fmla="*/ 0 h 190"/>
                  <a:gd name="T116" fmla="*/ 2147483647 w 284"/>
                  <a:gd name="T117" fmla="*/ 2147483647 h 190"/>
                  <a:gd name="T118" fmla="*/ 2147483647 w 284"/>
                  <a:gd name="T119" fmla="*/ 2147483647 h 190"/>
                  <a:gd name="T120" fmla="*/ 2147483647 w 284"/>
                  <a:gd name="T121" fmla="*/ 2147483647 h 190"/>
                  <a:gd name="T122" fmla="*/ 2147483647 w 284"/>
                  <a:gd name="T123" fmla="*/ 2147483647 h 1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190"/>
                  <a:gd name="T188" fmla="*/ 284 w 284"/>
                  <a:gd name="T189" fmla="*/ 190 h 1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190">
                    <a:moveTo>
                      <a:pt x="114" y="0"/>
                    </a:moveTo>
                    <a:lnTo>
                      <a:pt x="124" y="0"/>
                    </a:lnTo>
                    <a:lnTo>
                      <a:pt x="122" y="10"/>
                    </a:lnTo>
                    <a:lnTo>
                      <a:pt x="126" y="8"/>
                    </a:lnTo>
                    <a:lnTo>
                      <a:pt x="130" y="4"/>
                    </a:lnTo>
                    <a:lnTo>
                      <a:pt x="132" y="2"/>
                    </a:lnTo>
                    <a:lnTo>
                      <a:pt x="138" y="0"/>
                    </a:lnTo>
                    <a:lnTo>
                      <a:pt x="146" y="0"/>
                    </a:lnTo>
                    <a:lnTo>
                      <a:pt x="158" y="4"/>
                    </a:lnTo>
                    <a:lnTo>
                      <a:pt x="168" y="8"/>
                    </a:lnTo>
                    <a:lnTo>
                      <a:pt x="170" y="12"/>
                    </a:lnTo>
                    <a:lnTo>
                      <a:pt x="172" y="14"/>
                    </a:lnTo>
                    <a:lnTo>
                      <a:pt x="142" y="20"/>
                    </a:lnTo>
                    <a:lnTo>
                      <a:pt x="158" y="22"/>
                    </a:lnTo>
                    <a:lnTo>
                      <a:pt x="172" y="20"/>
                    </a:lnTo>
                    <a:lnTo>
                      <a:pt x="176" y="22"/>
                    </a:lnTo>
                    <a:lnTo>
                      <a:pt x="180" y="24"/>
                    </a:lnTo>
                    <a:lnTo>
                      <a:pt x="184" y="28"/>
                    </a:lnTo>
                    <a:lnTo>
                      <a:pt x="186" y="34"/>
                    </a:lnTo>
                    <a:lnTo>
                      <a:pt x="190" y="40"/>
                    </a:lnTo>
                    <a:lnTo>
                      <a:pt x="196" y="34"/>
                    </a:lnTo>
                    <a:lnTo>
                      <a:pt x="198" y="32"/>
                    </a:lnTo>
                    <a:lnTo>
                      <a:pt x="202" y="32"/>
                    </a:lnTo>
                    <a:lnTo>
                      <a:pt x="212" y="36"/>
                    </a:lnTo>
                    <a:lnTo>
                      <a:pt x="224" y="44"/>
                    </a:lnTo>
                    <a:lnTo>
                      <a:pt x="246" y="58"/>
                    </a:lnTo>
                    <a:lnTo>
                      <a:pt x="236" y="64"/>
                    </a:lnTo>
                    <a:lnTo>
                      <a:pt x="230" y="68"/>
                    </a:lnTo>
                    <a:lnTo>
                      <a:pt x="228" y="74"/>
                    </a:lnTo>
                    <a:lnTo>
                      <a:pt x="218" y="74"/>
                    </a:lnTo>
                    <a:lnTo>
                      <a:pt x="218" y="80"/>
                    </a:lnTo>
                    <a:lnTo>
                      <a:pt x="224" y="80"/>
                    </a:lnTo>
                    <a:lnTo>
                      <a:pt x="234" y="82"/>
                    </a:lnTo>
                    <a:lnTo>
                      <a:pt x="246" y="86"/>
                    </a:lnTo>
                    <a:lnTo>
                      <a:pt x="256" y="94"/>
                    </a:lnTo>
                    <a:lnTo>
                      <a:pt x="258" y="98"/>
                    </a:lnTo>
                    <a:lnTo>
                      <a:pt x="258" y="102"/>
                    </a:lnTo>
                    <a:lnTo>
                      <a:pt x="264" y="104"/>
                    </a:lnTo>
                    <a:lnTo>
                      <a:pt x="268" y="106"/>
                    </a:lnTo>
                    <a:lnTo>
                      <a:pt x="272" y="108"/>
                    </a:lnTo>
                    <a:lnTo>
                      <a:pt x="276" y="108"/>
                    </a:lnTo>
                    <a:lnTo>
                      <a:pt x="280" y="108"/>
                    </a:lnTo>
                    <a:lnTo>
                      <a:pt x="284" y="106"/>
                    </a:lnTo>
                    <a:lnTo>
                      <a:pt x="284" y="112"/>
                    </a:lnTo>
                    <a:lnTo>
                      <a:pt x="276" y="114"/>
                    </a:lnTo>
                    <a:lnTo>
                      <a:pt x="268" y="116"/>
                    </a:lnTo>
                    <a:lnTo>
                      <a:pt x="268" y="126"/>
                    </a:lnTo>
                    <a:lnTo>
                      <a:pt x="262" y="124"/>
                    </a:lnTo>
                    <a:lnTo>
                      <a:pt x="258" y="122"/>
                    </a:lnTo>
                    <a:lnTo>
                      <a:pt x="252" y="130"/>
                    </a:lnTo>
                    <a:lnTo>
                      <a:pt x="246" y="134"/>
                    </a:lnTo>
                    <a:lnTo>
                      <a:pt x="242" y="136"/>
                    </a:lnTo>
                    <a:lnTo>
                      <a:pt x="236" y="136"/>
                    </a:lnTo>
                    <a:lnTo>
                      <a:pt x="232" y="134"/>
                    </a:lnTo>
                    <a:lnTo>
                      <a:pt x="230" y="130"/>
                    </a:lnTo>
                    <a:lnTo>
                      <a:pt x="228" y="128"/>
                    </a:lnTo>
                    <a:lnTo>
                      <a:pt x="228" y="120"/>
                    </a:lnTo>
                    <a:lnTo>
                      <a:pt x="224" y="112"/>
                    </a:lnTo>
                    <a:lnTo>
                      <a:pt x="210" y="112"/>
                    </a:lnTo>
                    <a:lnTo>
                      <a:pt x="212" y="118"/>
                    </a:lnTo>
                    <a:lnTo>
                      <a:pt x="208" y="120"/>
                    </a:lnTo>
                    <a:lnTo>
                      <a:pt x="204" y="120"/>
                    </a:lnTo>
                    <a:lnTo>
                      <a:pt x="198" y="122"/>
                    </a:lnTo>
                    <a:lnTo>
                      <a:pt x="198" y="124"/>
                    </a:lnTo>
                    <a:lnTo>
                      <a:pt x="200" y="128"/>
                    </a:lnTo>
                    <a:lnTo>
                      <a:pt x="206" y="130"/>
                    </a:lnTo>
                    <a:lnTo>
                      <a:pt x="206" y="138"/>
                    </a:lnTo>
                    <a:lnTo>
                      <a:pt x="214" y="140"/>
                    </a:lnTo>
                    <a:lnTo>
                      <a:pt x="220" y="144"/>
                    </a:lnTo>
                    <a:lnTo>
                      <a:pt x="222" y="152"/>
                    </a:lnTo>
                    <a:lnTo>
                      <a:pt x="220" y="158"/>
                    </a:lnTo>
                    <a:lnTo>
                      <a:pt x="218" y="164"/>
                    </a:lnTo>
                    <a:lnTo>
                      <a:pt x="218" y="168"/>
                    </a:lnTo>
                    <a:lnTo>
                      <a:pt x="216" y="172"/>
                    </a:lnTo>
                    <a:lnTo>
                      <a:pt x="220" y="178"/>
                    </a:lnTo>
                    <a:lnTo>
                      <a:pt x="212" y="176"/>
                    </a:lnTo>
                    <a:lnTo>
                      <a:pt x="202" y="172"/>
                    </a:lnTo>
                    <a:lnTo>
                      <a:pt x="196" y="166"/>
                    </a:lnTo>
                    <a:lnTo>
                      <a:pt x="192" y="164"/>
                    </a:lnTo>
                    <a:lnTo>
                      <a:pt x="192" y="162"/>
                    </a:lnTo>
                    <a:lnTo>
                      <a:pt x="188" y="160"/>
                    </a:lnTo>
                    <a:lnTo>
                      <a:pt x="182" y="158"/>
                    </a:lnTo>
                    <a:lnTo>
                      <a:pt x="170" y="158"/>
                    </a:lnTo>
                    <a:lnTo>
                      <a:pt x="172" y="160"/>
                    </a:lnTo>
                    <a:lnTo>
                      <a:pt x="180" y="168"/>
                    </a:lnTo>
                    <a:lnTo>
                      <a:pt x="196" y="182"/>
                    </a:lnTo>
                    <a:lnTo>
                      <a:pt x="194" y="188"/>
                    </a:lnTo>
                    <a:lnTo>
                      <a:pt x="190" y="190"/>
                    </a:lnTo>
                    <a:lnTo>
                      <a:pt x="184" y="188"/>
                    </a:lnTo>
                    <a:lnTo>
                      <a:pt x="174" y="184"/>
                    </a:lnTo>
                    <a:lnTo>
                      <a:pt x="160" y="176"/>
                    </a:lnTo>
                    <a:lnTo>
                      <a:pt x="134" y="176"/>
                    </a:lnTo>
                    <a:lnTo>
                      <a:pt x="132" y="172"/>
                    </a:lnTo>
                    <a:lnTo>
                      <a:pt x="134" y="170"/>
                    </a:lnTo>
                    <a:lnTo>
                      <a:pt x="134" y="168"/>
                    </a:lnTo>
                    <a:lnTo>
                      <a:pt x="134" y="164"/>
                    </a:lnTo>
                    <a:lnTo>
                      <a:pt x="134" y="160"/>
                    </a:lnTo>
                    <a:lnTo>
                      <a:pt x="134" y="158"/>
                    </a:lnTo>
                    <a:lnTo>
                      <a:pt x="132" y="158"/>
                    </a:lnTo>
                    <a:lnTo>
                      <a:pt x="124" y="152"/>
                    </a:lnTo>
                    <a:lnTo>
                      <a:pt x="120" y="148"/>
                    </a:lnTo>
                    <a:lnTo>
                      <a:pt x="120" y="144"/>
                    </a:lnTo>
                    <a:lnTo>
                      <a:pt x="102" y="144"/>
                    </a:lnTo>
                    <a:lnTo>
                      <a:pt x="94" y="144"/>
                    </a:lnTo>
                    <a:lnTo>
                      <a:pt x="88" y="146"/>
                    </a:lnTo>
                    <a:lnTo>
                      <a:pt x="78" y="148"/>
                    </a:lnTo>
                    <a:lnTo>
                      <a:pt x="70" y="150"/>
                    </a:lnTo>
                    <a:lnTo>
                      <a:pt x="62" y="148"/>
                    </a:lnTo>
                    <a:lnTo>
                      <a:pt x="60" y="146"/>
                    </a:lnTo>
                    <a:lnTo>
                      <a:pt x="60" y="144"/>
                    </a:lnTo>
                    <a:lnTo>
                      <a:pt x="60" y="142"/>
                    </a:lnTo>
                    <a:lnTo>
                      <a:pt x="62" y="138"/>
                    </a:lnTo>
                    <a:lnTo>
                      <a:pt x="70" y="136"/>
                    </a:lnTo>
                    <a:lnTo>
                      <a:pt x="86" y="128"/>
                    </a:lnTo>
                    <a:lnTo>
                      <a:pt x="88" y="132"/>
                    </a:lnTo>
                    <a:lnTo>
                      <a:pt x="92" y="134"/>
                    </a:lnTo>
                    <a:lnTo>
                      <a:pt x="104" y="134"/>
                    </a:lnTo>
                    <a:lnTo>
                      <a:pt x="114" y="132"/>
                    </a:lnTo>
                    <a:lnTo>
                      <a:pt x="116" y="130"/>
                    </a:lnTo>
                    <a:lnTo>
                      <a:pt x="120" y="128"/>
                    </a:lnTo>
                    <a:lnTo>
                      <a:pt x="122" y="126"/>
                    </a:lnTo>
                    <a:lnTo>
                      <a:pt x="122" y="120"/>
                    </a:lnTo>
                    <a:lnTo>
                      <a:pt x="134" y="116"/>
                    </a:lnTo>
                    <a:lnTo>
                      <a:pt x="142" y="112"/>
                    </a:lnTo>
                    <a:lnTo>
                      <a:pt x="162" y="98"/>
                    </a:lnTo>
                    <a:lnTo>
                      <a:pt x="152" y="84"/>
                    </a:lnTo>
                    <a:lnTo>
                      <a:pt x="148" y="82"/>
                    </a:lnTo>
                    <a:lnTo>
                      <a:pt x="142" y="80"/>
                    </a:lnTo>
                    <a:lnTo>
                      <a:pt x="142" y="76"/>
                    </a:lnTo>
                    <a:lnTo>
                      <a:pt x="128" y="76"/>
                    </a:lnTo>
                    <a:lnTo>
                      <a:pt x="130" y="74"/>
                    </a:lnTo>
                    <a:lnTo>
                      <a:pt x="134" y="74"/>
                    </a:lnTo>
                    <a:lnTo>
                      <a:pt x="134" y="66"/>
                    </a:lnTo>
                    <a:lnTo>
                      <a:pt x="130" y="64"/>
                    </a:lnTo>
                    <a:lnTo>
                      <a:pt x="126" y="62"/>
                    </a:lnTo>
                    <a:lnTo>
                      <a:pt x="118" y="56"/>
                    </a:lnTo>
                    <a:lnTo>
                      <a:pt x="114" y="54"/>
                    </a:lnTo>
                    <a:lnTo>
                      <a:pt x="112" y="54"/>
                    </a:lnTo>
                    <a:lnTo>
                      <a:pt x="110" y="56"/>
                    </a:lnTo>
                    <a:lnTo>
                      <a:pt x="104" y="58"/>
                    </a:lnTo>
                    <a:lnTo>
                      <a:pt x="100" y="62"/>
                    </a:lnTo>
                    <a:lnTo>
                      <a:pt x="96" y="64"/>
                    </a:lnTo>
                    <a:lnTo>
                      <a:pt x="92" y="66"/>
                    </a:lnTo>
                    <a:lnTo>
                      <a:pt x="88" y="66"/>
                    </a:lnTo>
                    <a:lnTo>
                      <a:pt x="88" y="64"/>
                    </a:lnTo>
                    <a:lnTo>
                      <a:pt x="88" y="56"/>
                    </a:lnTo>
                    <a:lnTo>
                      <a:pt x="76" y="58"/>
                    </a:lnTo>
                    <a:lnTo>
                      <a:pt x="64" y="58"/>
                    </a:lnTo>
                    <a:lnTo>
                      <a:pt x="36" y="56"/>
                    </a:lnTo>
                    <a:lnTo>
                      <a:pt x="32" y="56"/>
                    </a:lnTo>
                    <a:lnTo>
                      <a:pt x="26" y="54"/>
                    </a:lnTo>
                    <a:lnTo>
                      <a:pt x="24" y="52"/>
                    </a:lnTo>
                    <a:lnTo>
                      <a:pt x="22" y="46"/>
                    </a:lnTo>
                    <a:lnTo>
                      <a:pt x="18" y="48"/>
                    </a:lnTo>
                    <a:lnTo>
                      <a:pt x="14" y="50"/>
                    </a:lnTo>
                    <a:lnTo>
                      <a:pt x="10" y="52"/>
                    </a:lnTo>
                    <a:lnTo>
                      <a:pt x="6" y="52"/>
                    </a:lnTo>
                    <a:lnTo>
                      <a:pt x="4" y="52"/>
                    </a:lnTo>
                    <a:lnTo>
                      <a:pt x="2" y="48"/>
                    </a:lnTo>
                    <a:lnTo>
                      <a:pt x="0" y="44"/>
                    </a:lnTo>
                    <a:lnTo>
                      <a:pt x="6" y="40"/>
                    </a:lnTo>
                    <a:lnTo>
                      <a:pt x="14" y="40"/>
                    </a:lnTo>
                    <a:lnTo>
                      <a:pt x="6" y="36"/>
                    </a:lnTo>
                    <a:lnTo>
                      <a:pt x="4" y="34"/>
                    </a:lnTo>
                    <a:lnTo>
                      <a:pt x="4" y="30"/>
                    </a:lnTo>
                    <a:lnTo>
                      <a:pt x="4" y="28"/>
                    </a:lnTo>
                    <a:lnTo>
                      <a:pt x="6" y="24"/>
                    </a:lnTo>
                    <a:lnTo>
                      <a:pt x="12" y="18"/>
                    </a:lnTo>
                    <a:lnTo>
                      <a:pt x="22" y="14"/>
                    </a:lnTo>
                    <a:lnTo>
                      <a:pt x="32" y="10"/>
                    </a:lnTo>
                    <a:lnTo>
                      <a:pt x="56" y="6"/>
                    </a:lnTo>
                    <a:lnTo>
                      <a:pt x="64" y="4"/>
                    </a:lnTo>
                    <a:lnTo>
                      <a:pt x="72" y="0"/>
                    </a:lnTo>
                    <a:lnTo>
                      <a:pt x="82" y="0"/>
                    </a:lnTo>
                    <a:lnTo>
                      <a:pt x="78" y="6"/>
                    </a:lnTo>
                    <a:lnTo>
                      <a:pt x="72" y="8"/>
                    </a:lnTo>
                    <a:lnTo>
                      <a:pt x="62" y="12"/>
                    </a:lnTo>
                    <a:lnTo>
                      <a:pt x="58" y="16"/>
                    </a:lnTo>
                    <a:lnTo>
                      <a:pt x="54" y="18"/>
                    </a:lnTo>
                    <a:lnTo>
                      <a:pt x="50" y="22"/>
                    </a:lnTo>
                    <a:lnTo>
                      <a:pt x="48" y="28"/>
                    </a:lnTo>
                    <a:lnTo>
                      <a:pt x="56" y="28"/>
                    </a:lnTo>
                    <a:lnTo>
                      <a:pt x="60" y="24"/>
                    </a:lnTo>
                    <a:lnTo>
                      <a:pt x="64" y="18"/>
                    </a:lnTo>
                    <a:lnTo>
                      <a:pt x="70" y="14"/>
                    </a:lnTo>
                    <a:lnTo>
                      <a:pt x="76" y="12"/>
                    </a:lnTo>
                    <a:lnTo>
                      <a:pt x="94" y="6"/>
                    </a:lnTo>
                    <a:lnTo>
                      <a:pt x="11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4" name="Freeform 57"/>
              <p:cNvSpPr>
                <a:spLocks/>
              </p:cNvSpPr>
              <p:nvPr/>
            </p:nvSpPr>
            <p:spPr bwMode="auto">
              <a:xfrm>
                <a:off x="3303675" y="2630901"/>
                <a:ext cx="47278" cy="29203"/>
              </a:xfrm>
              <a:custGeom>
                <a:avLst/>
                <a:gdLst>
                  <a:gd name="T0" fmla="*/ 2147483647 w 32"/>
                  <a:gd name="T1" fmla="*/ 2147483647 h 18"/>
                  <a:gd name="T2" fmla="*/ 2147483647 w 32"/>
                  <a:gd name="T3" fmla="*/ 0 h 18"/>
                  <a:gd name="T4" fmla="*/ 2147483647 w 32"/>
                  <a:gd name="T5" fmla="*/ 0 h 18"/>
                  <a:gd name="T6" fmla="*/ 2147483647 w 32"/>
                  <a:gd name="T7" fmla="*/ 2147483647 h 18"/>
                  <a:gd name="T8" fmla="*/ 2147483647 w 32"/>
                  <a:gd name="T9" fmla="*/ 2147483647 h 18"/>
                  <a:gd name="T10" fmla="*/ 2147483647 w 32"/>
                  <a:gd name="T11" fmla="*/ 2147483647 h 18"/>
                  <a:gd name="T12" fmla="*/ 2147483647 w 32"/>
                  <a:gd name="T13" fmla="*/ 2147483647 h 18"/>
                  <a:gd name="T14" fmla="*/ 2147483647 w 32"/>
                  <a:gd name="T15" fmla="*/ 2147483647 h 18"/>
                  <a:gd name="T16" fmla="*/ 2147483647 w 32"/>
                  <a:gd name="T17" fmla="*/ 2147483647 h 18"/>
                  <a:gd name="T18" fmla="*/ 2147483647 w 32"/>
                  <a:gd name="T19" fmla="*/ 2147483647 h 18"/>
                  <a:gd name="T20" fmla="*/ 0 w 32"/>
                  <a:gd name="T21" fmla="*/ 2147483647 h 18"/>
                  <a:gd name="T22" fmla="*/ 2147483647 w 32"/>
                  <a:gd name="T23" fmla="*/ 2147483647 h 18"/>
                  <a:gd name="T24" fmla="*/ 2147483647 w 32"/>
                  <a:gd name="T25" fmla="*/ 2147483647 h 18"/>
                  <a:gd name="T26" fmla="*/ 2147483647 w 32"/>
                  <a:gd name="T27" fmla="*/ 2147483647 h 18"/>
                  <a:gd name="T28" fmla="*/ 2147483647 w 32"/>
                  <a:gd name="T29" fmla="*/ 2147483647 h 18"/>
                  <a:gd name="T30" fmla="*/ 2147483647 w 32"/>
                  <a:gd name="T31" fmla="*/ 0 h 18"/>
                  <a:gd name="T32" fmla="*/ 2147483647 w 32"/>
                  <a:gd name="T33" fmla="*/ 214748364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
                  <a:gd name="T52" fmla="*/ 0 h 18"/>
                  <a:gd name="T53" fmla="*/ 32 w 32"/>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 h="18">
                    <a:moveTo>
                      <a:pt x="16" y="2"/>
                    </a:moveTo>
                    <a:lnTo>
                      <a:pt x="28" y="0"/>
                    </a:lnTo>
                    <a:lnTo>
                      <a:pt x="30" y="0"/>
                    </a:lnTo>
                    <a:lnTo>
                      <a:pt x="32" y="2"/>
                    </a:lnTo>
                    <a:lnTo>
                      <a:pt x="30" y="6"/>
                    </a:lnTo>
                    <a:lnTo>
                      <a:pt x="28" y="10"/>
                    </a:lnTo>
                    <a:lnTo>
                      <a:pt x="22" y="14"/>
                    </a:lnTo>
                    <a:lnTo>
                      <a:pt x="14" y="18"/>
                    </a:lnTo>
                    <a:lnTo>
                      <a:pt x="6" y="18"/>
                    </a:lnTo>
                    <a:lnTo>
                      <a:pt x="2" y="16"/>
                    </a:lnTo>
                    <a:lnTo>
                      <a:pt x="0" y="14"/>
                    </a:lnTo>
                    <a:lnTo>
                      <a:pt x="2" y="10"/>
                    </a:lnTo>
                    <a:lnTo>
                      <a:pt x="8" y="6"/>
                    </a:lnTo>
                    <a:lnTo>
                      <a:pt x="12" y="2"/>
                    </a:lnTo>
                    <a:lnTo>
                      <a:pt x="18" y="2"/>
                    </a:lnTo>
                    <a:lnTo>
                      <a:pt x="18" y="0"/>
                    </a:lnTo>
                    <a:lnTo>
                      <a:pt x="16"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5" name="Freeform 59"/>
              <p:cNvSpPr>
                <a:spLocks/>
              </p:cNvSpPr>
              <p:nvPr/>
            </p:nvSpPr>
            <p:spPr bwMode="auto">
              <a:xfrm>
                <a:off x="1955689" y="3152587"/>
                <a:ext cx="1276492" cy="687615"/>
              </a:xfrm>
              <a:custGeom>
                <a:avLst/>
                <a:gdLst>
                  <a:gd name="T0" fmla="*/ 2147483647 w 872"/>
                  <a:gd name="T1" fmla="*/ 2147483647 h 434"/>
                  <a:gd name="T2" fmla="*/ 2147483647 w 872"/>
                  <a:gd name="T3" fmla="*/ 2147483647 h 434"/>
                  <a:gd name="T4" fmla="*/ 2147483647 w 872"/>
                  <a:gd name="T5" fmla="*/ 2147483647 h 434"/>
                  <a:gd name="T6" fmla="*/ 2147483647 w 872"/>
                  <a:gd name="T7" fmla="*/ 2147483647 h 434"/>
                  <a:gd name="T8" fmla="*/ 2147483647 w 872"/>
                  <a:gd name="T9" fmla="*/ 2147483647 h 434"/>
                  <a:gd name="T10" fmla="*/ 2147483647 w 872"/>
                  <a:gd name="T11" fmla="*/ 2147483647 h 434"/>
                  <a:gd name="T12" fmla="*/ 2147483647 w 872"/>
                  <a:gd name="T13" fmla="*/ 2147483647 h 434"/>
                  <a:gd name="T14" fmla="*/ 2147483647 w 872"/>
                  <a:gd name="T15" fmla="*/ 2147483647 h 434"/>
                  <a:gd name="T16" fmla="*/ 2147483647 w 872"/>
                  <a:gd name="T17" fmla="*/ 2147483647 h 434"/>
                  <a:gd name="T18" fmla="*/ 2147483647 w 872"/>
                  <a:gd name="T19" fmla="*/ 2147483647 h 434"/>
                  <a:gd name="T20" fmla="*/ 2147483647 w 872"/>
                  <a:gd name="T21" fmla="*/ 2147483647 h 434"/>
                  <a:gd name="T22" fmla="*/ 2147483647 w 872"/>
                  <a:gd name="T23" fmla="*/ 2147483647 h 434"/>
                  <a:gd name="T24" fmla="*/ 2147483647 w 872"/>
                  <a:gd name="T25" fmla="*/ 2147483647 h 434"/>
                  <a:gd name="T26" fmla="*/ 2147483647 w 872"/>
                  <a:gd name="T27" fmla="*/ 2147483647 h 434"/>
                  <a:gd name="T28" fmla="*/ 2147483647 w 872"/>
                  <a:gd name="T29" fmla="*/ 2147483647 h 434"/>
                  <a:gd name="T30" fmla="*/ 2147483647 w 872"/>
                  <a:gd name="T31" fmla="*/ 2147483647 h 434"/>
                  <a:gd name="T32" fmla="*/ 2147483647 w 872"/>
                  <a:gd name="T33" fmla="*/ 2147483647 h 434"/>
                  <a:gd name="T34" fmla="*/ 2147483647 w 872"/>
                  <a:gd name="T35" fmla="*/ 2147483647 h 434"/>
                  <a:gd name="T36" fmla="*/ 2147483647 w 872"/>
                  <a:gd name="T37" fmla="*/ 2147483647 h 434"/>
                  <a:gd name="T38" fmla="*/ 2147483647 w 872"/>
                  <a:gd name="T39" fmla="*/ 2147483647 h 434"/>
                  <a:gd name="T40" fmla="*/ 2147483647 w 872"/>
                  <a:gd name="T41" fmla="*/ 2147483647 h 434"/>
                  <a:gd name="T42" fmla="*/ 2147483647 w 872"/>
                  <a:gd name="T43" fmla="*/ 2147483647 h 434"/>
                  <a:gd name="T44" fmla="*/ 2147483647 w 872"/>
                  <a:gd name="T45" fmla="*/ 2147483647 h 434"/>
                  <a:gd name="T46" fmla="*/ 2147483647 w 872"/>
                  <a:gd name="T47" fmla="*/ 2147483647 h 434"/>
                  <a:gd name="T48" fmla="*/ 2147483647 w 872"/>
                  <a:gd name="T49" fmla="*/ 2147483647 h 434"/>
                  <a:gd name="T50" fmla="*/ 2147483647 w 872"/>
                  <a:gd name="T51" fmla="*/ 2147483647 h 434"/>
                  <a:gd name="T52" fmla="*/ 2147483647 w 872"/>
                  <a:gd name="T53" fmla="*/ 2147483647 h 434"/>
                  <a:gd name="T54" fmla="*/ 2147483647 w 872"/>
                  <a:gd name="T55" fmla="*/ 2147483647 h 434"/>
                  <a:gd name="T56" fmla="*/ 2147483647 w 872"/>
                  <a:gd name="T57" fmla="*/ 2147483647 h 434"/>
                  <a:gd name="T58" fmla="*/ 2147483647 w 872"/>
                  <a:gd name="T59" fmla="*/ 2147483647 h 434"/>
                  <a:gd name="T60" fmla="*/ 2147483647 w 872"/>
                  <a:gd name="T61" fmla="*/ 2147483647 h 434"/>
                  <a:gd name="T62" fmla="*/ 2147483647 w 872"/>
                  <a:gd name="T63" fmla="*/ 2147483647 h 434"/>
                  <a:gd name="T64" fmla="*/ 2147483647 w 872"/>
                  <a:gd name="T65" fmla="*/ 2147483647 h 434"/>
                  <a:gd name="T66" fmla="*/ 2147483647 w 872"/>
                  <a:gd name="T67" fmla="*/ 2147483647 h 434"/>
                  <a:gd name="T68" fmla="*/ 2147483647 w 872"/>
                  <a:gd name="T69" fmla="*/ 2147483647 h 434"/>
                  <a:gd name="T70" fmla="*/ 2147483647 w 872"/>
                  <a:gd name="T71" fmla="*/ 2147483647 h 434"/>
                  <a:gd name="T72" fmla="*/ 2147483647 w 872"/>
                  <a:gd name="T73" fmla="*/ 2147483647 h 434"/>
                  <a:gd name="T74" fmla="*/ 2147483647 w 872"/>
                  <a:gd name="T75" fmla="*/ 2147483647 h 434"/>
                  <a:gd name="T76" fmla="*/ 2147483647 w 872"/>
                  <a:gd name="T77" fmla="*/ 2147483647 h 434"/>
                  <a:gd name="T78" fmla="*/ 2147483647 w 872"/>
                  <a:gd name="T79" fmla="*/ 2147483647 h 434"/>
                  <a:gd name="T80" fmla="*/ 2147483647 w 872"/>
                  <a:gd name="T81" fmla="*/ 2147483647 h 434"/>
                  <a:gd name="T82" fmla="*/ 2147483647 w 872"/>
                  <a:gd name="T83" fmla="*/ 2147483647 h 434"/>
                  <a:gd name="T84" fmla="*/ 2147483647 w 872"/>
                  <a:gd name="T85" fmla="*/ 2147483647 h 434"/>
                  <a:gd name="T86" fmla="*/ 2147483647 w 872"/>
                  <a:gd name="T87" fmla="*/ 2147483647 h 434"/>
                  <a:gd name="T88" fmla="*/ 2147483647 w 872"/>
                  <a:gd name="T89" fmla="*/ 2147483647 h 434"/>
                  <a:gd name="T90" fmla="*/ 2147483647 w 872"/>
                  <a:gd name="T91" fmla="*/ 2147483647 h 434"/>
                  <a:gd name="T92" fmla="*/ 2147483647 w 872"/>
                  <a:gd name="T93" fmla="*/ 2147483647 h 434"/>
                  <a:gd name="T94" fmla="*/ 2147483647 w 872"/>
                  <a:gd name="T95" fmla="*/ 2147483647 h 434"/>
                  <a:gd name="T96" fmla="*/ 2147483647 w 872"/>
                  <a:gd name="T97" fmla="*/ 2147483647 h 434"/>
                  <a:gd name="T98" fmla="*/ 2147483647 w 872"/>
                  <a:gd name="T99" fmla="*/ 2147483647 h 434"/>
                  <a:gd name="T100" fmla="*/ 2147483647 w 872"/>
                  <a:gd name="T101" fmla="*/ 2147483647 h 434"/>
                  <a:gd name="T102" fmla="*/ 2147483647 w 872"/>
                  <a:gd name="T103" fmla="*/ 2147483647 h 434"/>
                  <a:gd name="T104" fmla="*/ 0 w 872"/>
                  <a:gd name="T105" fmla="*/ 2147483647 h 434"/>
                  <a:gd name="T106" fmla="*/ 2147483647 w 872"/>
                  <a:gd name="T107" fmla="*/ 2147483647 h 434"/>
                  <a:gd name="T108" fmla="*/ 2147483647 w 872"/>
                  <a:gd name="T109" fmla="*/ 2147483647 h 4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2"/>
                  <a:gd name="T166" fmla="*/ 0 h 434"/>
                  <a:gd name="T167" fmla="*/ 872 w 872"/>
                  <a:gd name="T168" fmla="*/ 434 h 4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2" h="434">
                    <a:moveTo>
                      <a:pt x="4" y="226"/>
                    </a:moveTo>
                    <a:lnTo>
                      <a:pt x="4" y="228"/>
                    </a:lnTo>
                    <a:lnTo>
                      <a:pt x="4" y="230"/>
                    </a:lnTo>
                    <a:lnTo>
                      <a:pt x="2" y="236"/>
                    </a:lnTo>
                    <a:lnTo>
                      <a:pt x="4" y="244"/>
                    </a:lnTo>
                    <a:lnTo>
                      <a:pt x="6" y="254"/>
                    </a:lnTo>
                    <a:lnTo>
                      <a:pt x="14" y="260"/>
                    </a:lnTo>
                    <a:lnTo>
                      <a:pt x="26" y="264"/>
                    </a:lnTo>
                    <a:lnTo>
                      <a:pt x="30" y="266"/>
                    </a:lnTo>
                    <a:lnTo>
                      <a:pt x="32" y="268"/>
                    </a:lnTo>
                    <a:lnTo>
                      <a:pt x="40" y="278"/>
                    </a:lnTo>
                    <a:lnTo>
                      <a:pt x="44" y="290"/>
                    </a:lnTo>
                    <a:lnTo>
                      <a:pt x="46" y="300"/>
                    </a:lnTo>
                    <a:lnTo>
                      <a:pt x="66" y="298"/>
                    </a:lnTo>
                    <a:lnTo>
                      <a:pt x="74" y="298"/>
                    </a:lnTo>
                    <a:lnTo>
                      <a:pt x="80" y="300"/>
                    </a:lnTo>
                    <a:lnTo>
                      <a:pt x="124" y="326"/>
                    </a:lnTo>
                    <a:lnTo>
                      <a:pt x="174" y="326"/>
                    </a:lnTo>
                    <a:lnTo>
                      <a:pt x="178" y="316"/>
                    </a:lnTo>
                    <a:lnTo>
                      <a:pt x="194" y="318"/>
                    </a:lnTo>
                    <a:lnTo>
                      <a:pt x="198" y="318"/>
                    </a:lnTo>
                    <a:lnTo>
                      <a:pt x="204" y="316"/>
                    </a:lnTo>
                    <a:lnTo>
                      <a:pt x="206" y="324"/>
                    </a:lnTo>
                    <a:lnTo>
                      <a:pt x="212" y="328"/>
                    </a:lnTo>
                    <a:lnTo>
                      <a:pt x="216" y="332"/>
                    </a:lnTo>
                    <a:lnTo>
                      <a:pt x="220" y="336"/>
                    </a:lnTo>
                    <a:lnTo>
                      <a:pt x="224" y="356"/>
                    </a:lnTo>
                    <a:lnTo>
                      <a:pt x="226" y="360"/>
                    </a:lnTo>
                    <a:lnTo>
                      <a:pt x="230" y="364"/>
                    </a:lnTo>
                    <a:lnTo>
                      <a:pt x="234" y="366"/>
                    </a:lnTo>
                    <a:lnTo>
                      <a:pt x="238" y="366"/>
                    </a:lnTo>
                    <a:lnTo>
                      <a:pt x="244" y="364"/>
                    </a:lnTo>
                    <a:lnTo>
                      <a:pt x="250" y="360"/>
                    </a:lnTo>
                    <a:lnTo>
                      <a:pt x="254" y="354"/>
                    </a:lnTo>
                    <a:lnTo>
                      <a:pt x="256" y="354"/>
                    </a:lnTo>
                    <a:lnTo>
                      <a:pt x="262" y="354"/>
                    </a:lnTo>
                    <a:lnTo>
                      <a:pt x="270" y="354"/>
                    </a:lnTo>
                    <a:lnTo>
                      <a:pt x="276" y="358"/>
                    </a:lnTo>
                    <a:lnTo>
                      <a:pt x="278" y="366"/>
                    </a:lnTo>
                    <a:lnTo>
                      <a:pt x="282" y="374"/>
                    </a:lnTo>
                    <a:lnTo>
                      <a:pt x="286" y="392"/>
                    </a:lnTo>
                    <a:lnTo>
                      <a:pt x="288" y="408"/>
                    </a:lnTo>
                    <a:lnTo>
                      <a:pt x="290" y="412"/>
                    </a:lnTo>
                    <a:lnTo>
                      <a:pt x="294" y="414"/>
                    </a:lnTo>
                    <a:lnTo>
                      <a:pt x="302" y="420"/>
                    </a:lnTo>
                    <a:lnTo>
                      <a:pt x="320" y="426"/>
                    </a:lnTo>
                    <a:lnTo>
                      <a:pt x="322" y="426"/>
                    </a:lnTo>
                    <a:lnTo>
                      <a:pt x="322" y="408"/>
                    </a:lnTo>
                    <a:lnTo>
                      <a:pt x="322" y="402"/>
                    </a:lnTo>
                    <a:lnTo>
                      <a:pt x="324" y="394"/>
                    </a:lnTo>
                    <a:lnTo>
                      <a:pt x="328" y="388"/>
                    </a:lnTo>
                    <a:lnTo>
                      <a:pt x="332" y="382"/>
                    </a:lnTo>
                    <a:lnTo>
                      <a:pt x="338" y="378"/>
                    </a:lnTo>
                    <a:lnTo>
                      <a:pt x="340" y="374"/>
                    </a:lnTo>
                    <a:lnTo>
                      <a:pt x="342" y="370"/>
                    </a:lnTo>
                    <a:lnTo>
                      <a:pt x="350" y="370"/>
                    </a:lnTo>
                    <a:lnTo>
                      <a:pt x="358" y="368"/>
                    </a:lnTo>
                    <a:lnTo>
                      <a:pt x="370" y="360"/>
                    </a:lnTo>
                    <a:lnTo>
                      <a:pt x="372" y="358"/>
                    </a:lnTo>
                    <a:lnTo>
                      <a:pt x="374" y="356"/>
                    </a:lnTo>
                    <a:lnTo>
                      <a:pt x="374" y="354"/>
                    </a:lnTo>
                    <a:lnTo>
                      <a:pt x="378" y="352"/>
                    </a:lnTo>
                    <a:lnTo>
                      <a:pt x="384" y="354"/>
                    </a:lnTo>
                    <a:lnTo>
                      <a:pt x="386" y="352"/>
                    </a:lnTo>
                    <a:lnTo>
                      <a:pt x="386" y="350"/>
                    </a:lnTo>
                    <a:lnTo>
                      <a:pt x="388" y="348"/>
                    </a:lnTo>
                    <a:lnTo>
                      <a:pt x="392" y="348"/>
                    </a:lnTo>
                    <a:lnTo>
                      <a:pt x="398" y="348"/>
                    </a:lnTo>
                    <a:lnTo>
                      <a:pt x="404" y="350"/>
                    </a:lnTo>
                    <a:lnTo>
                      <a:pt x="408" y="352"/>
                    </a:lnTo>
                    <a:lnTo>
                      <a:pt x="414" y="354"/>
                    </a:lnTo>
                    <a:lnTo>
                      <a:pt x="418" y="352"/>
                    </a:lnTo>
                    <a:lnTo>
                      <a:pt x="424" y="352"/>
                    </a:lnTo>
                    <a:lnTo>
                      <a:pt x="430" y="356"/>
                    </a:lnTo>
                    <a:lnTo>
                      <a:pt x="434" y="358"/>
                    </a:lnTo>
                    <a:lnTo>
                      <a:pt x="440" y="360"/>
                    </a:lnTo>
                    <a:lnTo>
                      <a:pt x="444" y="358"/>
                    </a:lnTo>
                    <a:lnTo>
                      <a:pt x="450" y="356"/>
                    </a:lnTo>
                    <a:lnTo>
                      <a:pt x="452" y="358"/>
                    </a:lnTo>
                    <a:lnTo>
                      <a:pt x="454" y="360"/>
                    </a:lnTo>
                    <a:lnTo>
                      <a:pt x="456" y="362"/>
                    </a:lnTo>
                    <a:lnTo>
                      <a:pt x="460" y="362"/>
                    </a:lnTo>
                    <a:lnTo>
                      <a:pt x="462" y="362"/>
                    </a:lnTo>
                    <a:lnTo>
                      <a:pt x="462" y="358"/>
                    </a:lnTo>
                    <a:lnTo>
                      <a:pt x="458" y="356"/>
                    </a:lnTo>
                    <a:lnTo>
                      <a:pt x="456" y="354"/>
                    </a:lnTo>
                    <a:lnTo>
                      <a:pt x="456" y="340"/>
                    </a:lnTo>
                    <a:lnTo>
                      <a:pt x="466" y="338"/>
                    </a:lnTo>
                    <a:lnTo>
                      <a:pt x="474" y="336"/>
                    </a:lnTo>
                    <a:lnTo>
                      <a:pt x="486" y="340"/>
                    </a:lnTo>
                    <a:lnTo>
                      <a:pt x="490" y="338"/>
                    </a:lnTo>
                    <a:lnTo>
                      <a:pt x="494" y="336"/>
                    </a:lnTo>
                    <a:lnTo>
                      <a:pt x="510" y="336"/>
                    </a:lnTo>
                    <a:lnTo>
                      <a:pt x="512" y="338"/>
                    </a:lnTo>
                    <a:lnTo>
                      <a:pt x="516" y="340"/>
                    </a:lnTo>
                    <a:lnTo>
                      <a:pt x="522" y="342"/>
                    </a:lnTo>
                    <a:lnTo>
                      <a:pt x="524" y="346"/>
                    </a:lnTo>
                    <a:lnTo>
                      <a:pt x="524" y="348"/>
                    </a:lnTo>
                    <a:lnTo>
                      <a:pt x="524" y="352"/>
                    </a:lnTo>
                    <a:lnTo>
                      <a:pt x="530" y="350"/>
                    </a:lnTo>
                    <a:lnTo>
                      <a:pt x="532" y="348"/>
                    </a:lnTo>
                    <a:lnTo>
                      <a:pt x="542" y="344"/>
                    </a:lnTo>
                    <a:lnTo>
                      <a:pt x="550" y="346"/>
                    </a:lnTo>
                    <a:lnTo>
                      <a:pt x="552" y="350"/>
                    </a:lnTo>
                    <a:lnTo>
                      <a:pt x="552" y="354"/>
                    </a:lnTo>
                    <a:lnTo>
                      <a:pt x="554" y="356"/>
                    </a:lnTo>
                    <a:lnTo>
                      <a:pt x="556" y="360"/>
                    </a:lnTo>
                    <a:lnTo>
                      <a:pt x="558" y="362"/>
                    </a:lnTo>
                    <a:lnTo>
                      <a:pt x="562" y="364"/>
                    </a:lnTo>
                    <a:lnTo>
                      <a:pt x="560" y="370"/>
                    </a:lnTo>
                    <a:lnTo>
                      <a:pt x="558" y="372"/>
                    </a:lnTo>
                    <a:lnTo>
                      <a:pt x="556" y="376"/>
                    </a:lnTo>
                    <a:lnTo>
                      <a:pt x="556" y="380"/>
                    </a:lnTo>
                    <a:lnTo>
                      <a:pt x="558" y="382"/>
                    </a:lnTo>
                    <a:lnTo>
                      <a:pt x="560" y="386"/>
                    </a:lnTo>
                    <a:lnTo>
                      <a:pt x="558" y="388"/>
                    </a:lnTo>
                    <a:lnTo>
                      <a:pt x="558" y="390"/>
                    </a:lnTo>
                    <a:lnTo>
                      <a:pt x="558" y="400"/>
                    </a:lnTo>
                    <a:lnTo>
                      <a:pt x="564" y="408"/>
                    </a:lnTo>
                    <a:lnTo>
                      <a:pt x="564" y="416"/>
                    </a:lnTo>
                    <a:lnTo>
                      <a:pt x="566" y="422"/>
                    </a:lnTo>
                    <a:lnTo>
                      <a:pt x="570" y="428"/>
                    </a:lnTo>
                    <a:lnTo>
                      <a:pt x="574" y="432"/>
                    </a:lnTo>
                    <a:lnTo>
                      <a:pt x="578" y="434"/>
                    </a:lnTo>
                    <a:lnTo>
                      <a:pt x="584" y="434"/>
                    </a:lnTo>
                    <a:lnTo>
                      <a:pt x="584" y="428"/>
                    </a:lnTo>
                    <a:lnTo>
                      <a:pt x="588" y="420"/>
                    </a:lnTo>
                    <a:lnTo>
                      <a:pt x="590" y="414"/>
                    </a:lnTo>
                    <a:lnTo>
                      <a:pt x="592" y="408"/>
                    </a:lnTo>
                    <a:lnTo>
                      <a:pt x="592" y="398"/>
                    </a:lnTo>
                    <a:lnTo>
                      <a:pt x="594" y="388"/>
                    </a:lnTo>
                    <a:lnTo>
                      <a:pt x="592" y="380"/>
                    </a:lnTo>
                    <a:lnTo>
                      <a:pt x="588" y="370"/>
                    </a:lnTo>
                    <a:lnTo>
                      <a:pt x="586" y="358"/>
                    </a:lnTo>
                    <a:lnTo>
                      <a:pt x="584" y="348"/>
                    </a:lnTo>
                    <a:lnTo>
                      <a:pt x="586" y="332"/>
                    </a:lnTo>
                    <a:lnTo>
                      <a:pt x="590" y="322"/>
                    </a:lnTo>
                    <a:lnTo>
                      <a:pt x="598" y="310"/>
                    </a:lnTo>
                    <a:lnTo>
                      <a:pt x="606" y="300"/>
                    </a:lnTo>
                    <a:lnTo>
                      <a:pt x="608" y="300"/>
                    </a:lnTo>
                    <a:lnTo>
                      <a:pt x="612" y="298"/>
                    </a:lnTo>
                    <a:lnTo>
                      <a:pt x="616" y="296"/>
                    </a:lnTo>
                    <a:lnTo>
                      <a:pt x="618" y="294"/>
                    </a:lnTo>
                    <a:lnTo>
                      <a:pt x="624" y="292"/>
                    </a:lnTo>
                    <a:lnTo>
                      <a:pt x="626" y="290"/>
                    </a:lnTo>
                    <a:lnTo>
                      <a:pt x="632" y="282"/>
                    </a:lnTo>
                    <a:lnTo>
                      <a:pt x="634" y="276"/>
                    </a:lnTo>
                    <a:lnTo>
                      <a:pt x="638" y="274"/>
                    </a:lnTo>
                    <a:lnTo>
                      <a:pt x="644" y="274"/>
                    </a:lnTo>
                    <a:lnTo>
                      <a:pt x="644" y="272"/>
                    </a:lnTo>
                    <a:lnTo>
                      <a:pt x="646" y="272"/>
                    </a:lnTo>
                    <a:lnTo>
                      <a:pt x="650" y="272"/>
                    </a:lnTo>
                    <a:lnTo>
                      <a:pt x="654" y="268"/>
                    </a:lnTo>
                    <a:lnTo>
                      <a:pt x="658" y="264"/>
                    </a:lnTo>
                    <a:lnTo>
                      <a:pt x="660" y="260"/>
                    </a:lnTo>
                    <a:lnTo>
                      <a:pt x="668" y="258"/>
                    </a:lnTo>
                    <a:lnTo>
                      <a:pt x="672" y="258"/>
                    </a:lnTo>
                    <a:lnTo>
                      <a:pt x="678" y="254"/>
                    </a:lnTo>
                    <a:lnTo>
                      <a:pt x="676" y="250"/>
                    </a:lnTo>
                    <a:lnTo>
                      <a:pt x="678" y="246"/>
                    </a:lnTo>
                    <a:lnTo>
                      <a:pt x="688" y="244"/>
                    </a:lnTo>
                    <a:lnTo>
                      <a:pt x="690" y="242"/>
                    </a:lnTo>
                    <a:lnTo>
                      <a:pt x="692" y="240"/>
                    </a:lnTo>
                    <a:lnTo>
                      <a:pt x="696" y="238"/>
                    </a:lnTo>
                    <a:lnTo>
                      <a:pt x="698" y="234"/>
                    </a:lnTo>
                    <a:lnTo>
                      <a:pt x="696" y="230"/>
                    </a:lnTo>
                    <a:lnTo>
                      <a:pt x="696" y="226"/>
                    </a:lnTo>
                    <a:lnTo>
                      <a:pt x="694" y="222"/>
                    </a:lnTo>
                    <a:lnTo>
                      <a:pt x="692" y="218"/>
                    </a:lnTo>
                    <a:lnTo>
                      <a:pt x="690" y="216"/>
                    </a:lnTo>
                    <a:lnTo>
                      <a:pt x="688" y="214"/>
                    </a:lnTo>
                    <a:lnTo>
                      <a:pt x="694" y="214"/>
                    </a:lnTo>
                    <a:lnTo>
                      <a:pt x="692" y="214"/>
                    </a:lnTo>
                    <a:lnTo>
                      <a:pt x="692" y="212"/>
                    </a:lnTo>
                    <a:lnTo>
                      <a:pt x="694" y="208"/>
                    </a:lnTo>
                    <a:lnTo>
                      <a:pt x="700" y="210"/>
                    </a:lnTo>
                    <a:lnTo>
                      <a:pt x="704" y="208"/>
                    </a:lnTo>
                    <a:lnTo>
                      <a:pt x="706" y="206"/>
                    </a:lnTo>
                    <a:lnTo>
                      <a:pt x="706" y="198"/>
                    </a:lnTo>
                    <a:lnTo>
                      <a:pt x="702" y="190"/>
                    </a:lnTo>
                    <a:lnTo>
                      <a:pt x="702" y="188"/>
                    </a:lnTo>
                    <a:lnTo>
                      <a:pt x="706" y="192"/>
                    </a:lnTo>
                    <a:lnTo>
                      <a:pt x="708" y="196"/>
                    </a:lnTo>
                    <a:lnTo>
                      <a:pt x="714" y="196"/>
                    </a:lnTo>
                    <a:lnTo>
                      <a:pt x="716" y="194"/>
                    </a:lnTo>
                    <a:lnTo>
                      <a:pt x="718" y="188"/>
                    </a:lnTo>
                    <a:lnTo>
                      <a:pt x="718" y="168"/>
                    </a:lnTo>
                    <a:lnTo>
                      <a:pt x="718" y="172"/>
                    </a:lnTo>
                    <a:lnTo>
                      <a:pt x="718" y="174"/>
                    </a:lnTo>
                    <a:lnTo>
                      <a:pt x="720" y="174"/>
                    </a:lnTo>
                    <a:lnTo>
                      <a:pt x="720" y="178"/>
                    </a:lnTo>
                    <a:lnTo>
                      <a:pt x="722" y="182"/>
                    </a:lnTo>
                    <a:lnTo>
                      <a:pt x="726" y="176"/>
                    </a:lnTo>
                    <a:lnTo>
                      <a:pt x="732" y="172"/>
                    </a:lnTo>
                    <a:lnTo>
                      <a:pt x="734" y="172"/>
                    </a:lnTo>
                    <a:lnTo>
                      <a:pt x="740" y="164"/>
                    </a:lnTo>
                    <a:lnTo>
                      <a:pt x="744" y="158"/>
                    </a:lnTo>
                    <a:lnTo>
                      <a:pt x="742" y="150"/>
                    </a:lnTo>
                    <a:lnTo>
                      <a:pt x="744" y="148"/>
                    </a:lnTo>
                    <a:lnTo>
                      <a:pt x="746" y="146"/>
                    </a:lnTo>
                    <a:lnTo>
                      <a:pt x="756" y="146"/>
                    </a:lnTo>
                    <a:lnTo>
                      <a:pt x="766" y="146"/>
                    </a:lnTo>
                    <a:lnTo>
                      <a:pt x="770" y="142"/>
                    </a:lnTo>
                    <a:lnTo>
                      <a:pt x="752" y="142"/>
                    </a:lnTo>
                    <a:lnTo>
                      <a:pt x="760" y="140"/>
                    </a:lnTo>
                    <a:lnTo>
                      <a:pt x="770" y="140"/>
                    </a:lnTo>
                    <a:lnTo>
                      <a:pt x="776" y="138"/>
                    </a:lnTo>
                    <a:lnTo>
                      <a:pt x="786" y="134"/>
                    </a:lnTo>
                    <a:lnTo>
                      <a:pt x="790" y="132"/>
                    </a:lnTo>
                    <a:lnTo>
                      <a:pt x="792" y="130"/>
                    </a:lnTo>
                    <a:lnTo>
                      <a:pt x="802" y="132"/>
                    </a:lnTo>
                    <a:lnTo>
                      <a:pt x="808" y="130"/>
                    </a:lnTo>
                    <a:lnTo>
                      <a:pt x="812" y="128"/>
                    </a:lnTo>
                    <a:lnTo>
                      <a:pt x="810" y="124"/>
                    </a:lnTo>
                    <a:lnTo>
                      <a:pt x="808" y="126"/>
                    </a:lnTo>
                    <a:lnTo>
                      <a:pt x="806" y="128"/>
                    </a:lnTo>
                    <a:lnTo>
                      <a:pt x="800" y="128"/>
                    </a:lnTo>
                    <a:lnTo>
                      <a:pt x="802" y="126"/>
                    </a:lnTo>
                    <a:lnTo>
                      <a:pt x="802" y="122"/>
                    </a:lnTo>
                    <a:lnTo>
                      <a:pt x="800" y="118"/>
                    </a:lnTo>
                    <a:lnTo>
                      <a:pt x="802" y="112"/>
                    </a:lnTo>
                    <a:lnTo>
                      <a:pt x="804" y="108"/>
                    </a:lnTo>
                    <a:lnTo>
                      <a:pt x="806" y="104"/>
                    </a:lnTo>
                    <a:lnTo>
                      <a:pt x="808" y="98"/>
                    </a:lnTo>
                    <a:lnTo>
                      <a:pt x="814" y="94"/>
                    </a:lnTo>
                    <a:lnTo>
                      <a:pt x="822" y="90"/>
                    </a:lnTo>
                    <a:lnTo>
                      <a:pt x="838" y="84"/>
                    </a:lnTo>
                    <a:lnTo>
                      <a:pt x="854" y="80"/>
                    </a:lnTo>
                    <a:lnTo>
                      <a:pt x="870" y="74"/>
                    </a:lnTo>
                    <a:lnTo>
                      <a:pt x="864" y="54"/>
                    </a:lnTo>
                    <a:lnTo>
                      <a:pt x="864" y="50"/>
                    </a:lnTo>
                    <a:lnTo>
                      <a:pt x="866" y="46"/>
                    </a:lnTo>
                    <a:lnTo>
                      <a:pt x="872" y="38"/>
                    </a:lnTo>
                    <a:lnTo>
                      <a:pt x="852" y="32"/>
                    </a:lnTo>
                    <a:lnTo>
                      <a:pt x="846" y="34"/>
                    </a:lnTo>
                    <a:lnTo>
                      <a:pt x="840" y="38"/>
                    </a:lnTo>
                    <a:lnTo>
                      <a:pt x="830" y="52"/>
                    </a:lnTo>
                    <a:lnTo>
                      <a:pt x="824" y="58"/>
                    </a:lnTo>
                    <a:lnTo>
                      <a:pt x="820" y="66"/>
                    </a:lnTo>
                    <a:lnTo>
                      <a:pt x="814" y="70"/>
                    </a:lnTo>
                    <a:lnTo>
                      <a:pt x="804" y="72"/>
                    </a:lnTo>
                    <a:lnTo>
                      <a:pt x="798" y="74"/>
                    </a:lnTo>
                    <a:lnTo>
                      <a:pt x="766" y="74"/>
                    </a:lnTo>
                    <a:lnTo>
                      <a:pt x="758" y="78"/>
                    </a:lnTo>
                    <a:lnTo>
                      <a:pt x="750" y="80"/>
                    </a:lnTo>
                    <a:lnTo>
                      <a:pt x="738" y="90"/>
                    </a:lnTo>
                    <a:lnTo>
                      <a:pt x="724" y="100"/>
                    </a:lnTo>
                    <a:lnTo>
                      <a:pt x="718" y="102"/>
                    </a:lnTo>
                    <a:lnTo>
                      <a:pt x="712" y="104"/>
                    </a:lnTo>
                    <a:lnTo>
                      <a:pt x="706" y="102"/>
                    </a:lnTo>
                    <a:lnTo>
                      <a:pt x="700" y="100"/>
                    </a:lnTo>
                    <a:lnTo>
                      <a:pt x="694" y="100"/>
                    </a:lnTo>
                    <a:lnTo>
                      <a:pt x="692" y="102"/>
                    </a:lnTo>
                    <a:lnTo>
                      <a:pt x="688" y="106"/>
                    </a:lnTo>
                    <a:lnTo>
                      <a:pt x="686" y="110"/>
                    </a:lnTo>
                    <a:lnTo>
                      <a:pt x="684" y="116"/>
                    </a:lnTo>
                    <a:lnTo>
                      <a:pt x="672" y="122"/>
                    </a:lnTo>
                    <a:lnTo>
                      <a:pt x="658" y="128"/>
                    </a:lnTo>
                    <a:lnTo>
                      <a:pt x="642" y="134"/>
                    </a:lnTo>
                    <a:lnTo>
                      <a:pt x="632" y="136"/>
                    </a:lnTo>
                    <a:lnTo>
                      <a:pt x="622" y="134"/>
                    </a:lnTo>
                    <a:lnTo>
                      <a:pt x="618" y="134"/>
                    </a:lnTo>
                    <a:lnTo>
                      <a:pt x="618" y="132"/>
                    </a:lnTo>
                    <a:lnTo>
                      <a:pt x="618" y="126"/>
                    </a:lnTo>
                    <a:lnTo>
                      <a:pt x="622" y="122"/>
                    </a:lnTo>
                    <a:lnTo>
                      <a:pt x="630" y="118"/>
                    </a:lnTo>
                    <a:lnTo>
                      <a:pt x="636" y="112"/>
                    </a:lnTo>
                    <a:lnTo>
                      <a:pt x="640" y="108"/>
                    </a:lnTo>
                    <a:lnTo>
                      <a:pt x="640" y="106"/>
                    </a:lnTo>
                    <a:lnTo>
                      <a:pt x="638" y="104"/>
                    </a:lnTo>
                    <a:lnTo>
                      <a:pt x="636" y="102"/>
                    </a:lnTo>
                    <a:lnTo>
                      <a:pt x="638" y="96"/>
                    </a:lnTo>
                    <a:lnTo>
                      <a:pt x="636" y="94"/>
                    </a:lnTo>
                    <a:lnTo>
                      <a:pt x="634" y="88"/>
                    </a:lnTo>
                    <a:lnTo>
                      <a:pt x="632" y="92"/>
                    </a:lnTo>
                    <a:lnTo>
                      <a:pt x="630" y="96"/>
                    </a:lnTo>
                    <a:lnTo>
                      <a:pt x="622" y="96"/>
                    </a:lnTo>
                    <a:lnTo>
                      <a:pt x="626" y="90"/>
                    </a:lnTo>
                    <a:lnTo>
                      <a:pt x="632" y="86"/>
                    </a:lnTo>
                    <a:lnTo>
                      <a:pt x="634" y="80"/>
                    </a:lnTo>
                    <a:lnTo>
                      <a:pt x="636" y="72"/>
                    </a:lnTo>
                    <a:lnTo>
                      <a:pt x="636" y="68"/>
                    </a:lnTo>
                    <a:lnTo>
                      <a:pt x="632" y="66"/>
                    </a:lnTo>
                    <a:lnTo>
                      <a:pt x="630" y="64"/>
                    </a:lnTo>
                    <a:lnTo>
                      <a:pt x="622" y="64"/>
                    </a:lnTo>
                    <a:lnTo>
                      <a:pt x="618" y="64"/>
                    </a:lnTo>
                    <a:lnTo>
                      <a:pt x="610" y="72"/>
                    </a:lnTo>
                    <a:lnTo>
                      <a:pt x="602" y="78"/>
                    </a:lnTo>
                    <a:lnTo>
                      <a:pt x="592" y="82"/>
                    </a:lnTo>
                    <a:lnTo>
                      <a:pt x="584" y="92"/>
                    </a:lnTo>
                    <a:lnTo>
                      <a:pt x="582" y="96"/>
                    </a:lnTo>
                    <a:lnTo>
                      <a:pt x="580" y="104"/>
                    </a:lnTo>
                    <a:lnTo>
                      <a:pt x="578" y="116"/>
                    </a:lnTo>
                    <a:lnTo>
                      <a:pt x="576" y="122"/>
                    </a:lnTo>
                    <a:lnTo>
                      <a:pt x="572" y="128"/>
                    </a:lnTo>
                    <a:lnTo>
                      <a:pt x="566" y="132"/>
                    </a:lnTo>
                    <a:lnTo>
                      <a:pt x="558" y="134"/>
                    </a:lnTo>
                    <a:lnTo>
                      <a:pt x="554" y="132"/>
                    </a:lnTo>
                    <a:lnTo>
                      <a:pt x="552" y="130"/>
                    </a:lnTo>
                    <a:lnTo>
                      <a:pt x="550" y="128"/>
                    </a:lnTo>
                    <a:lnTo>
                      <a:pt x="552" y="122"/>
                    </a:lnTo>
                    <a:lnTo>
                      <a:pt x="554" y="114"/>
                    </a:lnTo>
                    <a:lnTo>
                      <a:pt x="560" y="102"/>
                    </a:lnTo>
                    <a:lnTo>
                      <a:pt x="568" y="90"/>
                    </a:lnTo>
                    <a:lnTo>
                      <a:pt x="576" y="80"/>
                    </a:lnTo>
                    <a:lnTo>
                      <a:pt x="576" y="78"/>
                    </a:lnTo>
                    <a:lnTo>
                      <a:pt x="578" y="74"/>
                    </a:lnTo>
                    <a:lnTo>
                      <a:pt x="584" y="66"/>
                    </a:lnTo>
                    <a:lnTo>
                      <a:pt x="594" y="60"/>
                    </a:lnTo>
                    <a:lnTo>
                      <a:pt x="602" y="58"/>
                    </a:lnTo>
                    <a:lnTo>
                      <a:pt x="620" y="58"/>
                    </a:lnTo>
                    <a:lnTo>
                      <a:pt x="624" y="56"/>
                    </a:lnTo>
                    <a:lnTo>
                      <a:pt x="628" y="56"/>
                    </a:lnTo>
                    <a:lnTo>
                      <a:pt x="634" y="52"/>
                    </a:lnTo>
                    <a:lnTo>
                      <a:pt x="626" y="50"/>
                    </a:lnTo>
                    <a:lnTo>
                      <a:pt x="618" y="50"/>
                    </a:lnTo>
                    <a:lnTo>
                      <a:pt x="612" y="50"/>
                    </a:lnTo>
                    <a:lnTo>
                      <a:pt x="606" y="48"/>
                    </a:lnTo>
                    <a:lnTo>
                      <a:pt x="596" y="46"/>
                    </a:lnTo>
                    <a:lnTo>
                      <a:pt x="592" y="44"/>
                    </a:lnTo>
                    <a:lnTo>
                      <a:pt x="590" y="40"/>
                    </a:lnTo>
                    <a:lnTo>
                      <a:pt x="590" y="36"/>
                    </a:lnTo>
                    <a:lnTo>
                      <a:pt x="584" y="36"/>
                    </a:lnTo>
                    <a:lnTo>
                      <a:pt x="582" y="36"/>
                    </a:lnTo>
                    <a:lnTo>
                      <a:pt x="580" y="34"/>
                    </a:lnTo>
                    <a:lnTo>
                      <a:pt x="586" y="30"/>
                    </a:lnTo>
                    <a:lnTo>
                      <a:pt x="564" y="38"/>
                    </a:lnTo>
                    <a:lnTo>
                      <a:pt x="550" y="40"/>
                    </a:lnTo>
                    <a:lnTo>
                      <a:pt x="540" y="42"/>
                    </a:lnTo>
                    <a:lnTo>
                      <a:pt x="536" y="42"/>
                    </a:lnTo>
                    <a:lnTo>
                      <a:pt x="532" y="42"/>
                    </a:lnTo>
                    <a:lnTo>
                      <a:pt x="528" y="40"/>
                    </a:lnTo>
                    <a:lnTo>
                      <a:pt x="536" y="34"/>
                    </a:lnTo>
                    <a:lnTo>
                      <a:pt x="544" y="30"/>
                    </a:lnTo>
                    <a:lnTo>
                      <a:pt x="552" y="26"/>
                    </a:lnTo>
                    <a:lnTo>
                      <a:pt x="562" y="22"/>
                    </a:lnTo>
                    <a:lnTo>
                      <a:pt x="550" y="20"/>
                    </a:lnTo>
                    <a:lnTo>
                      <a:pt x="540" y="16"/>
                    </a:lnTo>
                    <a:lnTo>
                      <a:pt x="540" y="18"/>
                    </a:lnTo>
                    <a:lnTo>
                      <a:pt x="534" y="16"/>
                    </a:lnTo>
                    <a:lnTo>
                      <a:pt x="528" y="14"/>
                    </a:lnTo>
                    <a:lnTo>
                      <a:pt x="522" y="14"/>
                    </a:lnTo>
                    <a:lnTo>
                      <a:pt x="516" y="12"/>
                    </a:lnTo>
                    <a:lnTo>
                      <a:pt x="510" y="10"/>
                    </a:lnTo>
                    <a:lnTo>
                      <a:pt x="506" y="6"/>
                    </a:lnTo>
                    <a:lnTo>
                      <a:pt x="506" y="0"/>
                    </a:lnTo>
                    <a:lnTo>
                      <a:pt x="112" y="0"/>
                    </a:lnTo>
                    <a:lnTo>
                      <a:pt x="110" y="6"/>
                    </a:lnTo>
                    <a:lnTo>
                      <a:pt x="106" y="14"/>
                    </a:lnTo>
                    <a:lnTo>
                      <a:pt x="104" y="22"/>
                    </a:lnTo>
                    <a:lnTo>
                      <a:pt x="100" y="24"/>
                    </a:lnTo>
                    <a:lnTo>
                      <a:pt x="96" y="26"/>
                    </a:lnTo>
                    <a:lnTo>
                      <a:pt x="94" y="22"/>
                    </a:lnTo>
                    <a:lnTo>
                      <a:pt x="92" y="20"/>
                    </a:lnTo>
                    <a:lnTo>
                      <a:pt x="82" y="16"/>
                    </a:lnTo>
                    <a:lnTo>
                      <a:pt x="78" y="26"/>
                    </a:lnTo>
                    <a:lnTo>
                      <a:pt x="64" y="52"/>
                    </a:lnTo>
                    <a:lnTo>
                      <a:pt x="48" y="80"/>
                    </a:lnTo>
                    <a:lnTo>
                      <a:pt x="40" y="90"/>
                    </a:lnTo>
                    <a:lnTo>
                      <a:pt x="32" y="98"/>
                    </a:lnTo>
                    <a:lnTo>
                      <a:pt x="26" y="106"/>
                    </a:lnTo>
                    <a:lnTo>
                      <a:pt x="20" y="114"/>
                    </a:lnTo>
                    <a:lnTo>
                      <a:pt x="14" y="126"/>
                    </a:lnTo>
                    <a:lnTo>
                      <a:pt x="12" y="136"/>
                    </a:lnTo>
                    <a:lnTo>
                      <a:pt x="8" y="146"/>
                    </a:lnTo>
                    <a:lnTo>
                      <a:pt x="2" y="158"/>
                    </a:lnTo>
                    <a:lnTo>
                      <a:pt x="2" y="162"/>
                    </a:lnTo>
                    <a:lnTo>
                      <a:pt x="2" y="166"/>
                    </a:lnTo>
                    <a:lnTo>
                      <a:pt x="2" y="170"/>
                    </a:lnTo>
                    <a:lnTo>
                      <a:pt x="0" y="172"/>
                    </a:lnTo>
                    <a:lnTo>
                      <a:pt x="0" y="174"/>
                    </a:lnTo>
                    <a:lnTo>
                      <a:pt x="0" y="178"/>
                    </a:lnTo>
                    <a:lnTo>
                      <a:pt x="2" y="190"/>
                    </a:lnTo>
                    <a:lnTo>
                      <a:pt x="4" y="198"/>
                    </a:lnTo>
                    <a:lnTo>
                      <a:pt x="6" y="196"/>
                    </a:lnTo>
                    <a:lnTo>
                      <a:pt x="10" y="194"/>
                    </a:lnTo>
                    <a:lnTo>
                      <a:pt x="18" y="196"/>
                    </a:lnTo>
                    <a:lnTo>
                      <a:pt x="10" y="196"/>
                    </a:lnTo>
                    <a:lnTo>
                      <a:pt x="8" y="198"/>
                    </a:lnTo>
                    <a:lnTo>
                      <a:pt x="6" y="200"/>
                    </a:lnTo>
                    <a:lnTo>
                      <a:pt x="8" y="204"/>
                    </a:lnTo>
                    <a:lnTo>
                      <a:pt x="4" y="202"/>
                    </a:lnTo>
                    <a:lnTo>
                      <a:pt x="2" y="206"/>
                    </a:lnTo>
                    <a:lnTo>
                      <a:pt x="4" y="214"/>
                    </a:lnTo>
                    <a:lnTo>
                      <a:pt x="4" y="216"/>
                    </a:lnTo>
                    <a:lnTo>
                      <a:pt x="6" y="216"/>
                    </a:lnTo>
                    <a:lnTo>
                      <a:pt x="6" y="220"/>
                    </a:lnTo>
                    <a:lnTo>
                      <a:pt x="6" y="222"/>
                    </a:lnTo>
                    <a:lnTo>
                      <a:pt x="4" y="2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6" name="Freeform 60"/>
              <p:cNvSpPr>
                <a:spLocks/>
              </p:cNvSpPr>
              <p:nvPr/>
            </p:nvSpPr>
            <p:spPr bwMode="auto">
              <a:xfrm>
                <a:off x="1403350" y="2564529"/>
                <a:ext cx="838311" cy="439383"/>
              </a:xfrm>
              <a:custGeom>
                <a:avLst/>
                <a:gdLst>
                  <a:gd name="T0" fmla="*/ 2147483647 w 574"/>
                  <a:gd name="T1" fmla="*/ 2147483647 h 278"/>
                  <a:gd name="T2" fmla="*/ 2147483647 w 574"/>
                  <a:gd name="T3" fmla="*/ 2147483647 h 278"/>
                  <a:gd name="T4" fmla="*/ 2147483647 w 574"/>
                  <a:gd name="T5" fmla="*/ 2147483647 h 278"/>
                  <a:gd name="T6" fmla="*/ 2147483647 w 574"/>
                  <a:gd name="T7" fmla="*/ 2147483647 h 278"/>
                  <a:gd name="T8" fmla="*/ 2147483647 w 574"/>
                  <a:gd name="T9" fmla="*/ 2147483647 h 278"/>
                  <a:gd name="T10" fmla="*/ 2147483647 w 574"/>
                  <a:gd name="T11" fmla="*/ 2147483647 h 278"/>
                  <a:gd name="T12" fmla="*/ 2147483647 w 574"/>
                  <a:gd name="T13" fmla="*/ 2147483647 h 278"/>
                  <a:gd name="T14" fmla="*/ 2147483647 w 574"/>
                  <a:gd name="T15" fmla="*/ 2147483647 h 278"/>
                  <a:gd name="T16" fmla="*/ 2147483647 w 574"/>
                  <a:gd name="T17" fmla="*/ 2147483647 h 278"/>
                  <a:gd name="T18" fmla="*/ 2147483647 w 574"/>
                  <a:gd name="T19" fmla="*/ 2147483647 h 278"/>
                  <a:gd name="T20" fmla="*/ 2147483647 w 574"/>
                  <a:gd name="T21" fmla="*/ 2147483647 h 278"/>
                  <a:gd name="T22" fmla="*/ 2147483647 w 574"/>
                  <a:gd name="T23" fmla="*/ 2147483647 h 278"/>
                  <a:gd name="T24" fmla="*/ 2147483647 w 574"/>
                  <a:gd name="T25" fmla="*/ 2147483647 h 278"/>
                  <a:gd name="T26" fmla="*/ 2147483647 w 574"/>
                  <a:gd name="T27" fmla="*/ 2147483647 h 278"/>
                  <a:gd name="T28" fmla="*/ 2147483647 w 574"/>
                  <a:gd name="T29" fmla="*/ 2147483647 h 278"/>
                  <a:gd name="T30" fmla="*/ 2147483647 w 574"/>
                  <a:gd name="T31" fmla="*/ 2147483647 h 278"/>
                  <a:gd name="T32" fmla="*/ 2147483647 w 574"/>
                  <a:gd name="T33" fmla="*/ 2147483647 h 278"/>
                  <a:gd name="T34" fmla="*/ 2147483647 w 574"/>
                  <a:gd name="T35" fmla="*/ 2147483647 h 278"/>
                  <a:gd name="T36" fmla="*/ 2147483647 w 574"/>
                  <a:gd name="T37" fmla="*/ 2147483647 h 278"/>
                  <a:gd name="T38" fmla="*/ 2147483647 w 574"/>
                  <a:gd name="T39" fmla="*/ 2147483647 h 278"/>
                  <a:gd name="T40" fmla="*/ 2147483647 w 574"/>
                  <a:gd name="T41" fmla="*/ 2147483647 h 278"/>
                  <a:gd name="T42" fmla="*/ 2147483647 w 574"/>
                  <a:gd name="T43" fmla="*/ 2147483647 h 278"/>
                  <a:gd name="T44" fmla="*/ 2147483647 w 574"/>
                  <a:gd name="T45" fmla="*/ 2147483647 h 278"/>
                  <a:gd name="T46" fmla="*/ 2147483647 w 574"/>
                  <a:gd name="T47" fmla="*/ 2147483647 h 278"/>
                  <a:gd name="T48" fmla="*/ 2147483647 w 574"/>
                  <a:gd name="T49" fmla="*/ 2147483647 h 278"/>
                  <a:gd name="T50" fmla="*/ 2147483647 w 574"/>
                  <a:gd name="T51" fmla="*/ 2147483647 h 278"/>
                  <a:gd name="T52" fmla="*/ 2147483647 w 574"/>
                  <a:gd name="T53" fmla="*/ 2147483647 h 278"/>
                  <a:gd name="T54" fmla="*/ 2147483647 w 574"/>
                  <a:gd name="T55" fmla="*/ 2147483647 h 278"/>
                  <a:gd name="T56" fmla="*/ 2147483647 w 574"/>
                  <a:gd name="T57" fmla="*/ 2147483647 h 278"/>
                  <a:gd name="T58" fmla="*/ 2147483647 w 574"/>
                  <a:gd name="T59" fmla="*/ 2147483647 h 278"/>
                  <a:gd name="T60" fmla="*/ 2147483647 w 574"/>
                  <a:gd name="T61" fmla="*/ 2147483647 h 278"/>
                  <a:gd name="T62" fmla="*/ 2147483647 w 574"/>
                  <a:gd name="T63" fmla="*/ 2147483647 h 278"/>
                  <a:gd name="T64" fmla="*/ 2147483647 w 574"/>
                  <a:gd name="T65" fmla="*/ 2147483647 h 278"/>
                  <a:gd name="T66" fmla="*/ 2147483647 w 574"/>
                  <a:gd name="T67" fmla="*/ 2147483647 h 278"/>
                  <a:gd name="T68" fmla="*/ 2147483647 w 574"/>
                  <a:gd name="T69" fmla="*/ 2147483647 h 278"/>
                  <a:gd name="T70" fmla="*/ 2147483647 w 574"/>
                  <a:gd name="T71" fmla="*/ 2147483647 h 278"/>
                  <a:gd name="T72" fmla="*/ 2147483647 w 574"/>
                  <a:gd name="T73" fmla="*/ 2147483647 h 278"/>
                  <a:gd name="T74" fmla="*/ 2147483647 w 574"/>
                  <a:gd name="T75" fmla="*/ 2147483647 h 278"/>
                  <a:gd name="T76" fmla="*/ 2147483647 w 574"/>
                  <a:gd name="T77" fmla="*/ 2147483647 h 278"/>
                  <a:gd name="T78" fmla="*/ 2147483647 w 574"/>
                  <a:gd name="T79" fmla="*/ 2147483647 h 278"/>
                  <a:gd name="T80" fmla="*/ 2147483647 w 574"/>
                  <a:gd name="T81" fmla="*/ 2147483647 h 278"/>
                  <a:gd name="T82" fmla="*/ 2147483647 w 574"/>
                  <a:gd name="T83" fmla="*/ 2147483647 h 278"/>
                  <a:gd name="T84" fmla="*/ 2147483647 w 574"/>
                  <a:gd name="T85" fmla="*/ 2147483647 h 278"/>
                  <a:gd name="T86" fmla="*/ 2147483647 w 574"/>
                  <a:gd name="T87" fmla="*/ 2147483647 h 278"/>
                  <a:gd name="T88" fmla="*/ 2147483647 w 574"/>
                  <a:gd name="T89" fmla="*/ 2147483647 h 278"/>
                  <a:gd name="T90" fmla="*/ 2147483647 w 574"/>
                  <a:gd name="T91" fmla="*/ 2147483647 h 278"/>
                  <a:gd name="T92" fmla="*/ 2147483647 w 574"/>
                  <a:gd name="T93" fmla="*/ 2147483647 h 278"/>
                  <a:gd name="T94" fmla="*/ 2147483647 w 574"/>
                  <a:gd name="T95" fmla="*/ 2147483647 h 278"/>
                  <a:gd name="T96" fmla="*/ 2147483647 w 574"/>
                  <a:gd name="T97" fmla="*/ 2147483647 h 2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4"/>
                  <a:gd name="T148" fmla="*/ 0 h 278"/>
                  <a:gd name="T149" fmla="*/ 574 w 574"/>
                  <a:gd name="T150" fmla="*/ 278 h 27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4" h="278">
                    <a:moveTo>
                      <a:pt x="400" y="178"/>
                    </a:moveTo>
                    <a:lnTo>
                      <a:pt x="388" y="182"/>
                    </a:lnTo>
                    <a:lnTo>
                      <a:pt x="376" y="184"/>
                    </a:lnTo>
                    <a:lnTo>
                      <a:pt x="366" y="182"/>
                    </a:lnTo>
                    <a:lnTo>
                      <a:pt x="356" y="180"/>
                    </a:lnTo>
                    <a:lnTo>
                      <a:pt x="350" y="176"/>
                    </a:lnTo>
                    <a:lnTo>
                      <a:pt x="348" y="172"/>
                    </a:lnTo>
                    <a:lnTo>
                      <a:pt x="346" y="168"/>
                    </a:lnTo>
                    <a:lnTo>
                      <a:pt x="338" y="168"/>
                    </a:lnTo>
                    <a:lnTo>
                      <a:pt x="324" y="178"/>
                    </a:lnTo>
                    <a:lnTo>
                      <a:pt x="318" y="182"/>
                    </a:lnTo>
                    <a:lnTo>
                      <a:pt x="308" y="184"/>
                    </a:lnTo>
                    <a:lnTo>
                      <a:pt x="300" y="184"/>
                    </a:lnTo>
                    <a:lnTo>
                      <a:pt x="290" y="188"/>
                    </a:lnTo>
                    <a:lnTo>
                      <a:pt x="282" y="192"/>
                    </a:lnTo>
                    <a:lnTo>
                      <a:pt x="272" y="200"/>
                    </a:lnTo>
                    <a:lnTo>
                      <a:pt x="258" y="200"/>
                    </a:lnTo>
                    <a:lnTo>
                      <a:pt x="262" y="194"/>
                    </a:lnTo>
                    <a:lnTo>
                      <a:pt x="266" y="190"/>
                    </a:lnTo>
                    <a:lnTo>
                      <a:pt x="276" y="182"/>
                    </a:lnTo>
                    <a:lnTo>
                      <a:pt x="286" y="178"/>
                    </a:lnTo>
                    <a:lnTo>
                      <a:pt x="298" y="170"/>
                    </a:lnTo>
                    <a:lnTo>
                      <a:pt x="290" y="170"/>
                    </a:lnTo>
                    <a:lnTo>
                      <a:pt x="282" y="174"/>
                    </a:lnTo>
                    <a:lnTo>
                      <a:pt x="268" y="180"/>
                    </a:lnTo>
                    <a:lnTo>
                      <a:pt x="252" y="190"/>
                    </a:lnTo>
                    <a:lnTo>
                      <a:pt x="246" y="192"/>
                    </a:lnTo>
                    <a:lnTo>
                      <a:pt x="240" y="194"/>
                    </a:lnTo>
                    <a:lnTo>
                      <a:pt x="234" y="196"/>
                    </a:lnTo>
                    <a:lnTo>
                      <a:pt x="230" y="202"/>
                    </a:lnTo>
                    <a:lnTo>
                      <a:pt x="224" y="206"/>
                    </a:lnTo>
                    <a:lnTo>
                      <a:pt x="218" y="210"/>
                    </a:lnTo>
                    <a:lnTo>
                      <a:pt x="206" y="214"/>
                    </a:lnTo>
                    <a:lnTo>
                      <a:pt x="194" y="218"/>
                    </a:lnTo>
                    <a:lnTo>
                      <a:pt x="184" y="220"/>
                    </a:lnTo>
                    <a:lnTo>
                      <a:pt x="172" y="224"/>
                    </a:lnTo>
                    <a:lnTo>
                      <a:pt x="164" y="230"/>
                    </a:lnTo>
                    <a:lnTo>
                      <a:pt x="160" y="234"/>
                    </a:lnTo>
                    <a:lnTo>
                      <a:pt x="154" y="234"/>
                    </a:lnTo>
                    <a:lnTo>
                      <a:pt x="132" y="240"/>
                    </a:lnTo>
                    <a:lnTo>
                      <a:pt x="110" y="248"/>
                    </a:lnTo>
                    <a:lnTo>
                      <a:pt x="86" y="258"/>
                    </a:lnTo>
                    <a:lnTo>
                      <a:pt x="64" y="266"/>
                    </a:lnTo>
                    <a:lnTo>
                      <a:pt x="64" y="264"/>
                    </a:lnTo>
                    <a:lnTo>
                      <a:pt x="62" y="262"/>
                    </a:lnTo>
                    <a:lnTo>
                      <a:pt x="60" y="262"/>
                    </a:lnTo>
                    <a:lnTo>
                      <a:pt x="54" y="262"/>
                    </a:lnTo>
                    <a:lnTo>
                      <a:pt x="48" y="264"/>
                    </a:lnTo>
                    <a:lnTo>
                      <a:pt x="34" y="270"/>
                    </a:lnTo>
                    <a:lnTo>
                      <a:pt x="22" y="276"/>
                    </a:lnTo>
                    <a:lnTo>
                      <a:pt x="14" y="278"/>
                    </a:lnTo>
                    <a:lnTo>
                      <a:pt x="8" y="278"/>
                    </a:lnTo>
                    <a:lnTo>
                      <a:pt x="0" y="278"/>
                    </a:lnTo>
                    <a:lnTo>
                      <a:pt x="14" y="270"/>
                    </a:lnTo>
                    <a:lnTo>
                      <a:pt x="36" y="262"/>
                    </a:lnTo>
                    <a:lnTo>
                      <a:pt x="58" y="258"/>
                    </a:lnTo>
                    <a:lnTo>
                      <a:pt x="76" y="256"/>
                    </a:lnTo>
                    <a:lnTo>
                      <a:pt x="82" y="256"/>
                    </a:lnTo>
                    <a:lnTo>
                      <a:pt x="84" y="254"/>
                    </a:lnTo>
                    <a:lnTo>
                      <a:pt x="90" y="248"/>
                    </a:lnTo>
                    <a:lnTo>
                      <a:pt x="96" y="244"/>
                    </a:lnTo>
                    <a:lnTo>
                      <a:pt x="102" y="242"/>
                    </a:lnTo>
                    <a:lnTo>
                      <a:pt x="120" y="236"/>
                    </a:lnTo>
                    <a:lnTo>
                      <a:pt x="136" y="232"/>
                    </a:lnTo>
                    <a:lnTo>
                      <a:pt x="166" y="210"/>
                    </a:lnTo>
                    <a:lnTo>
                      <a:pt x="164" y="206"/>
                    </a:lnTo>
                    <a:lnTo>
                      <a:pt x="162" y="204"/>
                    </a:lnTo>
                    <a:lnTo>
                      <a:pt x="154" y="210"/>
                    </a:lnTo>
                    <a:lnTo>
                      <a:pt x="146" y="210"/>
                    </a:lnTo>
                    <a:lnTo>
                      <a:pt x="146" y="204"/>
                    </a:lnTo>
                    <a:lnTo>
                      <a:pt x="144" y="202"/>
                    </a:lnTo>
                    <a:lnTo>
                      <a:pt x="140" y="202"/>
                    </a:lnTo>
                    <a:lnTo>
                      <a:pt x="136" y="202"/>
                    </a:lnTo>
                    <a:lnTo>
                      <a:pt x="132" y="204"/>
                    </a:lnTo>
                    <a:lnTo>
                      <a:pt x="124" y="208"/>
                    </a:lnTo>
                    <a:lnTo>
                      <a:pt x="112" y="208"/>
                    </a:lnTo>
                    <a:lnTo>
                      <a:pt x="118" y="204"/>
                    </a:lnTo>
                    <a:lnTo>
                      <a:pt x="126" y="198"/>
                    </a:lnTo>
                    <a:lnTo>
                      <a:pt x="132" y="192"/>
                    </a:lnTo>
                    <a:lnTo>
                      <a:pt x="136" y="186"/>
                    </a:lnTo>
                    <a:lnTo>
                      <a:pt x="132" y="186"/>
                    </a:lnTo>
                    <a:lnTo>
                      <a:pt x="128" y="186"/>
                    </a:lnTo>
                    <a:lnTo>
                      <a:pt x="120" y="186"/>
                    </a:lnTo>
                    <a:lnTo>
                      <a:pt x="116" y="186"/>
                    </a:lnTo>
                    <a:lnTo>
                      <a:pt x="112" y="184"/>
                    </a:lnTo>
                    <a:lnTo>
                      <a:pt x="110" y="178"/>
                    </a:lnTo>
                    <a:lnTo>
                      <a:pt x="110" y="160"/>
                    </a:lnTo>
                    <a:lnTo>
                      <a:pt x="152" y="128"/>
                    </a:lnTo>
                    <a:lnTo>
                      <a:pt x="158" y="130"/>
                    </a:lnTo>
                    <a:lnTo>
                      <a:pt x="166" y="132"/>
                    </a:lnTo>
                    <a:lnTo>
                      <a:pt x="190" y="130"/>
                    </a:lnTo>
                    <a:lnTo>
                      <a:pt x="214" y="124"/>
                    </a:lnTo>
                    <a:lnTo>
                      <a:pt x="224" y="122"/>
                    </a:lnTo>
                    <a:lnTo>
                      <a:pt x="236" y="116"/>
                    </a:lnTo>
                    <a:lnTo>
                      <a:pt x="244" y="110"/>
                    </a:lnTo>
                    <a:lnTo>
                      <a:pt x="246" y="104"/>
                    </a:lnTo>
                    <a:lnTo>
                      <a:pt x="234" y="108"/>
                    </a:lnTo>
                    <a:lnTo>
                      <a:pt x="228" y="110"/>
                    </a:lnTo>
                    <a:lnTo>
                      <a:pt x="220" y="112"/>
                    </a:lnTo>
                    <a:lnTo>
                      <a:pt x="212" y="110"/>
                    </a:lnTo>
                    <a:lnTo>
                      <a:pt x="202" y="108"/>
                    </a:lnTo>
                    <a:lnTo>
                      <a:pt x="186" y="102"/>
                    </a:lnTo>
                    <a:lnTo>
                      <a:pt x="234" y="70"/>
                    </a:lnTo>
                    <a:lnTo>
                      <a:pt x="242" y="70"/>
                    </a:lnTo>
                    <a:lnTo>
                      <a:pt x="252" y="72"/>
                    </a:lnTo>
                    <a:lnTo>
                      <a:pt x="252" y="78"/>
                    </a:lnTo>
                    <a:lnTo>
                      <a:pt x="254" y="80"/>
                    </a:lnTo>
                    <a:lnTo>
                      <a:pt x="258" y="82"/>
                    </a:lnTo>
                    <a:lnTo>
                      <a:pt x="264" y="82"/>
                    </a:lnTo>
                    <a:lnTo>
                      <a:pt x="268" y="82"/>
                    </a:lnTo>
                    <a:lnTo>
                      <a:pt x="272" y="80"/>
                    </a:lnTo>
                    <a:lnTo>
                      <a:pt x="272" y="76"/>
                    </a:lnTo>
                    <a:lnTo>
                      <a:pt x="274" y="70"/>
                    </a:lnTo>
                    <a:lnTo>
                      <a:pt x="270" y="70"/>
                    </a:lnTo>
                    <a:lnTo>
                      <a:pt x="268" y="68"/>
                    </a:lnTo>
                    <a:lnTo>
                      <a:pt x="268" y="66"/>
                    </a:lnTo>
                    <a:lnTo>
                      <a:pt x="268" y="60"/>
                    </a:lnTo>
                    <a:lnTo>
                      <a:pt x="266" y="58"/>
                    </a:lnTo>
                    <a:lnTo>
                      <a:pt x="266" y="54"/>
                    </a:lnTo>
                    <a:lnTo>
                      <a:pt x="266" y="46"/>
                    </a:lnTo>
                    <a:lnTo>
                      <a:pt x="280" y="36"/>
                    </a:lnTo>
                    <a:lnTo>
                      <a:pt x="288" y="38"/>
                    </a:lnTo>
                    <a:lnTo>
                      <a:pt x="296" y="40"/>
                    </a:lnTo>
                    <a:lnTo>
                      <a:pt x="306" y="38"/>
                    </a:lnTo>
                    <a:lnTo>
                      <a:pt x="318" y="32"/>
                    </a:lnTo>
                    <a:lnTo>
                      <a:pt x="324" y="28"/>
                    </a:lnTo>
                    <a:lnTo>
                      <a:pt x="332" y="22"/>
                    </a:lnTo>
                    <a:lnTo>
                      <a:pt x="356" y="14"/>
                    </a:lnTo>
                    <a:lnTo>
                      <a:pt x="384" y="10"/>
                    </a:lnTo>
                    <a:lnTo>
                      <a:pt x="410" y="4"/>
                    </a:lnTo>
                    <a:lnTo>
                      <a:pt x="436" y="0"/>
                    </a:lnTo>
                    <a:lnTo>
                      <a:pt x="444" y="2"/>
                    </a:lnTo>
                    <a:lnTo>
                      <a:pt x="452" y="4"/>
                    </a:lnTo>
                    <a:lnTo>
                      <a:pt x="462" y="6"/>
                    </a:lnTo>
                    <a:lnTo>
                      <a:pt x="472" y="6"/>
                    </a:lnTo>
                    <a:lnTo>
                      <a:pt x="474" y="12"/>
                    </a:lnTo>
                    <a:lnTo>
                      <a:pt x="476" y="12"/>
                    </a:lnTo>
                    <a:lnTo>
                      <a:pt x="510" y="12"/>
                    </a:lnTo>
                    <a:lnTo>
                      <a:pt x="516" y="14"/>
                    </a:lnTo>
                    <a:lnTo>
                      <a:pt x="520" y="16"/>
                    </a:lnTo>
                    <a:lnTo>
                      <a:pt x="534" y="16"/>
                    </a:lnTo>
                    <a:lnTo>
                      <a:pt x="548" y="16"/>
                    </a:lnTo>
                    <a:lnTo>
                      <a:pt x="554" y="18"/>
                    </a:lnTo>
                    <a:lnTo>
                      <a:pt x="562" y="20"/>
                    </a:lnTo>
                    <a:lnTo>
                      <a:pt x="574" y="20"/>
                    </a:lnTo>
                    <a:lnTo>
                      <a:pt x="402" y="178"/>
                    </a:lnTo>
                    <a:lnTo>
                      <a:pt x="400" y="17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7" name="Freeform 66"/>
              <p:cNvSpPr>
                <a:spLocks/>
              </p:cNvSpPr>
              <p:nvPr/>
            </p:nvSpPr>
            <p:spPr bwMode="auto">
              <a:xfrm>
                <a:off x="2022570" y="3625157"/>
                <a:ext cx="624986" cy="529649"/>
              </a:xfrm>
              <a:custGeom>
                <a:avLst/>
                <a:gdLst>
                  <a:gd name="T0" fmla="*/ 2147483647 w 428"/>
                  <a:gd name="T1" fmla="*/ 2147483647 h 336"/>
                  <a:gd name="T2" fmla="*/ 2147483647 w 428"/>
                  <a:gd name="T3" fmla="*/ 2147483647 h 336"/>
                  <a:gd name="T4" fmla="*/ 2147483647 w 428"/>
                  <a:gd name="T5" fmla="*/ 2147483647 h 336"/>
                  <a:gd name="T6" fmla="*/ 2147483647 w 428"/>
                  <a:gd name="T7" fmla="*/ 2147483647 h 336"/>
                  <a:gd name="T8" fmla="*/ 2147483647 w 428"/>
                  <a:gd name="T9" fmla="*/ 2147483647 h 336"/>
                  <a:gd name="T10" fmla="*/ 2147483647 w 428"/>
                  <a:gd name="T11" fmla="*/ 2147483647 h 336"/>
                  <a:gd name="T12" fmla="*/ 2147483647 w 428"/>
                  <a:gd name="T13" fmla="*/ 2147483647 h 336"/>
                  <a:gd name="T14" fmla="*/ 2147483647 w 428"/>
                  <a:gd name="T15" fmla="*/ 2147483647 h 336"/>
                  <a:gd name="T16" fmla="*/ 2147483647 w 428"/>
                  <a:gd name="T17" fmla="*/ 2147483647 h 336"/>
                  <a:gd name="T18" fmla="*/ 2147483647 w 428"/>
                  <a:gd name="T19" fmla="*/ 2147483647 h 336"/>
                  <a:gd name="T20" fmla="*/ 2147483647 w 428"/>
                  <a:gd name="T21" fmla="*/ 2147483647 h 336"/>
                  <a:gd name="T22" fmla="*/ 2147483647 w 428"/>
                  <a:gd name="T23" fmla="*/ 2147483647 h 336"/>
                  <a:gd name="T24" fmla="*/ 2147483647 w 428"/>
                  <a:gd name="T25" fmla="*/ 2147483647 h 336"/>
                  <a:gd name="T26" fmla="*/ 2147483647 w 428"/>
                  <a:gd name="T27" fmla="*/ 2147483647 h 336"/>
                  <a:gd name="T28" fmla="*/ 2147483647 w 428"/>
                  <a:gd name="T29" fmla="*/ 2147483647 h 336"/>
                  <a:gd name="T30" fmla="*/ 2147483647 w 428"/>
                  <a:gd name="T31" fmla="*/ 2147483647 h 336"/>
                  <a:gd name="T32" fmla="*/ 2147483647 w 428"/>
                  <a:gd name="T33" fmla="*/ 0 h 336"/>
                  <a:gd name="T34" fmla="*/ 2147483647 w 428"/>
                  <a:gd name="T35" fmla="*/ 2147483647 h 336"/>
                  <a:gd name="T36" fmla="*/ 2147483647 w 428"/>
                  <a:gd name="T37" fmla="*/ 2147483647 h 336"/>
                  <a:gd name="T38" fmla="*/ 2147483647 w 428"/>
                  <a:gd name="T39" fmla="*/ 2147483647 h 336"/>
                  <a:gd name="T40" fmla="*/ 2147483647 w 428"/>
                  <a:gd name="T41" fmla="*/ 2147483647 h 336"/>
                  <a:gd name="T42" fmla="*/ 2147483647 w 428"/>
                  <a:gd name="T43" fmla="*/ 2147483647 h 336"/>
                  <a:gd name="T44" fmla="*/ 2147483647 w 428"/>
                  <a:gd name="T45" fmla="*/ 2147483647 h 336"/>
                  <a:gd name="T46" fmla="*/ 2147483647 w 428"/>
                  <a:gd name="T47" fmla="*/ 2147483647 h 336"/>
                  <a:gd name="T48" fmla="*/ 2147483647 w 428"/>
                  <a:gd name="T49" fmla="*/ 2147483647 h 336"/>
                  <a:gd name="T50" fmla="*/ 2147483647 w 428"/>
                  <a:gd name="T51" fmla="*/ 2147483647 h 336"/>
                  <a:gd name="T52" fmla="*/ 2147483647 w 428"/>
                  <a:gd name="T53" fmla="*/ 2147483647 h 336"/>
                  <a:gd name="T54" fmla="*/ 2147483647 w 428"/>
                  <a:gd name="T55" fmla="*/ 2147483647 h 336"/>
                  <a:gd name="T56" fmla="*/ 2147483647 w 428"/>
                  <a:gd name="T57" fmla="*/ 2147483647 h 336"/>
                  <a:gd name="T58" fmla="*/ 2147483647 w 428"/>
                  <a:gd name="T59" fmla="*/ 2147483647 h 336"/>
                  <a:gd name="T60" fmla="*/ 2147483647 w 428"/>
                  <a:gd name="T61" fmla="*/ 2147483647 h 336"/>
                  <a:gd name="T62" fmla="*/ 2147483647 w 428"/>
                  <a:gd name="T63" fmla="*/ 2147483647 h 336"/>
                  <a:gd name="T64" fmla="*/ 2147483647 w 428"/>
                  <a:gd name="T65" fmla="*/ 2147483647 h 336"/>
                  <a:gd name="T66" fmla="*/ 2147483647 w 428"/>
                  <a:gd name="T67" fmla="*/ 2147483647 h 336"/>
                  <a:gd name="T68" fmla="*/ 2147483647 w 428"/>
                  <a:gd name="T69" fmla="*/ 2147483647 h 336"/>
                  <a:gd name="T70" fmla="*/ 2147483647 w 428"/>
                  <a:gd name="T71" fmla="*/ 2147483647 h 336"/>
                  <a:gd name="T72" fmla="*/ 2147483647 w 428"/>
                  <a:gd name="T73" fmla="*/ 2147483647 h 336"/>
                  <a:gd name="T74" fmla="*/ 2147483647 w 428"/>
                  <a:gd name="T75" fmla="*/ 2147483647 h 336"/>
                  <a:gd name="T76" fmla="*/ 2147483647 w 428"/>
                  <a:gd name="T77" fmla="*/ 2147483647 h 336"/>
                  <a:gd name="T78" fmla="*/ 2147483647 w 428"/>
                  <a:gd name="T79" fmla="*/ 2147483647 h 336"/>
                  <a:gd name="T80" fmla="*/ 2147483647 w 428"/>
                  <a:gd name="T81" fmla="*/ 2147483647 h 336"/>
                  <a:gd name="T82" fmla="*/ 2147483647 w 428"/>
                  <a:gd name="T83" fmla="*/ 2147483647 h 336"/>
                  <a:gd name="T84" fmla="*/ 2147483647 w 428"/>
                  <a:gd name="T85" fmla="*/ 2147483647 h 336"/>
                  <a:gd name="T86" fmla="*/ 2147483647 w 428"/>
                  <a:gd name="T87" fmla="*/ 2147483647 h 336"/>
                  <a:gd name="T88" fmla="*/ 2147483647 w 428"/>
                  <a:gd name="T89" fmla="*/ 2147483647 h 336"/>
                  <a:gd name="T90" fmla="*/ 2147483647 w 428"/>
                  <a:gd name="T91" fmla="*/ 2147483647 h 336"/>
                  <a:gd name="T92" fmla="*/ 2147483647 w 428"/>
                  <a:gd name="T93" fmla="*/ 2147483647 h 336"/>
                  <a:gd name="T94" fmla="*/ 2147483647 w 428"/>
                  <a:gd name="T95" fmla="*/ 2147483647 h 336"/>
                  <a:gd name="T96" fmla="*/ 2147483647 w 428"/>
                  <a:gd name="T97" fmla="*/ 2147483647 h 336"/>
                  <a:gd name="T98" fmla="*/ 2147483647 w 428"/>
                  <a:gd name="T99" fmla="*/ 2147483647 h 336"/>
                  <a:gd name="T100" fmla="*/ 2147483647 w 428"/>
                  <a:gd name="T101" fmla="*/ 2147483647 h 336"/>
                  <a:gd name="T102" fmla="*/ 2147483647 w 428"/>
                  <a:gd name="T103" fmla="*/ 2147483647 h 336"/>
                  <a:gd name="T104" fmla="*/ 2147483647 w 428"/>
                  <a:gd name="T105" fmla="*/ 2147483647 h 336"/>
                  <a:gd name="T106" fmla="*/ 2147483647 w 428"/>
                  <a:gd name="T107" fmla="*/ 2147483647 h 336"/>
                  <a:gd name="T108" fmla="*/ 2147483647 w 428"/>
                  <a:gd name="T109" fmla="*/ 2147483647 h 336"/>
                  <a:gd name="T110" fmla="*/ 2147483647 w 428"/>
                  <a:gd name="T111" fmla="*/ 2147483647 h 3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8"/>
                  <a:gd name="T169" fmla="*/ 0 h 336"/>
                  <a:gd name="T170" fmla="*/ 428 w 428"/>
                  <a:gd name="T171" fmla="*/ 336 h 3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8" h="336">
                    <a:moveTo>
                      <a:pt x="400" y="274"/>
                    </a:moveTo>
                    <a:lnTo>
                      <a:pt x="402" y="270"/>
                    </a:lnTo>
                    <a:lnTo>
                      <a:pt x="408" y="260"/>
                    </a:lnTo>
                    <a:lnTo>
                      <a:pt x="410" y="250"/>
                    </a:lnTo>
                    <a:lnTo>
                      <a:pt x="416" y="234"/>
                    </a:lnTo>
                    <a:lnTo>
                      <a:pt x="418" y="228"/>
                    </a:lnTo>
                    <a:lnTo>
                      <a:pt x="422" y="222"/>
                    </a:lnTo>
                    <a:lnTo>
                      <a:pt x="428" y="210"/>
                    </a:lnTo>
                    <a:lnTo>
                      <a:pt x="426" y="206"/>
                    </a:lnTo>
                    <a:lnTo>
                      <a:pt x="426" y="202"/>
                    </a:lnTo>
                    <a:lnTo>
                      <a:pt x="422" y="202"/>
                    </a:lnTo>
                    <a:lnTo>
                      <a:pt x="410" y="202"/>
                    </a:lnTo>
                    <a:lnTo>
                      <a:pt x="394" y="204"/>
                    </a:lnTo>
                    <a:lnTo>
                      <a:pt x="378" y="208"/>
                    </a:lnTo>
                    <a:lnTo>
                      <a:pt x="372" y="212"/>
                    </a:lnTo>
                    <a:lnTo>
                      <a:pt x="368" y="216"/>
                    </a:lnTo>
                    <a:lnTo>
                      <a:pt x="364" y="224"/>
                    </a:lnTo>
                    <a:lnTo>
                      <a:pt x="358" y="234"/>
                    </a:lnTo>
                    <a:lnTo>
                      <a:pt x="352" y="246"/>
                    </a:lnTo>
                    <a:lnTo>
                      <a:pt x="346" y="254"/>
                    </a:lnTo>
                    <a:lnTo>
                      <a:pt x="334" y="256"/>
                    </a:lnTo>
                    <a:lnTo>
                      <a:pt x="320" y="260"/>
                    </a:lnTo>
                    <a:lnTo>
                      <a:pt x="310" y="262"/>
                    </a:lnTo>
                    <a:lnTo>
                      <a:pt x="298" y="264"/>
                    </a:lnTo>
                    <a:lnTo>
                      <a:pt x="288" y="262"/>
                    </a:lnTo>
                    <a:lnTo>
                      <a:pt x="280" y="256"/>
                    </a:lnTo>
                    <a:lnTo>
                      <a:pt x="272" y="248"/>
                    </a:lnTo>
                    <a:lnTo>
                      <a:pt x="266" y="238"/>
                    </a:lnTo>
                    <a:lnTo>
                      <a:pt x="260" y="226"/>
                    </a:lnTo>
                    <a:lnTo>
                      <a:pt x="258" y="216"/>
                    </a:lnTo>
                    <a:lnTo>
                      <a:pt x="256" y="204"/>
                    </a:lnTo>
                    <a:lnTo>
                      <a:pt x="256" y="194"/>
                    </a:lnTo>
                    <a:lnTo>
                      <a:pt x="258" y="178"/>
                    </a:lnTo>
                    <a:lnTo>
                      <a:pt x="260" y="160"/>
                    </a:lnTo>
                    <a:lnTo>
                      <a:pt x="268" y="142"/>
                    </a:lnTo>
                    <a:lnTo>
                      <a:pt x="276" y="128"/>
                    </a:lnTo>
                    <a:lnTo>
                      <a:pt x="256" y="122"/>
                    </a:lnTo>
                    <a:lnTo>
                      <a:pt x="248" y="116"/>
                    </a:lnTo>
                    <a:lnTo>
                      <a:pt x="244" y="114"/>
                    </a:lnTo>
                    <a:lnTo>
                      <a:pt x="242" y="110"/>
                    </a:lnTo>
                    <a:lnTo>
                      <a:pt x="240" y="94"/>
                    </a:lnTo>
                    <a:lnTo>
                      <a:pt x="236" y="76"/>
                    </a:lnTo>
                    <a:lnTo>
                      <a:pt x="232" y="68"/>
                    </a:lnTo>
                    <a:lnTo>
                      <a:pt x="230" y="60"/>
                    </a:lnTo>
                    <a:lnTo>
                      <a:pt x="224" y="56"/>
                    </a:lnTo>
                    <a:lnTo>
                      <a:pt x="216" y="56"/>
                    </a:lnTo>
                    <a:lnTo>
                      <a:pt x="210" y="56"/>
                    </a:lnTo>
                    <a:lnTo>
                      <a:pt x="208" y="56"/>
                    </a:lnTo>
                    <a:lnTo>
                      <a:pt x="204" y="62"/>
                    </a:lnTo>
                    <a:lnTo>
                      <a:pt x="198" y="66"/>
                    </a:lnTo>
                    <a:lnTo>
                      <a:pt x="192" y="68"/>
                    </a:lnTo>
                    <a:lnTo>
                      <a:pt x="188" y="68"/>
                    </a:lnTo>
                    <a:lnTo>
                      <a:pt x="184" y="66"/>
                    </a:lnTo>
                    <a:lnTo>
                      <a:pt x="180" y="62"/>
                    </a:lnTo>
                    <a:lnTo>
                      <a:pt x="178" y="58"/>
                    </a:lnTo>
                    <a:lnTo>
                      <a:pt x="174" y="38"/>
                    </a:lnTo>
                    <a:lnTo>
                      <a:pt x="170" y="34"/>
                    </a:lnTo>
                    <a:lnTo>
                      <a:pt x="166" y="30"/>
                    </a:lnTo>
                    <a:lnTo>
                      <a:pt x="160" y="26"/>
                    </a:lnTo>
                    <a:lnTo>
                      <a:pt x="158" y="18"/>
                    </a:lnTo>
                    <a:lnTo>
                      <a:pt x="152" y="20"/>
                    </a:lnTo>
                    <a:lnTo>
                      <a:pt x="148" y="20"/>
                    </a:lnTo>
                    <a:lnTo>
                      <a:pt x="132" y="18"/>
                    </a:lnTo>
                    <a:lnTo>
                      <a:pt x="128" y="28"/>
                    </a:lnTo>
                    <a:lnTo>
                      <a:pt x="78" y="28"/>
                    </a:lnTo>
                    <a:lnTo>
                      <a:pt x="34" y="2"/>
                    </a:lnTo>
                    <a:lnTo>
                      <a:pt x="28" y="0"/>
                    </a:lnTo>
                    <a:lnTo>
                      <a:pt x="20" y="0"/>
                    </a:lnTo>
                    <a:lnTo>
                      <a:pt x="0" y="2"/>
                    </a:lnTo>
                    <a:lnTo>
                      <a:pt x="0" y="8"/>
                    </a:lnTo>
                    <a:lnTo>
                      <a:pt x="0" y="12"/>
                    </a:lnTo>
                    <a:lnTo>
                      <a:pt x="2" y="14"/>
                    </a:lnTo>
                    <a:lnTo>
                      <a:pt x="2" y="36"/>
                    </a:lnTo>
                    <a:lnTo>
                      <a:pt x="2" y="38"/>
                    </a:lnTo>
                    <a:lnTo>
                      <a:pt x="2" y="42"/>
                    </a:lnTo>
                    <a:lnTo>
                      <a:pt x="4" y="48"/>
                    </a:lnTo>
                    <a:lnTo>
                      <a:pt x="4" y="54"/>
                    </a:lnTo>
                    <a:lnTo>
                      <a:pt x="8" y="56"/>
                    </a:lnTo>
                    <a:lnTo>
                      <a:pt x="12" y="62"/>
                    </a:lnTo>
                    <a:lnTo>
                      <a:pt x="20" y="70"/>
                    </a:lnTo>
                    <a:lnTo>
                      <a:pt x="22" y="74"/>
                    </a:lnTo>
                    <a:lnTo>
                      <a:pt x="22" y="78"/>
                    </a:lnTo>
                    <a:lnTo>
                      <a:pt x="20" y="82"/>
                    </a:lnTo>
                    <a:lnTo>
                      <a:pt x="14" y="84"/>
                    </a:lnTo>
                    <a:lnTo>
                      <a:pt x="12" y="88"/>
                    </a:lnTo>
                    <a:lnTo>
                      <a:pt x="8" y="92"/>
                    </a:lnTo>
                    <a:lnTo>
                      <a:pt x="8" y="96"/>
                    </a:lnTo>
                    <a:lnTo>
                      <a:pt x="12" y="102"/>
                    </a:lnTo>
                    <a:lnTo>
                      <a:pt x="16" y="108"/>
                    </a:lnTo>
                    <a:lnTo>
                      <a:pt x="24" y="110"/>
                    </a:lnTo>
                    <a:lnTo>
                      <a:pt x="32" y="112"/>
                    </a:lnTo>
                    <a:lnTo>
                      <a:pt x="34" y="118"/>
                    </a:lnTo>
                    <a:lnTo>
                      <a:pt x="38" y="120"/>
                    </a:lnTo>
                    <a:lnTo>
                      <a:pt x="40" y="124"/>
                    </a:lnTo>
                    <a:lnTo>
                      <a:pt x="40" y="130"/>
                    </a:lnTo>
                    <a:lnTo>
                      <a:pt x="40" y="134"/>
                    </a:lnTo>
                    <a:lnTo>
                      <a:pt x="40" y="138"/>
                    </a:lnTo>
                    <a:lnTo>
                      <a:pt x="38" y="140"/>
                    </a:lnTo>
                    <a:lnTo>
                      <a:pt x="38" y="144"/>
                    </a:lnTo>
                    <a:lnTo>
                      <a:pt x="38" y="148"/>
                    </a:lnTo>
                    <a:lnTo>
                      <a:pt x="40" y="150"/>
                    </a:lnTo>
                    <a:lnTo>
                      <a:pt x="42" y="154"/>
                    </a:lnTo>
                    <a:lnTo>
                      <a:pt x="48" y="158"/>
                    </a:lnTo>
                    <a:lnTo>
                      <a:pt x="54" y="164"/>
                    </a:lnTo>
                    <a:lnTo>
                      <a:pt x="66" y="182"/>
                    </a:lnTo>
                    <a:lnTo>
                      <a:pt x="68" y="180"/>
                    </a:lnTo>
                    <a:lnTo>
                      <a:pt x="72" y="178"/>
                    </a:lnTo>
                    <a:lnTo>
                      <a:pt x="74" y="176"/>
                    </a:lnTo>
                    <a:lnTo>
                      <a:pt x="76" y="172"/>
                    </a:lnTo>
                    <a:lnTo>
                      <a:pt x="74" y="164"/>
                    </a:lnTo>
                    <a:lnTo>
                      <a:pt x="68" y="158"/>
                    </a:lnTo>
                    <a:lnTo>
                      <a:pt x="66" y="152"/>
                    </a:lnTo>
                    <a:lnTo>
                      <a:pt x="60" y="146"/>
                    </a:lnTo>
                    <a:lnTo>
                      <a:pt x="62" y="142"/>
                    </a:lnTo>
                    <a:lnTo>
                      <a:pt x="60" y="138"/>
                    </a:lnTo>
                    <a:lnTo>
                      <a:pt x="56" y="128"/>
                    </a:lnTo>
                    <a:lnTo>
                      <a:pt x="54" y="116"/>
                    </a:lnTo>
                    <a:lnTo>
                      <a:pt x="50" y="108"/>
                    </a:lnTo>
                    <a:lnTo>
                      <a:pt x="48" y="106"/>
                    </a:lnTo>
                    <a:lnTo>
                      <a:pt x="46" y="104"/>
                    </a:lnTo>
                    <a:lnTo>
                      <a:pt x="46" y="102"/>
                    </a:lnTo>
                    <a:lnTo>
                      <a:pt x="44" y="90"/>
                    </a:lnTo>
                    <a:lnTo>
                      <a:pt x="42" y="82"/>
                    </a:lnTo>
                    <a:lnTo>
                      <a:pt x="36" y="62"/>
                    </a:lnTo>
                    <a:lnTo>
                      <a:pt x="34" y="60"/>
                    </a:lnTo>
                    <a:lnTo>
                      <a:pt x="34" y="58"/>
                    </a:lnTo>
                    <a:lnTo>
                      <a:pt x="32" y="56"/>
                    </a:lnTo>
                    <a:lnTo>
                      <a:pt x="30" y="56"/>
                    </a:lnTo>
                    <a:lnTo>
                      <a:pt x="28" y="56"/>
                    </a:lnTo>
                    <a:lnTo>
                      <a:pt x="26" y="48"/>
                    </a:lnTo>
                    <a:lnTo>
                      <a:pt x="28" y="30"/>
                    </a:lnTo>
                    <a:lnTo>
                      <a:pt x="30" y="24"/>
                    </a:lnTo>
                    <a:lnTo>
                      <a:pt x="30" y="22"/>
                    </a:lnTo>
                    <a:lnTo>
                      <a:pt x="32" y="20"/>
                    </a:lnTo>
                    <a:lnTo>
                      <a:pt x="38" y="22"/>
                    </a:lnTo>
                    <a:lnTo>
                      <a:pt x="42" y="24"/>
                    </a:lnTo>
                    <a:lnTo>
                      <a:pt x="46" y="28"/>
                    </a:lnTo>
                    <a:lnTo>
                      <a:pt x="48" y="32"/>
                    </a:lnTo>
                    <a:lnTo>
                      <a:pt x="52" y="44"/>
                    </a:lnTo>
                    <a:lnTo>
                      <a:pt x="54" y="56"/>
                    </a:lnTo>
                    <a:lnTo>
                      <a:pt x="54" y="58"/>
                    </a:lnTo>
                    <a:lnTo>
                      <a:pt x="52" y="64"/>
                    </a:lnTo>
                    <a:lnTo>
                      <a:pt x="50" y="70"/>
                    </a:lnTo>
                    <a:lnTo>
                      <a:pt x="50" y="72"/>
                    </a:lnTo>
                    <a:lnTo>
                      <a:pt x="52" y="74"/>
                    </a:lnTo>
                    <a:lnTo>
                      <a:pt x="58" y="74"/>
                    </a:lnTo>
                    <a:lnTo>
                      <a:pt x="58" y="80"/>
                    </a:lnTo>
                    <a:lnTo>
                      <a:pt x="62" y="84"/>
                    </a:lnTo>
                    <a:lnTo>
                      <a:pt x="66" y="88"/>
                    </a:lnTo>
                    <a:lnTo>
                      <a:pt x="68" y="88"/>
                    </a:lnTo>
                    <a:lnTo>
                      <a:pt x="72" y="100"/>
                    </a:lnTo>
                    <a:lnTo>
                      <a:pt x="76" y="106"/>
                    </a:lnTo>
                    <a:lnTo>
                      <a:pt x="80" y="110"/>
                    </a:lnTo>
                    <a:lnTo>
                      <a:pt x="84" y="112"/>
                    </a:lnTo>
                    <a:lnTo>
                      <a:pt x="86" y="114"/>
                    </a:lnTo>
                    <a:lnTo>
                      <a:pt x="88" y="116"/>
                    </a:lnTo>
                    <a:lnTo>
                      <a:pt x="86" y="120"/>
                    </a:lnTo>
                    <a:lnTo>
                      <a:pt x="84" y="126"/>
                    </a:lnTo>
                    <a:lnTo>
                      <a:pt x="86" y="132"/>
                    </a:lnTo>
                    <a:lnTo>
                      <a:pt x="92" y="140"/>
                    </a:lnTo>
                    <a:lnTo>
                      <a:pt x="104" y="154"/>
                    </a:lnTo>
                    <a:lnTo>
                      <a:pt x="112" y="162"/>
                    </a:lnTo>
                    <a:lnTo>
                      <a:pt x="118" y="168"/>
                    </a:lnTo>
                    <a:lnTo>
                      <a:pt x="122" y="178"/>
                    </a:lnTo>
                    <a:lnTo>
                      <a:pt x="130" y="188"/>
                    </a:lnTo>
                    <a:lnTo>
                      <a:pt x="130" y="202"/>
                    </a:lnTo>
                    <a:lnTo>
                      <a:pt x="132" y="206"/>
                    </a:lnTo>
                    <a:lnTo>
                      <a:pt x="132" y="210"/>
                    </a:lnTo>
                    <a:lnTo>
                      <a:pt x="132" y="216"/>
                    </a:lnTo>
                    <a:lnTo>
                      <a:pt x="130" y="220"/>
                    </a:lnTo>
                    <a:lnTo>
                      <a:pt x="128" y="220"/>
                    </a:lnTo>
                    <a:lnTo>
                      <a:pt x="128" y="226"/>
                    </a:lnTo>
                    <a:lnTo>
                      <a:pt x="124" y="226"/>
                    </a:lnTo>
                    <a:lnTo>
                      <a:pt x="124" y="232"/>
                    </a:lnTo>
                    <a:lnTo>
                      <a:pt x="126" y="238"/>
                    </a:lnTo>
                    <a:lnTo>
                      <a:pt x="130" y="244"/>
                    </a:lnTo>
                    <a:lnTo>
                      <a:pt x="138" y="250"/>
                    </a:lnTo>
                    <a:lnTo>
                      <a:pt x="148" y="256"/>
                    </a:lnTo>
                    <a:lnTo>
                      <a:pt x="150" y="262"/>
                    </a:lnTo>
                    <a:lnTo>
                      <a:pt x="154" y="266"/>
                    </a:lnTo>
                    <a:lnTo>
                      <a:pt x="158" y="270"/>
                    </a:lnTo>
                    <a:lnTo>
                      <a:pt x="166" y="270"/>
                    </a:lnTo>
                    <a:lnTo>
                      <a:pt x="174" y="272"/>
                    </a:lnTo>
                    <a:lnTo>
                      <a:pt x="178" y="274"/>
                    </a:lnTo>
                    <a:lnTo>
                      <a:pt x="190" y="284"/>
                    </a:lnTo>
                    <a:lnTo>
                      <a:pt x="198" y="290"/>
                    </a:lnTo>
                    <a:lnTo>
                      <a:pt x="204" y="294"/>
                    </a:lnTo>
                    <a:lnTo>
                      <a:pt x="218" y="300"/>
                    </a:lnTo>
                    <a:lnTo>
                      <a:pt x="232" y="306"/>
                    </a:lnTo>
                    <a:lnTo>
                      <a:pt x="246" y="312"/>
                    </a:lnTo>
                    <a:lnTo>
                      <a:pt x="254" y="314"/>
                    </a:lnTo>
                    <a:lnTo>
                      <a:pt x="260" y="314"/>
                    </a:lnTo>
                    <a:lnTo>
                      <a:pt x="266" y="314"/>
                    </a:lnTo>
                    <a:lnTo>
                      <a:pt x="274" y="308"/>
                    </a:lnTo>
                    <a:lnTo>
                      <a:pt x="280" y="304"/>
                    </a:lnTo>
                    <a:lnTo>
                      <a:pt x="286" y="302"/>
                    </a:lnTo>
                    <a:lnTo>
                      <a:pt x="290" y="304"/>
                    </a:lnTo>
                    <a:lnTo>
                      <a:pt x="296" y="306"/>
                    </a:lnTo>
                    <a:lnTo>
                      <a:pt x="306" y="312"/>
                    </a:lnTo>
                    <a:lnTo>
                      <a:pt x="314" y="320"/>
                    </a:lnTo>
                    <a:lnTo>
                      <a:pt x="318" y="328"/>
                    </a:lnTo>
                    <a:lnTo>
                      <a:pt x="324" y="336"/>
                    </a:lnTo>
                    <a:lnTo>
                      <a:pt x="328" y="324"/>
                    </a:lnTo>
                    <a:lnTo>
                      <a:pt x="330" y="318"/>
                    </a:lnTo>
                    <a:lnTo>
                      <a:pt x="334" y="312"/>
                    </a:lnTo>
                    <a:lnTo>
                      <a:pt x="354" y="312"/>
                    </a:lnTo>
                    <a:lnTo>
                      <a:pt x="354" y="306"/>
                    </a:lnTo>
                    <a:lnTo>
                      <a:pt x="352" y="302"/>
                    </a:lnTo>
                    <a:lnTo>
                      <a:pt x="348" y="300"/>
                    </a:lnTo>
                    <a:lnTo>
                      <a:pt x="346" y="296"/>
                    </a:lnTo>
                    <a:lnTo>
                      <a:pt x="344" y="292"/>
                    </a:lnTo>
                    <a:lnTo>
                      <a:pt x="348" y="284"/>
                    </a:lnTo>
                    <a:lnTo>
                      <a:pt x="352" y="280"/>
                    </a:lnTo>
                    <a:lnTo>
                      <a:pt x="356" y="278"/>
                    </a:lnTo>
                    <a:lnTo>
                      <a:pt x="380" y="278"/>
                    </a:lnTo>
                    <a:lnTo>
                      <a:pt x="384" y="278"/>
                    </a:lnTo>
                    <a:lnTo>
                      <a:pt x="386" y="276"/>
                    </a:lnTo>
                    <a:lnTo>
                      <a:pt x="388" y="274"/>
                    </a:lnTo>
                    <a:lnTo>
                      <a:pt x="390" y="270"/>
                    </a:lnTo>
                    <a:lnTo>
                      <a:pt x="392" y="268"/>
                    </a:lnTo>
                    <a:lnTo>
                      <a:pt x="396" y="268"/>
                    </a:lnTo>
                    <a:lnTo>
                      <a:pt x="398" y="270"/>
                    </a:lnTo>
                    <a:lnTo>
                      <a:pt x="398" y="274"/>
                    </a:lnTo>
                    <a:lnTo>
                      <a:pt x="400" y="27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8" name="Freeform 67"/>
              <p:cNvSpPr>
                <a:spLocks/>
              </p:cNvSpPr>
              <p:nvPr/>
            </p:nvSpPr>
            <p:spPr bwMode="auto">
              <a:xfrm>
                <a:off x="2694833" y="3902592"/>
                <a:ext cx="236387" cy="100886"/>
              </a:xfrm>
              <a:custGeom>
                <a:avLst/>
                <a:gdLst>
                  <a:gd name="T0" fmla="*/ 2147483647 w 162"/>
                  <a:gd name="T1" fmla="*/ 2147483647 h 64"/>
                  <a:gd name="T2" fmla="*/ 2147483647 w 162"/>
                  <a:gd name="T3" fmla="*/ 2147483647 h 64"/>
                  <a:gd name="T4" fmla="*/ 2147483647 w 162"/>
                  <a:gd name="T5" fmla="*/ 2147483647 h 64"/>
                  <a:gd name="T6" fmla="*/ 2147483647 w 162"/>
                  <a:gd name="T7" fmla="*/ 2147483647 h 64"/>
                  <a:gd name="T8" fmla="*/ 2147483647 w 162"/>
                  <a:gd name="T9" fmla="*/ 2147483647 h 64"/>
                  <a:gd name="T10" fmla="*/ 2147483647 w 162"/>
                  <a:gd name="T11" fmla="*/ 2147483647 h 64"/>
                  <a:gd name="T12" fmla="*/ 2147483647 w 162"/>
                  <a:gd name="T13" fmla="*/ 2147483647 h 64"/>
                  <a:gd name="T14" fmla="*/ 2147483647 w 162"/>
                  <a:gd name="T15" fmla="*/ 2147483647 h 64"/>
                  <a:gd name="T16" fmla="*/ 2147483647 w 162"/>
                  <a:gd name="T17" fmla="*/ 2147483647 h 64"/>
                  <a:gd name="T18" fmla="*/ 2147483647 w 162"/>
                  <a:gd name="T19" fmla="*/ 2147483647 h 64"/>
                  <a:gd name="T20" fmla="*/ 2147483647 w 162"/>
                  <a:gd name="T21" fmla="*/ 2147483647 h 64"/>
                  <a:gd name="T22" fmla="*/ 2147483647 w 162"/>
                  <a:gd name="T23" fmla="*/ 2147483647 h 64"/>
                  <a:gd name="T24" fmla="*/ 2147483647 w 162"/>
                  <a:gd name="T25" fmla="*/ 2147483647 h 64"/>
                  <a:gd name="T26" fmla="*/ 0 w 162"/>
                  <a:gd name="T27" fmla="*/ 2147483647 h 64"/>
                  <a:gd name="T28" fmla="*/ 2147483647 w 162"/>
                  <a:gd name="T29" fmla="*/ 2147483647 h 64"/>
                  <a:gd name="T30" fmla="*/ 2147483647 w 162"/>
                  <a:gd name="T31" fmla="*/ 2147483647 h 64"/>
                  <a:gd name="T32" fmla="*/ 2147483647 w 162"/>
                  <a:gd name="T33" fmla="*/ 2147483647 h 64"/>
                  <a:gd name="T34" fmla="*/ 2147483647 w 162"/>
                  <a:gd name="T35" fmla="*/ 2147483647 h 64"/>
                  <a:gd name="T36" fmla="*/ 2147483647 w 162"/>
                  <a:gd name="T37" fmla="*/ 2147483647 h 64"/>
                  <a:gd name="T38" fmla="*/ 2147483647 w 162"/>
                  <a:gd name="T39" fmla="*/ 2147483647 h 64"/>
                  <a:gd name="T40" fmla="*/ 2147483647 w 162"/>
                  <a:gd name="T41" fmla="*/ 0 h 64"/>
                  <a:gd name="T42" fmla="*/ 2147483647 w 162"/>
                  <a:gd name="T43" fmla="*/ 0 h 64"/>
                  <a:gd name="T44" fmla="*/ 2147483647 w 162"/>
                  <a:gd name="T45" fmla="*/ 0 h 64"/>
                  <a:gd name="T46" fmla="*/ 2147483647 w 162"/>
                  <a:gd name="T47" fmla="*/ 2147483647 h 64"/>
                  <a:gd name="T48" fmla="*/ 2147483647 w 162"/>
                  <a:gd name="T49" fmla="*/ 2147483647 h 64"/>
                  <a:gd name="T50" fmla="*/ 2147483647 w 162"/>
                  <a:gd name="T51" fmla="*/ 2147483647 h 64"/>
                  <a:gd name="T52" fmla="*/ 2147483647 w 162"/>
                  <a:gd name="T53" fmla="*/ 2147483647 h 64"/>
                  <a:gd name="T54" fmla="*/ 2147483647 w 162"/>
                  <a:gd name="T55" fmla="*/ 2147483647 h 64"/>
                  <a:gd name="T56" fmla="*/ 2147483647 w 162"/>
                  <a:gd name="T57" fmla="*/ 2147483647 h 64"/>
                  <a:gd name="T58" fmla="*/ 2147483647 w 162"/>
                  <a:gd name="T59" fmla="*/ 2147483647 h 64"/>
                  <a:gd name="T60" fmla="*/ 2147483647 w 162"/>
                  <a:gd name="T61" fmla="*/ 2147483647 h 64"/>
                  <a:gd name="T62" fmla="*/ 2147483647 w 162"/>
                  <a:gd name="T63" fmla="*/ 2147483647 h 64"/>
                  <a:gd name="T64" fmla="*/ 2147483647 w 162"/>
                  <a:gd name="T65" fmla="*/ 2147483647 h 64"/>
                  <a:gd name="T66" fmla="*/ 2147483647 w 162"/>
                  <a:gd name="T67" fmla="*/ 2147483647 h 64"/>
                  <a:gd name="T68" fmla="*/ 2147483647 w 162"/>
                  <a:gd name="T69" fmla="*/ 2147483647 h 64"/>
                  <a:gd name="T70" fmla="*/ 2147483647 w 162"/>
                  <a:gd name="T71" fmla="*/ 2147483647 h 64"/>
                  <a:gd name="T72" fmla="*/ 2147483647 w 162"/>
                  <a:gd name="T73" fmla="*/ 2147483647 h 64"/>
                  <a:gd name="T74" fmla="*/ 2147483647 w 162"/>
                  <a:gd name="T75" fmla="*/ 2147483647 h 64"/>
                  <a:gd name="T76" fmla="*/ 2147483647 w 162"/>
                  <a:gd name="T77" fmla="*/ 2147483647 h 64"/>
                  <a:gd name="T78" fmla="*/ 2147483647 w 162"/>
                  <a:gd name="T79" fmla="*/ 2147483647 h 64"/>
                  <a:gd name="T80" fmla="*/ 2147483647 w 162"/>
                  <a:gd name="T81" fmla="*/ 2147483647 h 64"/>
                  <a:gd name="T82" fmla="*/ 2147483647 w 162"/>
                  <a:gd name="T83" fmla="*/ 2147483647 h 64"/>
                  <a:gd name="T84" fmla="*/ 2147483647 w 162"/>
                  <a:gd name="T85" fmla="*/ 2147483647 h 64"/>
                  <a:gd name="T86" fmla="*/ 2147483647 w 162"/>
                  <a:gd name="T87" fmla="*/ 2147483647 h 64"/>
                  <a:gd name="T88" fmla="*/ 2147483647 w 162"/>
                  <a:gd name="T89" fmla="*/ 2147483647 h 64"/>
                  <a:gd name="T90" fmla="*/ 2147483647 w 162"/>
                  <a:gd name="T91" fmla="*/ 2147483647 h 64"/>
                  <a:gd name="T92" fmla="*/ 2147483647 w 162"/>
                  <a:gd name="T93" fmla="*/ 2147483647 h 64"/>
                  <a:gd name="T94" fmla="*/ 2147483647 w 162"/>
                  <a:gd name="T95" fmla="*/ 2147483647 h 64"/>
                  <a:gd name="T96" fmla="*/ 2147483647 w 162"/>
                  <a:gd name="T97" fmla="*/ 2147483647 h 64"/>
                  <a:gd name="T98" fmla="*/ 2147483647 w 162"/>
                  <a:gd name="T99" fmla="*/ 2147483647 h 64"/>
                  <a:gd name="T100" fmla="*/ 2147483647 w 162"/>
                  <a:gd name="T101" fmla="*/ 2147483647 h 64"/>
                  <a:gd name="T102" fmla="*/ 2147483647 w 162"/>
                  <a:gd name="T103" fmla="*/ 2147483647 h 64"/>
                  <a:gd name="T104" fmla="*/ 2147483647 w 162"/>
                  <a:gd name="T105" fmla="*/ 2147483647 h 64"/>
                  <a:gd name="T106" fmla="*/ 2147483647 w 162"/>
                  <a:gd name="T107" fmla="*/ 2147483647 h 64"/>
                  <a:gd name="T108" fmla="*/ 2147483647 w 162"/>
                  <a:gd name="T109" fmla="*/ 2147483647 h 64"/>
                  <a:gd name="T110" fmla="*/ 2147483647 w 162"/>
                  <a:gd name="T111" fmla="*/ 2147483647 h 64"/>
                  <a:gd name="T112" fmla="*/ 2147483647 w 162"/>
                  <a:gd name="T113" fmla="*/ 2147483647 h 64"/>
                  <a:gd name="T114" fmla="*/ 2147483647 w 162"/>
                  <a:gd name="T115" fmla="*/ 2147483647 h 64"/>
                  <a:gd name="T116" fmla="*/ 2147483647 w 162"/>
                  <a:gd name="T117" fmla="*/ 2147483647 h 64"/>
                  <a:gd name="T118" fmla="*/ 2147483647 w 162"/>
                  <a:gd name="T119" fmla="*/ 2147483647 h 64"/>
                  <a:gd name="T120" fmla="*/ 2147483647 w 162"/>
                  <a:gd name="T121" fmla="*/ 2147483647 h 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64"/>
                  <a:gd name="T185" fmla="*/ 162 w 162"/>
                  <a:gd name="T186" fmla="*/ 64 h 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64">
                    <a:moveTo>
                      <a:pt x="44" y="18"/>
                    </a:moveTo>
                    <a:lnTo>
                      <a:pt x="44" y="16"/>
                    </a:lnTo>
                    <a:lnTo>
                      <a:pt x="48" y="16"/>
                    </a:lnTo>
                    <a:lnTo>
                      <a:pt x="48" y="12"/>
                    </a:lnTo>
                    <a:lnTo>
                      <a:pt x="44" y="10"/>
                    </a:lnTo>
                    <a:lnTo>
                      <a:pt x="44" y="12"/>
                    </a:lnTo>
                    <a:lnTo>
                      <a:pt x="36" y="12"/>
                    </a:lnTo>
                    <a:lnTo>
                      <a:pt x="30" y="16"/>
                    </a:lnTo>
                    <a:lnTo>
                      <a:pt x="22" y="18"/>
                    </a:lnTo>
                    <a:lnTo>
                      <a:pt x="16" y="20"/>
                    </a:lnTo>
                    <a:lnTo>
                      <a:pt x="14" y="22"/>
                    </a:lnTo>
                    <a:lnTo>
                      <a:pt x="12" y="24"/>
                    </a:lnTo>
                    <a:lnTo>
                      <a:pt x="6" y="26"/>
                    </a:lnTo>
                    <a:lnTo>
                      <a:pt x="0" y="26"/>
                    </a:lnTo>
                    <a:lnTo>
                      <a:pt x="4" y="24"/>
                    </a:lnTo>
                    <a:lnTo>
                      <a:pt x="6" y="24"/>
                    </a:lnTo>
                    <a:lnTo>
                      <a:pt x="8" y="18"/>
                    </a:lnTo>
                    <a:lnTo>
                      <a:pt x="12" y="14"/>
                    </a:lnTo>
                    <a:lnTo>
                      <a:pt x="18" y="10"/>
                    </a:lnTo>
                    <a:lnTo>
                      <a:pt x="24" y="6"/>
                    </a:lnTo>
                    <a:lnTo>
                      <a:pt x="42" y="0"/>
                    </a:lnTo>
                    <a:lnTo>
                      <a:pt x="56" y="0"/>
                    </a:lnTo>
                    <a:lnTo>
                      <a:pt x="60" y="0"/>
                    </a:lnTo>
                    <a:lnTo>
                      <a:pt x="62" y="2"/>
                    </a:lnTo>
                    <a:lnTo>
                      <a:pt x="66" y="4"/>
                    </a:lnTo>
                    <a:lnTo>
                      <a:pt x="78" y="8"/>
                    </a:lnTo>
                    <a:lnTo>
                      <a:pt x="86" y="16"/>
                    </a:lnTo>
                    <a:lnTo>
                      <a:pt x="90" y="16"/>
                    </a:lnTo>
                    <a:lnTo>
                      <a:pt x="96" y="16"/>
                    </a:lnTo>
                    <a:lnTo>
                      <a:pt x="102" y="18"/>
                    </a:lnTo>
                    <a:lnTo>
                      <a:pt x="114" y="24"/>
                    </a:lnTo>
                    <a:lnTo>
                      <a:pt x="122" y="32"/>
                    </a:lnTo>
                    <a:lnTo>
                      <a:pt x="130" y="38"/>
                    </a:lnTo>
                    <a:lnTo>
                      <a:pt x="142" y="42"/>
                    </a:lnTo>
                    <a:lnTo>
                      <a:pt x="140" y="44"/>
                    </a:lnTo>
                    <a:lnTo>
                      <a:pt x="154" y="48"/>
                    </a:lnTo>
                    <a:lnTo>
                      <a:pt x="160" y="52"/>
                    </a:lnTo>
                    <a:lnTo>
                      <a:pt x="162" y="58"/>
                    </a:lnTo>
                    <a:lnTo>
                      <a:pt x="154" y="60"/>
                    </a:lnTo>
                    <a:lnTo>
                      <a:pt x="152" y="60"/>
                    </a:lnTo>
                    <a:lnTo>
                      <a:pt x="152" y="62"/>
                    </a:lnTo>
                    <a:lnTo>
                      <a:pt x="142" y="64"/>
                    </a:lnTo>
                    <a:lnTo>
                      <a:pt x="130" y="64"/>
                    </a:lnTo>
                    <a:lnTo>
                      <a:pt x="108" y="62"/>
                    </a:lnTo>
                    <a:lnTo>
                      <a:pt x="112" y="58"/>
                    </a:lnTo>
                    <a:lnTo>
                      <a:pt x="118" y="52"/>
                    </a:lnTo>
                    <a:lnTo>
                      <a:pt x="118" y="48"/>
                    </a:lnTo>
                    <a:lnTo>
                      <a:pt x="110" y="48"/>
                    </a:lnTo>
                    <a:lnTo>
                      <a:pt x="102" y="46"/>
                    </a:lnTo>
                    <a:lnTo>
                      <a:pt x="100" y="44"/>
                    </a:lnTo>
                    <a:lnTo>
                      <a:pt x="98" y="38"/>
                    </a:lnTo>
                    <a:lnTo>
                      <a:pt x="98" y="34"/>
                    </a:lnTo>
                    <a:lnTo>
                      <a:pt x="96" y="32"/>
                    </a:lnTo>
                    <a:lnTo>
                      <a:pt x="92" y="30"/>
                    </a:lnTo>
                    <a:lnTo>
                      <a:pt x="78" y="30"/>
                    </a:lnTo>
                    <a:lnTo>
                      <a:pt x="76" y="28"/>
                    </a:lnTo>
                    <a:lnTo>
                      <a:pt x="72" y="26"/>
                    </a:lnTo>
                    <a:lnTo>
                      <a:pt x="60" y="22"/>
                    </a:lnTo>
                    <a:lnTo>
                      <a:pt x="50" y="18"/>
                    </a:lnTo>
                    <a:lnTo>
                      <a:pt x="44" y="16"/>
                    </a:lnTo>
                    <a:lnTo>
                      <a:pt x="44"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29" name="Freeform 68"/>
              <p:cNvSpPr>
                <a:spLocks/>
              </p:cNvSpPr>
              <p:nvPr/>
            </p:nvSpPr>
            <p:spPr bwMode="auto">
              <a:xfrm>
                <a:off x="2834359" y="4036663"/>
                <a:ext cx="46124" cy="23894"/>
              </a:xfrm>
              <a:custGeom>
                <a:avLst/>
                <a:gdLst>
                  <a:gd name="T0" fmla="*/ 0 w 30"/>
                  <a:gd name="T1" fmla="*/ 2147483647 h 14"/>
                  <a:gd name="T2" fmla="*/ 0 w 30"/>
                  <a:gd name="T3" fmla="*/ 2147483647 h 14"/>
                  <a:gd name="T4" fmla="*/ 2147483647 w 30"/>
                  <a:gd name="T5" fmla="*/ 2147483647 h 14"/>
                  <a:gd name="T6" fmla="*/ 2147483647 w 30"/>
                  <a:gd name="T7" fmla="*/ 0 h 14"/>
                  <a:gd name="T8" fmla="*/ 2147483647 w 30"/>
                  <a:gd name="T9" fmla="*/ 0 h 14"/>
                  <a:gd name="T10" fmla="*/ 2147483647 w 30"/>
                  <a:gd name="T11" fmla="*/ 2147483647 h 14"/>
                  <a:gd name="T12" fmla="*/ 2147483647 w 30"/>
                  <a:gd name="T13" fmla="*/ 2147483647 h 14"/>
                  <a:gd name="T14" fmla="*/ 2147483647 w 30"/>
                  <a:gd name="T15" fmla="*/ 2147483647 h 14"/>
                  <a:gd name="T16" fmla="*/ 2147483647 w 30"/>
                  <a:gd name="T17" fmla="*/ 2147483647 h 14"/>
                  <a:gd name="T18" fmla="*/ 2147483647 w 30"/>
                  <a:gd name="T19" fmla="*/ 2147483647 h 14"/>
                  <a:gd name="T20" fmla="*/ 2147483647 w 30"/>
                  <a:gd name="T21" fmla="*/ 2147483647 h 14"/>
                  <a:gd name="T22" fmla="*/ 0 w 30"/>
                  <a:gd name="T23" fmla="*/ 2147483647 h 14"/>
                  <a:gd name="T24" fmla="*/ 0 w 30"/>
                  <a:gd name="T25" fmla="*/ 2147483647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4"/>
                  <a:gd name="T41" fmla="*/ 30 w 3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4">
                    <a:moveTo>
                      <a:pt x="0" y="8"/>
                    </a:moveTo>
                    <a:lnTo>
                      <a:pt x="0" y="4"/>
                    </a:lnTo>
                    <a:lnTo>
                      <a:pt x="2" y="2"/>
                    </a:lnTo>
                    <a:lnTo>
                      <a:pt x="6" y="0"/>
                    </a:lnTo>
                    <a:lnTo>
                      <a:pt x="12" y="0"/>
                    </a:lnTo>
                    <a:lnTo>
                      <a:pt x="20" y="4"/>
                    </a:lnTo>
                    <a:lnTo>
                      <a:pt x="30" y="12"/>
                    </a:lnTo>
                    <a:lnTo>
                      <a:pt x="26" y="12"/>
                    </a:lnTo>
                    <a:lnTo>
                      <a:pt x="20" y="14"/>
                    </a:lnTo>
                    <a:lnTo>
                      <a:pt x="8" y="12"/>
                    </a:lnTo>
                    <a:lnTo>
                      <a:pt x="4" y="10"/>
                    </a:lnTo>
                    <a:lnTo>
                      <a:pt x="0" y="6"/>
                    </a:lnTo>
                    <a:lnTo>
                      <a:pt x="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0" name="Freeform 69"/>
              <p:cNvSpPr>
                <a:spLocks/>
              </p:cNvSpPr>
              <p:nvPr/>
            </p:nvSpPr>
            <p:spPr bwMode="auto">
              <a:xfrm>
                <a:off x="3084584" y="4036663"/>
                <a:ext cx="38053" cy="21239"/>
              </a:xfrm>
              <a:custGeom>
                <a:avLst/>
                <a:gdLst>
                  <a:gd name="T0" fmla="*/ 2147483647 w 26"/>
                  <a:gd name="T1" fmla="*/ 2147483647 h 12"/>
                  <a:gd name="T2" fmla="*/ 2147483647 w 26"/>
                  <a:gd name="T3" fmla="*/ 0 h 12"/>
                  <a:gd name="T4" fmla="*/ 2147483647 w 26"/>
                  <a:gd name="T5" fmla="*/ 2147483647 h 12"/>
                  <a:gd name="T6" fmla="*/ 2147483647 w 26"/>
                  <a:gd name="T7" fmla="*/ 2147483647 h 12"/>
                  <a:gd name="T8" fmla="*/ 2147483647 w 26"/>
                  <a:gd name="T9" fmla="*/ 2147483647 h 12"/>
                  <a:gd name="T10" fmla="*/ 2147483647 w 26"/>
                  <a:gd name="T11" fmla="*/ 2147483647 h 12"/>
                  <a:gd name="T12" fmla="*/ 2147483647 w 26"/>
                  <a:gd name="T13" fmla="*/ 2147483647 h 12"/>
                  <a:gd name="T14" fmla="*/ 2147483647 w 26"/>
                  <a:gd name="T15" fmla="*/ 2147483647 h 12"/>
                  <a:gd name="T16" fmla="*/ 0 w 26"/>
                  <a:gd name="T17" fmla="*/ 2147483647 h 12"/>
                  <a:gd name="T18" fmla="*/ 0 w 26"/>
                  <a:gd name="T19" fmla="*/ 2147483647 h 12"/>
                  <a:gd name="T20" fmla="*/ 2147483647 w 26"/>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12"/>
                  <a:gd name="T35" fmla="*/ 26 w 26"/>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12">
                    <a:moveTo>
                      <a:pt x="10" y="2"/>
                    </a:moveTo>
                    <a:lnTo>
                      <a:pt x="24" y="0"/>
                    </a:lnTo>
                    <a:lnTo>
                      <a:pt x="24" y="2"/>
                    </a:lnTo>
                    <a:lnTo>
                      <a:pt x="26" y="6"/>
                    </a:lnTo>
                    <a:lnTo>
                      <a:pt x="24" y="8"/>
                    </a:lnTo>
                    <a:lnTo>
                      <a:pt x="22" y="10"/>
                    </a:lnTo>
                    <a:lnTo>
                      <a:pt x="12" y="12"/>
                    </a:lnTo>
                    <a:lnTo>
                      <a:pt x="4" y="10"/>
                    </a:lnTo>
                    <a:lnTo>
                      <a:pt x="0" y="8"/>
                    </a:lnTo>
                    <a:lnTo>
                      <a:pt x="0" y="2"/>
                    </a:lnTo>
                    <a:lnTo>
                      <a:pt x="10"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1" name="Freeform 70"/>
              <p:cNvSpPr>
                <a:spLocks/>
              </p:cNvSpPr>
              <p:nvPr/>
            </p:nvSpPr>
            <p:spPr bwMode="auto">
              <a:xfrm>
                <a:off x="2853962" y="3852149"/>
                <a:ext cx="13837" cy="22567"/>
              </a:xfrm>
              <a:custGeom>
                <a:avLst/>
                <a:gdLst>
                  <a:gd name="T0" fmla="*/ 2147483647 w 10"/>
                  <a:gd name="T1" fmla="*/ 2147483647 h 14"/>
                  <a:gd name="T2" fmla="*/ 2147483647 w 10"/>
                  <a:gd name="T3" fmla="*/ 2147483647 h 14"/>
                  <a:gd name="T4" fmla="*/ 2147483647 w 10"/>
                  <a:gd name="T5" fmla="*/ 2147483647 h 14"/>
                  <a:gd name="T6" fmla="*/ 2147483647 w 10"/>
                  <a:gd name="T7" fmla="*/ 2147483647 h 14"/>
                  <a:gd name="T8" fmla="*/ 0 w 10"/>
                  <a:gd name="T9" fmla="*/ 2147483647 h 14"/>
                  <a:gd name="T10" fmla="*/ 2147483647 w 10"/>
                  <a:gd name="T11" fmla="*/ 2147483647 h 14"/>
                  <a:gd name="T12" fmla="*/ 2147483647 w 10"/>
                  <a:gd name="T13" fmla="*/ 0 h 14"/>
                  <a:gd name="T14" fmla="*/ 2147483647 w 10"/>
                  <a:gd name="T15" fmla="*/ 2147483647 h 14"/>
                  <a:gd name="T16" fmla="*/ 2147483647 w 10"/>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4"/>
                  <a:gd name="T29" fmla="*/ 10 w 10"/>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4">
                    <a:moveTo>
                      <a:pt x="10" y="8"/>
                    </a:moveTo>
                    <a:lnTo>
                      <a:pt x="8" y="12"/>
                    </a:lnTo>
                    <a:lnTo>
                      <a:pt x="4" y="14"/>
                    </a:lnTo>
                    <a:lnTo>
                      <a:pt x="2" y="12"/>
                    </a:lnTo>
                    <a:lnTo>
                      <a:pt x="0" y="8"/>
                    </a:lnTo>
                    <a:lnTo>
                      <a:pt x="2" y="4"/>
                    </a:lnTo>
                    <a:lnTo>
                      <a:pt x="4" y="0"/>
                    </a:lnTo>
                    <a:lnTo>
                      <a:pt x="8" y="2"/>
                    </a:lnTo>
                    <a:lnTo>
                      <a:pt x="1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2" name="Freeform 71"/>
              <p:cNvSpPr>
                <a:spLocks/>
              </p:cNvSpPr>
              <p:nvPr/>
            </p:nvSpPr>
            <p:spPr bwMode="auto">
              <a:xfrm>
                <a:off x="2705211" y="4295515"/>
                <a:ext cx="126842" cy="65044"/>
              </a:xfrm>
              <a:custGeom>
                <a:avLst/>
                <a:gdLst>
                  <a:gd name="T0" fmla="*/ 0 w 88"/>
                  <a:gd name="T1" fmla="*/ 2147483647 h 42"/>
                  <a:gd name="T2" fmla="*/ 0 w 88"/>
                  <a:gd name="T3" fmla="*/ 2147483647 h 42"/>
                  <a:gd name="T4" fmla="*/ 0 w 88"/>
                  <a:gd name="T5" fmla="*/ 2147483647 h 42"/>
                  <a:gd name="T6" fmla="*/ 0 w 88"/>
                  <a:gd name="T7" fmla="*/ 2147483647 h 42"/>
                  <a:gd name="T8" fmla="*/ 2147483647 w 88"/>
                  <a:gd name="T9" fmla="*/ 2147483647 h 42"/>
                  <a:gd name="T10" fmla="*/ 2147483647 w 88"/>
                  <a:gd name="T11" fmla="*/ 2147483647 h 42"/>
                  <a:gd name="T12" fmla="*/ 2147483647 w 88"/>
                  <a:gd name="T13" fmla="*/ 2147483647 h 42"/>
                  <a:gd name="T14" fmla="*/ 2147483647 w 88"/>
                  <a:gd name="T15" fmla="*/ 2147483647 h 42"/>
                  <a:gd name="T16" fmla="*/ 2147483647 w 88"/>
                  <a:gd name="T17" fmla="*/ 2147483647 h 42"/>
                  <a:gd name="T18" fmla="*/ 2147483647 w 88"/>
                  <a:gd name="T19" fmla="*/ 2147483647 h 42"/>
                  <a:gd name="T20" fmla="*/ 2147483647 w 88"/>
                  <a:gd name="T21" fmla="*/ 2147483647 h 42"/>
                  <a:gd name="T22" fmla="*/ 2147483647 w 88"/>
                  <a:gd name="T23" fmla="*/ 2147483647 h 42"/>
                  <a:gd name="T24" fmla="*/ 2147483647 w 88"/>
                  <a:gd name="T25" fmla="*/ 2147483647 h 42"/>
                  <a:gd name="T26" fmla="*/ 2147483647 w 88"/>
                  <a:gd name="T27" fmla="*/ 2147483647 h 42"/>
                  <a:gd name="T28" fmla="*/ 2147483647 w 88"/>
                  <a:gd name="T29" fmla="*/ 0 h 42"/>
                  <a:gd name="T30" fmla="*/ 2147483647 w 88"/>
                  <a:gd name="T31" fmla="*/ 0 h 42"/>
                  <a:gd name="T32" fmla="*/ 2147483647 w 88"/>
                  <a:gd name="T33" fmla="*/ 2147483647 h 42"/>
                  <a:gd name="T34" fmla="*/ 2147483647 w 88"/>
                  <a:gd name="T35" fmla="*/ 2147483647 h 42"/>
                  <a:gd name="T36" fmla="*/ 2147483647 w 88"/>
                  <a:gd name="T37" fmla="*/ 2147483647 h 42"/>
                  <a:gd name="T38" fmla="*/ 2147483647 w 88"/>
                  <a:gd name="T39" fmla="*/ 2147483647 h 42"/>
                  <a:gd name="T40" fmla="*/ 2147483647 w 88"/>
                  <a:gd name="T41" fmla="*/ 2147483647 h 42"/>
                  <a:gd name="T42" fmla="*/ 2147483647 w 88"/>
                  <a:gd name="T43" fmla="*/ 2147483647 h 42"/>
                  <a:gd name="T44" fmla="*/ 2147483647 w 88"/>
                  <a:gd name="T45" fmla="*/ 2147483647 h 42"/>
                  <a:gd name="T46" fmla="*/ 2147483647 w 88"/>
                  <a:gd name="T47" fmla="*/ 2147483647 h 42"/>
                  <a:gd name="T48" fmla="*/ 2147483647 w 88"/>
                  <a:gd name="T49" fmla="*/ 2147483647 h 42"/>
                  <a:gd name="T50" fmla="*/ 2147483647 w 88"/>
                  <a:gd name="T51" fmla="*/ 2147483647 h 42"/>
                  <a:gd name="T52" fmla="*/ 2147483647 w 88"/>
                  <a:gd name="T53" fmla="*/ 2147483647 h 42"/>
                  <a:gd name="T54" fmla="*/ 2147483647 w 88"/>
                  <a:gd name="T55" fmla="*/ 2147483647 h 42"/>
                  <a:gd name="T56" fmla="*/ 2147483647 w 88"/>
                  <a:gd name="T57" fmla="*/ 2147483647 h 42"/>
                  <a:gd name="T58" fmla="*/ 2147483647 w 88"/>
                  <a:gd name="T59" fmla="*/ 2147483647 h 42"/>
                  <a:gd name="T60" fmla="*/ 2147483647 w 88"/>
                  <a:gd name="T61" fmla="*/ 2147483647 h 42"/>
                  <a:gd name="T62" fmla="*/ 2147483647 w 88"/>
                  <a:gd name="T63" fmla="*/ 2147483647 h 42"/>
                  <a:gd name="T64" fmla="*/ 2147483647 w 88"/>
                  <a:gd name="T65" fmla="*/ 2147483647 h 42"/>
                  <a:gd name="T66" fmla="*/ 2147483647 w 88"/>
                  <a:gd name="T67" fmla="*/ 2147483647 h 42"/>
                  <a:gd name="T68" fmla="*/ 2147483647 w 88"/>
                  <a:gd name="T69" fmla="*/ 2147483647 h 42"/>
                  <a:gd name="T70" fmla="*/ 2147483647 w 88"/>
                  <a:gd name="T71" fmla="*/ 2147483647 h 42"/>
                  <a:gd name="T72" fmla="*/ 2147483647 w 88"/>
                  <a:gd name="T73" fmla="*/ 2147483647 h 42"/>
                  <a:gd name="T74" fmla="*/ 2147483647 w 88"/>
                  <a:gd name="T75" fmla="*/ 2147483647 h 42"/>
                  <a:gd name="T76" fmla="*/ 2147483647 w 88"/>
                  <a:gd name="T77" fmla="*/ 2147483647 h 42"/>
                  <a:gd name="T78" fmla="*/ 2147483647 w 88"/>
                  <a:gd name="T79" fmla="*/ 2147483647 h 42"/>
                  <a:gd name="T80" fmla="*/ 2147483647 w 88"/>
                  <a:gd name="T81" fmla="*/ 2147483647 h 42"/>
                  <a:gd name="T82" fmla="*/ 2147483647 w 88"/>
                  <a:gd name="T83" fmla="*/ 2147483647 h 42"/>
                  <a:gd name="T84" fmla="*/ 2147483647 w 88"/>
                  <a:gd name="T85" fmla="*/ 2147483647 h 42"/>
                  <a:gd name="T86" fmla="*/ 2147483647 w 88"/>
                  <a:gd name="T87" fmla="*/ 2147483647 h 42"/>
                  <a:gd name="T88" fmla="*/ 2147483647 w 88"/>
                  <a:gd name="T89" fmla="*/ 2147483647 h 42"/>
                  <a:gd name="T90" fmla="*/ 2147483647 w 88"/>
                  <a:gd name="T91" fmla="*/ 2147483647 h 42"/>
                  <a:gd name="T92" fmla="*/ 2147483647 w 88"/>
                  <a:gd name="T93" fmla="*/ 2147483647 h 42"/>
                  <a:gd name="T94" fmla="*/ 2147483647 w 88"/>
                  <a:gd name="T95" fmla="*/ 2147483647 h 42"/>
                  <a:gd name="T96" fmla="*/ 2147483647 w 88"/>
                  <a:gd name="T97" fmla="*/ 2147483647 h 42"/>
                  <a:gd name="T98" fmla="*/ 0 w 88"/>
                  <a:gd name="T99" fmla="*/ 2147483647 h 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
                  <a:gd name="T151" fmla="*/ 0 h 42"/>
                  <a:gd name="T152" fmla="*/ 88 w 88"/>
                  <a:gd name="T153" fmla="*/ 42 h 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 h="42">
                    <a:moveTo>
                      <a:pt x="0" y="22"/>
                    </a:moveTo>
                    <a:lnTo>
                      <a:pt x="0" y="18"/>
                    </a:lnTo>
                    <a:lnTo>
                      <a:pt x="0" y="14"/>
                    </a:lnTo>
                    <a:lnTo>
                      <a:pt x="0" y="6"/>
                    </a:lnTo>
                    <a:lnTo>
                      <a:pt x="2" y="6"/>
                    </a:lnTo>
                    <a:lnTo>
                      <a:pt x="8" y="6"/>
                    </a:lnTo>
                    <a:lnTo>
                      <a:pt x="12" y="10"/>
                    </a:lnTo>
                    <a:lnTo>
                      <a:pt x="16" y="10"/>
                    </a:lnTo>
                    <a:lnTo>
                      <a:pt x="20" y="14"/>
                    </a:lnTo>
                    <a:lnTo>
                      <a:pt x="26" y="14"/>
                    </a:lnTo>
                    <a:lnTo>
                      <a:pt x="30" y="14"/>
                    </a:lnTo>
                    <a:lnTo>
                      <a:pt x="36" y="12"/>
                    </a:lnTo>
                    <a:lnTo>
                      <a:pt x="38" y="8"/>
                    </a:lnTo>
                    <a:lnTo>
                      <a:pt x="44" y="2"/>
                    </a:lnTo>
                    <a:lnTo>
                      <a:pt x="48" y="0"/>
                    </a:lnTo>
                    <a:lnTo>
                      <a:pt x="52" y="0"/>
                    </a:lnTo>
                    <a:lnTo>
                      <a:pt x="62" y="2"/>
                    </a:lnTo>
                    <a:lnTo>
                      <a:pt x="70" y="8"/>
                    </a:lnTo>
                    <a:lnTo>
                      <a:pt x="80" y="14"/>
                    </a:lnTo>
                    <a:lnTo>
                      <a:pt x="86" y="18"/>
                    </a:lnTo>
                    <a:lnTo>
                      <a:pt x="88" y="18"/>
                    </a:lnTo>
                    <a:lnTo>
                      <a:pt x="86" y="20"/>
                    </a:lnTo>
                    <a:lnTo>
                      <a:pt x="86" y="26"/>
                    </a:lnTo>
                    <a:lnTo>
                      <a:pt x="88" y="32"/>
                    </a:lnTo>
                    <a:lnTo>
                      <a:pt x="86" y="34"/>
                    </a:lnTo>
                    <a:lnTo>
                      <a:pt x="82" y="38"/>
                    </a:lnTo>
                    <a:lnTo>
                      <a:pt x="76" y="42"/>
                    </a:lnTo>
                    <a:lnTo>
                      <a:pt x="70" y="30"/>
                    </a:lnTo>
                    <a:lnTo>
                      <a:pt x="70" y="26"/>
                    </a:lnTo>
                    <a:lnTo>
                      <a:pt x="76" y="26"/>
                    </a:lnTo>
                    <a:lnTo>
                      <a:pt x="68" y="16"/>
                    </a:lnTo>
                    <a:lnTo>
                      <a:pt x="64" y="14"/>
                    </a:lnTo>
                    <a:lnTo>
                      <a:pt x="56" y="14"/>
                    </a:lnTo>
                    <a:lnTo>
                      <a:pt x="52" y="14"/>
                    </a:lnTo>
                    <a:lnTo>
                      <a:pt x="46" y="20"/>
                    </a:lnTo>
                    <a:lnTo>
                      <a:pt x="38" y="30"/>
                    </a:lnTo>
                    <a:lnTo>
                      <a:pt x="40" y="32"/>
                    </a:lnTo>
                    <a:lnTo>
                      <a:pt x="44" y="32"/>
                    </a:lnTo>
                    <a:lnTo>
                      <a:pt x="44" y="38"/>
                    </a:lnTo>
                    <a:lnTo>
                      <a:pt x="42" y="42"/>
                    </a:lnTo>
                    <a:lnTo>
                      <a:pt x="38" y="42"/>
                    </a:lnTo>
                    <a:lnTo>
                      <a:pt x="36" y="42"/>
                    </a:lnTo>
                    <a:lnTo>
                      <a:pt x="32" y="42"/>
                    </a:lnTo>
                    <a:lnTo>
                      <a:pt x="30" y="42"/>
                    </a:lnTo>
                    <a:lnTo>
                      <a:pt x="30" y="36"/>
                    </a:lnTo>
                    <a:lnTo>
                      <a:pt x="24" y="34"/>
                    </a:lnTo>
                    <a:lnTo>
                      <a:pt x="20" y="32"/>
                    </a:lnTo>
                    <a:lnTo>
                      <a:pt x="16" y="30"/>
                    </a:lnTo>
                    <a:lnTo>
                      <a:pt x="12" y="26"/>
                    </a:lnTo>
                    <a:lnTo>
                      <a:pt x="0"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3" name="Freeform 72"/>
              <p:cNvSpPr>
                <a:spLocks/>
              </p:cNvSpPr>
              <p:nvPr/>
            </p:nvSpPr>
            <p:spPr bwMode="auto">
              <a:xfrm>
                <a:off x="2637177" y="4259674"/>
                <a:ext cx="78411" cy="70354"/>
              </a:xfrm>
              <a:custGeom>
                <a:avLst/>
                <a:gdLst>
                  <a:gd name="T0" fmla="*/ 2147483647 w 54"/>
                  <a:gd name="T1" fmla="*/ 2147483647 h 44"/>
                  <a:gd name="T2" fmla="*/ 2147483647 w 54"/>
                  <a:gd name="T3" fmla="*/ 2147483647 h 44"/>
                  <a:gd name="T4" fmla="*/ 2147483647 w 54"/>
                  <a:gd name="T5" fmla="*/ 2147483647 h 44"/>
                  <a:gd name="T6" fmla="*/ 2147483647 w 54"/>
                  <a:gd name="T7" fmla="*/ 2147483647 h 44"/>
                  <a:gd name="T8" fmla="*/ 2147483647 w 54"/>
                  <a:gd name="T9" fmla="*/ 2147483647 h 44"/>
                  <a:gd name="T10" fmla="*/ 2147483647 w 54"/>
                  <a:gd name="T11" fmla="*/ 2147483647 h 44"/>
                  <a:gd name="T12" fmla="*/ 2147483647 w 54"/>
                  <a:gd name="T13" fmla="*/ 2147483647 h 44"/>
                  <a:gd name="T14" fmla="*/ 2147483647 w 54"/>
                  <a:gd name="T15" fmla="*/ 2147483647 h 44"/>
                  <a:gd name="T16" fmla="*/ 2147483647 w 54"/>
                  <a:gd name="T17" fmla="*/ 2147483647 h 44"/>
                  <a:gd name="T18" fmla="*/ 2147483647 w 54"/>
                  <a:gd name="T19" fmla="*/ 2147483647 h 44"/>
                  <a:gd name="T20" fmla="*/ 2147483647 w 54"/>
                  <a:gd name="T21" fmla="*/ 2147483647 h 44"/>
                  <a:gd name="T22" fmla="*/ 2147483647 w 54"/>
                  <a:gd name="T23" fmla="*/ 2147483647 h 44"/>
                  <a:gd name="T24" fmla="*/ 2147483647 w 54"/>
                  <a:gd name="T25" fmla="*/ 2147483647 h 44"/>
                  <a:gd name="T26" fmla="*/ 2147483647 w 54"/>
                  <a:gd name="T27" fmla="*/ 2147483647 h 44"/>
                  <a:gd name="T28" fmla="*/ 2147483647 w 54"/>
                  <a:gd name="T29" fmla="*/ 2147483647 h 44"/>
                  <a:gd name="T30" fmla="*/ 2147483647 w 54"/>
                  <a:gd name="T31" fmla="*/ 2147483647 h 44"/>
                  <a:gd name="T32" fmla="*/ 0 w 54"/>
                  <a:gd name="T33" fmla="*/ 2147483647 h 44"/>
                  <a:gd name="T34" fmla="*/ 2147483647 w 54"/>
                  <a:gd name="T35" fmla="*/ 2147483647 h 44"/>
                  <a:gd name="T36" fmla="*/ 2147483647 w 54"/>
                  <a:gd name="T37" fmla="*/ 2147483647 h 44"/>
                  <a:gd name="T38" fmla="*/ 2147483647 w 54"/>
                  <a:gd name="T39" fmla="*/ 2147483647 h 44"/>
                  <a:gd name="T40" fmla="*/ 2147483647 w 54"/>
                  <a:gd name="T41" fmla="*/ 0 h 44"/>
                  <a:gd name="T42" fmla="*/ 2147483647 w 54"/>
                  <a:gd name="T43" fmla="*/ 2147483647 h 44"/>
                  <a:gd name="T44" fmla="*/ 2147483647 w 54"/>
                  <a:gd name="T45" fmla="*/ 214748364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
                  <a:gd name="T70" fmla="*/ 0 h 44"/>
                  <a:gd name="T71" fmla="*/ 54 w 54"/>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 h="44">
                    <a:moveTo>
                      <a:pt x="38" y="6"/>
                    </a:moveTo>
                    <a:lnTo>
                      <a:pt x="46" y="18"/>
                    </a:lnTo>
                    <a:lnTo>
                      <a:pt x="54" y="28"/>
                    </a:lnTo>
                    <a:lnTo>
                      <a:pt x="46" y="28"/>
                    </a:lnTo>
                    <a:lnTo>
                      <a:pt x="46" y="44"/>
                    </a:lnTo>
                    <a:lnTo>
                      <a:pt x="32" y="40"/>
                    </a:lnTo>
                    <a:lnTo>
                      <a:pt x="34" y="36"/>
                    </a:lnTo>
                    <a:lnTo>
                      <a:pt x="34" y="34"/>
                    </a:lnTo>
                    <a:lnTo>
                      <a:pt x="24" y="22"/>
                    </a:lnTo>
                    <a:lnTo>
                      <a:pt x="18" y="16"/>
                    </a:lnTo>
                    <a:lnTo>
                      <a:pt x="12" y="14"/>
                    </a:lnTo>
                    <a:lnTo>
                      <a:pt x="16" y="22"/>
                    </a:lnTo>
                    <a:lnTo>
                      <a:pt x="12" y="22"/>
                    </a:lnTo>
                    <a:lnTo>
                      <a:pt x="8" y="22"/>
                    </a:lnTo>
                    <a:lnTo>
                      <a:pt x="4" y="20"/>
                    </a:lnTo>
                    <a:lnTo>
                      <a:pt x="2" y="16"/>
                    </a:lnTo>
                    <a:lnTo>
                      <a:pt x="0" y="12"/>
                    </a:lnTo>
                    <a:lnTo>
                      <a:pt x="2" y="8"/>
                    </a:lnTo>
                    <a:lnTo>
                      <a:pt x="2" y="6"/>
                    </a:lnTo>
                    <a:lnTo>
                      <a:pt x="2" y="4"/>
                    </a:lnTo>
                    <a:lnTo>
                      <a:pt x="4" y="0"/>
                    </a:lnTo>
                    <a:lnTo>
                      <a:pt x="20" y="4"/>
                    </a:lnTo>
                    <a:lnTo>
                      <a:pt x="38"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4" name="Freeform 73"/>
              <p:cNvSpPr>
                <a:spLocks/>
              </p:cNvSpPr>
              <p:nvPr/>
            </p:nvSpPr>
            <p:spPr bwMode="auto">
              <a:xfrm>
                <a:off x="2604890" y="4146841"/>
                <a:ext cx="104933" cy="123453"/>
              </a:xfrm>
              <a:custGeom>
                <a:avLst/>
                <a:gdLst>
                  <a:gd name="T0" fmla="*/ 2147483647 w 72"/>
                  <a:gd name="T1" fmla="*/ 0 h 78"/>
                  <a:gd name="T2" fmla="*/ 2147483647 w 72"/>
                  <a:gd name="T3" fmla="*/ 2147483647 h 78"/>
                  <a:gd name="T4" fmla="*/ 2147483647 w 72"/>
                  <a:gd name="T5" fmla="*/ 2147483647 h 78"/>
                  <a:gd name="T6" fmla="*/ 2147483647 w 72"/>
                  <a:gd name="T7" fmla="*/ 2147483647 h 78"/>
                  <a:gd name="T8" fmla="*/ 2147483647 w 72"/>
                  <a:gd name="T9" fmla="*/ 2147483647 h 78"/>
                  <a:gd name="T10" fmla="*/ 2147483647 w 72"/>
                  <a:gd name="T11" fmla="*/ 2147483647 h 78"/>
                  <a:gd name="T12" fmla="*/ 2147483647 w 72"/>
                  <a:gd name="T13" fmla="*/ 2147483647 h 78"/>
                  <a:gd name="T14" fmla="*/ 2147483647 w 72"/>
                  <a:gd name="T15" fmla="*/ 2147483647 h 78"/>
                  <a:gd name="T16" fmla="*/ 2147483647 w 72"/>
                  <a:gd name="T17" fmla="*/ 2147483647 h 78"/>
                  <a:gd name="T18" fmla="*/ 2147483647 w 72"/>
                  <a:gd name="T19" fmla="*/ 2147483647 h 78"/>
                  <a:gd name="T20" fmla="*/ 2147483647 w 72"/>
                  <a:gd name="T21" fmla="*/ 2147483647 h 78"/>
                  <a:gd name="T22" fmla="*/ 2147483647 w 72"/>
                  <a:gd name="T23" fmla="*/ 2147483647 h 78"/>
                  <a:gd name="T24" fmla="*/ 2147483647 w 72"/>
                  <a:gd name="T25" fmla="*/ 2147483647 h 78"/>
                  <a:gd name="T26" fmla="*/ 2147483647 w 72"/>
                  <a:gd name="T27" fmla="*/ 2147483647 h 78"/>
                  <a:gd name="T28" fmla="*/ 2147483647 w 72"/>
                  <a:gd name="T29" fmla="*/ 2147483647 h 78"/>
                  <a:gd name="T30" fmla="*/ 2147483647 w 72"/>
                  <a:gd name="T31" fmla="*/ 2147483647 h 78"/>
                  <a:gd name="T32" fmla="*/ 2147483647 w 72"/>
                  <a:gd name="T33" fmla="*/ 2147483647 h 78"/>
                  <a:gd name="T34" fmla="*/ 2147483647 w 72"/>
                  <a:gd name="T35" fmla="*/ 2147483647 h 78"/>
                  <a:gd name="T36" fmla="*/ 2147483647 w 72"/>
                  <a:gd name="T37" fmla="*/ 2147483647 h 78"/>
                  <a:gd name="T38" fmla="*/ 2147483647 w 72"/>
                  <a:gd name="T39" fmla="*/ 2147483647 h 78"/>
                  <a:gd name="T40" fmla="*/ 0 w 72"/>
                  <a:gd name="T41" fmla="*/ 2147483647 h 78"/>
                  <a:gd name="T42" fmla="*/ 2147483647 w 72"/>
                  <a:gd name="T43" fmla="*/ 2147483647 h 78"/>
                  <a:gd name="T44" fmla="*/ 2147483647 w 72"/>
                  <a:gd name="T45" fmla="*/ 2147483647 h 78"/>
                  <a:gd name="T46" fmla="*/ 2147483647 w 72"/>
                  <a:gd name="T47" fmla="*/ 2147483647 h 78"/>
                  <a:gd name="T48" fmla="*/ 2147483647 w 72"/>
                  <a:gd name="T49" fmla="*/ 2147483647 h 78"/>
                  <a:gd name="T50" fmla="*/ 2147483647 w 72"/>
                  <a:gd name="T51" fmla="*/ 2147483647 h 78"/>
                  <a:gd name="T52" fmla="*/ 2147483647 w 72"/>
                  <a:gd name="T53" fmla="*/ 2147483647 h 78"/>
                  <a:gd name="T54" fmla="*/ 2147483647 w 72"/>
                  <a:gd name="T55" fmla="*/ 2147483647 h 78"/>
                  <a:gd name="T56" fmla="*/ 2147483647 w 72"/>
                  <a:gd name="T57" fmla="*/ 2147483647 h 78"/>
                  <a:gd name="T58" fmla="*/ 2147483647 w 72"/>
                  <a:gd name="T59" fmla="*/ 2147483647 h 78"/>
                  <a:gd name="T60" fmla="*/ 2147483647 w 72"/>
                  <a:gd name="T61" fmla="*/ 2147483647 h 78"/>
                  <a:gd name="T62" fmla="*/ 2147483647 w 72"/>
                  <a:gd name="T63" fmla="*/ 2147483647 h 78"/>
                  <a:gd name="T64" fmla="*/ 2147483647 w 72"/>
                  <a:gd name="T65" fmla="*/ 2147483647 h 78"/>
                  <a:gd name="T66" fmla="*/ 2147483647 w 72"/>
                  <a:gd name="T67" fmla="*/ 2147483647 h 78"/>
                  <a:gd name="T68" fmla="*/ 2147483647 w 72"/>
                  <a:gd name="T69" fmla="*/ 2147483647 h 78"/>
                  <a:gd name="T70" fmla="*/ 2147483647 w 72"/>
                  <a:gd name="T71" fmla="*/ 2147483647 h 78"/>
                  <a:gd name="T72" fmla="*/ 2147483647 w 72"/>
                  <a:gd name="T73" fmla="*/ 2147483647 h 78"/>
                  <a:gd name="T74" fmla="*/ 2147483647 w 72"/>
                  <a:gd name="T75" fmla="*/ 2147483647 h 78"/>
                  <a:gd name="T76" fmla="*/ 2147483647 w 72"/>
                  <a:gd name="T77" fmla="*/ 0 h 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2"/>
                  <a:gd name="T118" fmla="*/ 0 h 78"/>
                  <a:gd name="T119" fmla="*/ 72 w 72"/>
                  <a:gd name="T120" fmla="*/ 78 h 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2" h="78">
                    <a:moveTo>
                      <a:pt x="72" y="0"/>
                    </a:moveTo>
                    <a:lnTo>
                      <a:pt x="72" y="2"/>
                    </a:lnTo>
                    <a:lnTo>
                      <a:pt x="70" y="10"/>
                    </a:lnTo>
                    <a:lnTo>
                      <a:pt x="68" y="20"/>
                    </a:lnTo>
                    <a:lnTo>
                      <a:pt x="66" y="26"/>
                    </a:lnTo>
                    <a:lnTo>
                      <a:pt x="64" y="36"/>
                    </a:lnTo>
                    <a:lnTo>
                      <a:pt x="64" y="44"/>
                    </a:lnTo>
                    <a:lnTo>
                      <a:pt x="60" y="50"/>
                    </a:lnTo>
                    <a:lnTo>
                      <a:pt x="56" y="54"/>
                    </a:lnTo>
                    <a:lnTo>
                      <a:pt x="56" y="60"/>
                    </a:lnTo>
                    <a:lnTo>
                      <a:pt x="56" y="66"/>
                    </a:lnTo>
                    <a:lnTo>
                      <a:pt x="58" y="74"/>
                    </a:lnTo>
                    <a:lnTo>
                      <a:pt x="60" y="78"/>
                    </a:lnTo>
                    <a:lnTo>
                      <a:pt x="42" y="76"/>
                    </a:lnTo>
                    <a:lnTo>
                      <a:pt x="26" y="72"/>
                    </a:lnTo>
                    <a:lnTo>
                      <a:pt x="24" y="66"/>
                    </a:lnTo>
                    <a:lnTo>
                      <a:pt x="24" y="62"/>
                    </a:lnTo>
                    <a:lnTo>
                      <a:pt x="16" y="58"/>
                    </a:lnTo>
                    <a:lnTo>
                      <a:pt x="8" y="50"/>
                    </a:lnTo>
                    <a:lnTo>
                      <a:pt x="4" y="44"/>
                    </a:lnTo>
                    <a:lnTo>
                      <a:pt x="0" y="36"/>
                    </a:lnTo>
                    <a:lnTo>
                      <a:pt x="6" y="36"/>
                    </a:lnTo>
                    <a:lnTo>
                      <a:pt x="10" y="30"/>
                    </a:lnTo>
                    <a:lnTo>
                      <a:pt x="12" y="26"/>
                    </a:lnTo>
                    <a:lnTo>
                      <a:pt x="14" y="24"/>
                    </a:lnTo>
                    <a:lnTo>
                      <a:pt x="16" y="22"/>
                    </a:lnTo>
                    <a:lnTo>
                      <a:pt x="22" y="20"/>
                    </a:lnTo>
                    <a:lnTo>
                      <a:pt x="26" y="20"/>
                    </a:lnTo>
                    <a:lnTo>
                      <a:pt x="32" y="18"/>
                    </a:lnTo>
                    <a:lnTo>
                      <a:pt x="40" y="8"/>
                    </a:lnTo>
                    <a:lnTo>
                      <a:pt x="44" y="4"/>
                    </a:lnTo>
                    <a:lnTo>
                      <a:pt x="48" y="4"/>
                    </a:lnTo>
                    <a:lnTo>
                      <a:pt x="50" y="4"/>
                    </a:lnTo>
                    <a:lnTo>
                      <a:pt x="52" y="4"/>
                    </a:lnTo>
                    <a:lnTo>
                      <a:pt x="52" y="6"/>
                    </a:lnTo>
                    <a:lnTo>
                      <a:pt x="58" y="4"/>
                    </a:lnTo>
                    <a:lnTo>
                      <a:pt x="62" y="2"/>
                    </a:lnTo>
                    <a:lnTo>
                      <a:pt x="66" y="2"/>
                    </a:lnTo>
                    <a:lnTo>
                      <a:pt x="7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5" name="Freeform 74"/>
              <p:cNvSpPr>
                <a:spLocks/>
              </p:cNvSpPr>
              <p:nvPr/>
            </p:nvSpPr>
            <p:spPr bwMode="auto">
              <a:xfrm>
                <a:off x="2546082" y="4166754"/>
                <a:ext cx="56503" cy="23894"/>
              </a:xfrm>
              <a:custGeom>
                <a:avLst/>
                <a:gdLst>
                  <a:gd name="T0" fmla="*/ 2147483647 w 38"/>
                  <a:gd name="T1" fmla="*/ 2147483647 h 16"/>
                  <a:gd name="T2" fmla="*/ 2147483647 w 38"/>
                  <a:gd name="T3" fmla="*/ 2147483647 h 16"/>
                  <a:gd name="T4" fmla="*/ 2147483647 w 38"/>
                  <a:gd name="T5" fmla="*/ 2147483647 h 16"/>
                  <a:gd name="T6" fmla="*/ 2147483647 w 38"/>
                  <a:gd name="T7" fmla="*/ 2147483647 h 16"/>
                  <a:gd name="T8" fmla="*/ 2147483647 w 38"/>
                  <a:gd name="T9" fmla="*/ 2147483647 h 16"/>
                  <a:gd name="T10" fmla="*/ 0 w 38"/>
                  <a:gd name="T11" fmla="*/ 2147483647 h 16"/>
                  <a:gd name="T12" fmla="*/ 2147483647 w 38"/>
                  <a:gd name="T13" fmla="*/ 2147483647 h 16"/>
                  <a:gd name="T14" fmla="*/ 2147483647 w 38"/>
                  <a:gd name="T15" fmla="*/ 0 h 16"/>
                  <a:gd name="T16" fmla="*/ 2147483647 w 38"/>
                  <a:gd name="T17" fmla="*/ 0 h 16"/>
                  <a:gd name="T18" fmla="*/ 2147483647 w 38"/>
                  <a:gd name="T19" fmla="*/ 2147483647 h 16"/>
                  <a:gd name="T20" fmla="*/ 2147483647 w 38"/>
                  <a:gd name="T21" fmla="*/ 2147483647 h 16"/>
                  <a:gd name="T22" fmla="*/ 2147483647 w 38"/>
                  <a:gd name="T23" fmla="*/ 2147483647 h 16"/>
                  <a:gd name="T24" fmla="*/ 2147483647 w 38"/>
                  <a:gd name="T25" fmla="*/ 2147483647 h 16"/>
                  <a:gd name="T26" fmla="*/ 2147483647 w 38"/>
                  <a:gd name="T27" fmla="*/ 2147483647 h 16"/>
                  <a:gd name="T28" fmla="*/ 2147483647 w 38"/>
                  <a:gd name="T29" fmla="*/ 2147483647 h 16"/>
                  <a:gd name="T30" fmla="*/ 2147483647 w 38"/>
                  <a:gd name="T31" fmla="*/ 2147483647 h 16"/>
                  <a:gd name="T32" fmla="*/ 2147483647 w 38"/>
                  <a:gd name="T33" fmla="*/ 2147483647 h 16"/>
                  <a:gd name="T34" fmla="*/ 2147483647 w 38"/>
                  <a:gd name="T35" fmla="*/ 2147483647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8"/>
                  <a:gd name="T55" fmla="*/ 0 h 16"/>
                  <a:gd name="T56" fmla="*/ 38 w 38"/>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8" h="16">
                    <a:moveTo>
                      <a:pt x="36" y="16"/>
                    </a:moveTo>
                    <a:lnTo>
                      <a:pt x="30" y="16"/>
                    </a:lnTo>
                    <a:lnTo>
                      <a:pt x="24" y="16"/>
                    </a:lnTo>
                    <a:lnTo>
                      <a:pt x="10" y="14"/>
                    </a:lnTo>
                    <a:lnTo>
                      <a:pt x="4" y="12"/>
                    </a:lnTo>
                    <a:lnTo>
                      <a:pt x="0" y="8"/>
                    </a:lnTo>
                    <a:lnTo>
                      <a:pt x="6" y="6"/>
                    </a:lnTo>
                    <a:lnTo>
                      <a:pt x="8" y="0"/>
                    </a:lnTo>
                    <a:lnTo>
                      <a:pt x="12" y="0"/>
                    </a:lnTo>
                    <a:lnTo>
                      <a:pt x="16" y="2"/>
                    </a:lnTo>
                    <a:lnTo>
                      <a:pt x="20" y="4"/>
                    </a:lnTo>
                    <a:lnTo>
                      <a:pt x="24" y="8"/>
                    </a:lnTo>
                    <a:lnTo>
                      <a:pt x="30" y="10"/>
                    </a:lnTo>
                    <a:lnTo>
                      <a:pt x="34" y="10"/>
                    </a:lnTo>
                    <a:lnTo>
                      <a:pt x="36" y="12"/>
                    </a:lnTo>
                    <a:lnTo>
                      <a:pt x="38" y="14"/>
                    </a:lnTo>
                    <a:lnTo>
                      <a:pt x="38" y="16"/>
                    </a:lnTo>
                    <a:lnTo>
                      <a:pt x="36"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6" name="Freeform 75"/>
              <p:cNvSpPr>
                <a:spLocks/>
              </p:cNvSpPr>
              <p:nvPr/>
            </p:nvSpPr>
            <p:spPr bwMode="auto">
              <a:xfrm>
                <a:off x="2563378" y="4108345"/>
                <a:ext cx="146445" cy="94249"/>
              </a:xfrm>
              <a:custGeom>
                <a:avLst/>
                <a:gdLst>
                  <a:gd name="T0" fmla="*/ 2147483647 w 100"/>
                  <a:gd name="T1" fmla="*/ 2147483647 h 60"/>
                  <a:gd name="T2" fmla="*/ 2147483647 w 100"/>
                  <a:gd name="T3" fmla="*/ 2147483647 h 60"/>
                  <a:gd name="T4" fmla="*/ 2147483647 w 100"/>
                  <a:gd name="T5" fmla="*/ 2147483647 h 60"/>
                  <a:gd name="T6" fmla="*/ 2147483647 w 100"/>
                  <a:gd name="T7" fmla="*/ 2147483647 h 60"/>
                  <a:gd name="T8" fmla="*/ 2147483647 w 100"/>
                  <a:gd name="T9" fmla="*/ 2147483647 h 60"/>
                  <a:gd name="T10" fmla="*/ 2147483647 w 100"/>
                  <a:gd name="T11" fmla="*/ 2147483647 h 60"/>
                  <a:gd name="T12" fmla="*/ 2147483647 w 100"/>
                  <a:gd name="T13" fmla="*/ 2147483647 h 60"/>
                  <a:gd name="T14" fmla="*/ 2147483647 w 100"/>
                  <a:gd name="T15" fmla="*/ 2147483647 h 60"/>
                  <a:gd name="T16" fmla="*/ 2147483647 w 100"/>
                  <a:gd name="T17" fmla="*/ 2147483647 h 60"/>
                  <a:gd name="T18" fmla="*/ 2147483647 w 100"/>
                  <a:gd name="T19" fmla="*/ 2147483647 h 60"/>
                  <a:gd name="T20" fmla="*/ 2147483647 w 100"/>
                  <a:gd name="T21" fmla="*/ 2147483647 h 60"/>
                  <a:gd name="T22" fmla="*/ 2147483647 w 100"/>
                  <a:gd name="T23" fmla="*/ 2147483647 h 60"/>
                  <a:gd name="T24" fmla="*/ 2147483647 w 100"/>
                  <a:gd name="T25" fmla="*/ 2147483647 h 60"/>
                  <a:gd name="T26" fmla="*/ 2147483647 w 100"/>
                  <a:gd name="T27" fmla="*/ 2147483647 h 60"/>
                  <a:gd name="T28" fmla="*/ 2147483647 w 100"/>
                  <a:gd name="T29" fmla="*/ 2147483647 h 60"/>
                  <a:gd name="T30" fmla="*/ 2147483647 w 100"/>
                  <a:gd name="T31" fmla="*/ 2147483647 h 60"/>
                  <a:gd name="T32" fmla="*/ 2147483647 w 100"/>
                  <a:gd name="T33" fmla="*/ 2147483647 h 60"/>
                  <a:gd name="T34" fmla="*/ 2147483647 w 100"/>
                  <a:gd name="T35" fmla="*/ 2147483647 h 60"/>
                  <a:gd name="T36" fmla="*/ 2147483647 w 100"/>
                  <a:gd name="T37" fmla="*/ 2147483647 h 60"/>
                  <a:gd name="T38" fmla="*/ 2147483647 w 100"/>
                  <a:gd name="T39" fmla="*/ 2147483647 h 60"/>
                  <a:gd name="T40" fmla="*/ 2147483647 w 100"/>
                  <a:gd name="T41" fmla="*/ 2147483647 h 60"/>
                  <a:gd name="T42" fmla="*/ 2147483647 w 100"/>
                  <a:gd name="T43" fmla="*/ 2147483647 h 60"/>
                  <a:gd name="T44" fmla="*/ 2147483647 w 100"/>
                  <a:gd name="T45" fmla="*/ 2147483647 h 60"/>
                  <a:gd name="T46" fmla="*/ 2147483647 w 100"/>
                  <a:gd name="T47" fmla="*/ 2147483647 h 60"/>
                  <a:gd name="T48" fmla="*/ 2147483647 w 100"/>
                  <a:gd name="T49" fmla="*/ 2147483647 h 60"/>
                  <a:gd name="T50" fmla="*/ 2147483647 w 100"/>
                  <a:gd name="T51" fmla="*/ 2147483647 h 60"/>
                  <a:gd name="T52" fmla="*/ 2147483647 w 100"/>
                  <a:gd name="T53" fmla="*/ 2147483647 h 60"/>
                  <a:gd name="T54" fmla="*/ 0 w 100"/>
                  <a:gd name="T55" fmla="*/ 2147483647 h 60"/>
                  <a:gd name="T56" fmla="*/ 2147483647 w 100"/>
                  <a:gd name="T57" fmla="*/ 2147483647 h 60"/>
                  <a:gd name="T58" fmla="*/ 2147483647 w 100"/>
                  <a:gd name="T59" fmla="*/ 2147483647 h 60"/>
                  <a:gd name="T60" fmla="*/ 2147483647 w 100"/>
                  <a:gd name="T61" fmla="*/ 2147483647 h 60"/>
                  <a:gd name="T62" fmla="*/ 2147483647 w 100"/>
                  <a:gd name="T63" fmla="*/ 2147483647 h 60"/>
                  <a:gd name="T64" fmla="*/ 2147483647 w 100"/>
                  <a:gd name="T65" fmla="*/ 2147483647 h 60"/>
                  <a:gd name="T66" fmla="*/ 2147483647 w 100"/>
                  <a:gd name="T67" fmla="*/ 0 h 60"/>
                  <a:gd name="T68" fmla="*/ 2147483647 w 100"/>
                  <a:gd name="T69" fmla="*/ 0 h 60"/>
                  <a:gd name="T70" fmla="*/ 2147483647 w 100"/>
                  <a:gd name="T71" fmla="*/ 2147483647 h 60"/>
                  <a:gd name="T72" fmla="*/ 2147483647 w 100"/>
                  <a:gd name="T73" fmla="*/ 2147483647 h 60"/>
                  <a:gd name="T74" fmla="*/ 2147483647 w 100"/>
                  <a:gd name="T75" fmla="*/ 2147483647 h 60"/>
                  <a:gd name="T76" fmla="*/ 2147483647 w 100"/>
                  <a:gd name="T77" fmla="*/ 2147483647 h 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60"/>
                  <a:gd name="T119" fmla="*/ 100 w 100"/>
                  <a:gd name="T120" fmla="*/ 60 h 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60">
                    <a:moveTo>
                      <a:pt x="100" y="24"/>
                    </a:moveTo>
                    <a:lnTo>
                      <a:pt x="94" y="26"/>
                    </a:lnTo>
                    <a:lnTo>
                      <a:pt x="90" y="26"/>
                    </a:lnTo>
                    <a:lnTo>
                      <a:pt x="86" y="28"/>
                    </a:lnTo>
                    <a:lnTo>
                      <a:pt x="80" y="30"/>
                    </a:lnTo>
                    <a:lnTo>
                      <a:pt x="80" y="28"/>
                    </a:lnTo>
                    <a:lnTo>
                      <a:pt x="78" y="28"/>
                    </a:lnTo>
                    <a:lnTo>
                      <a:pt x="76" y="28"/>
                    </a:lnTo>
                    <a:lnTo>
                      <a:pt x="72" y="28"/>
                    </a:lnTo>
                    <a:lnTo>
                      <a:pt x="68" y="32"/>
                    </a:lnTo>
                    <a:lnTo>
                      <a:pt x="60" y="42"/>
                    </a:lnTo>
                    <a:lnTo>
                      <a:pt x="54" y="44"/>
                    </a:lnTo>
                    <a:lnTo>
                      <a:pt x="50" y="44"/>
                    </a:lnTo>
                    <a:lnTo>
                      <a:pt x="44" y="46"/>
                    </a:lnTo>
                    <a:lnTo>
                      <a:pt x="42" y="48"/>
                    </a:lnTo>
                    <a:lnTo>
                      <a:pt x="40" y="50"/>
                    </a:lnTo>
                    <a:lnTo>
                      <a:pt x="38" y="54"/>
                    </a:lnTo>
                    <a:lnTo>
                      <a:pt x="34" y="60"/>
                    </a:lnTo>
                    <a:lnTo>
                      <a:pt x="28" y="60"/>
                    </a:lnTo>
                    <a:lnTo>
                      <a:pt x="26" y="52"/>
                    </a:lnTo>
                    <a:lnTo>
                      <a:pt x="26" y="50"/>
                    </a:lnTo>
                    <a:lnTo>
                      <a:pt x="24" y="48"/>
                    </a:lnTo>
                    <a:lnTo>
                      <a:pt x="22" y="46"/>
                    </a:lnTo>
                    <a:lnTo>
                      <a:pt x="18" y="46"/>
                    </a:lnTo>
                    <a:lnTo>
                      <a:pt x="12" y="44"/>
                    </a:lnTo>
                    <a:lnTo>
                      <a:pt x="8" y="40"/>
                    </a:lnTo>
                    <a:lnTo>
                      <a:pt x="4" y="38"/>
                    </a:lnTo>
                    <a:lnTo>
                      <a:pt x="0" y="36"/>
                    </a:lnTo>
                    <a:lnTo>
                      <a:pt x="4" y="28"/>
                    </a:lnTo>
                    <a:lnTo>
                      <a:pt x="8" y="22"/>
                    </a:lnTo>
                    <a:lnTo>
                      <a:pt x="18" y="16"/>
                    </a:lnTo>
                    <a:lnTo>
                      <a:pt x="22" y="8"/>
                    </a:lnTo>
                    <a:lnTo>
                      <a:pt x="26" y="2"/>
                    </a:lnTo>
                    <a:lnTo>
                      <a:pt x="34" y="0"/>
                    </a:lnTo>
                    <a:lnTo>
                      <a:pt x="80" y="0"/>
                    </a:lnTo>
                    <a:lnTo>
                      <a:pt x="84" y="6"/>
                    </a:lnTo>
                    <a:lnTo>
                      <a:pt x="90" y="12"/>
                    </a:lnTo>
                    <a:lnTo>
                      <a:pt x="96" y="18"/>
                    </a:lnTo>
                    <a:lnTo>
                      <a:pt x="100"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7" name="Freeform 76"/>
              <p:cNvSpPr>
                <a:spLocks/>
              </p:cNvSpPr>
              <p:nvPr/>
            </p:nvSpPr>
            <p:spPr bwMode="auto">
              <a:xfrm>
                <a:off x="2573756" y="4048611"/>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0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0 h 42"/>
                  <a:gd name="T28" fmla="*/ 2147483647 w 24"/>
                  <a:gd name="T29" fmla="*/ 0 h 42"/>
                  <a:gd name="T30" fmla="*/ 2147483647 w 24"/>
                  <a:gd name="T31" fmla="*/ 2147483647 h 42"/>
                  <a:gd name="T32" fmla="*/ 2147483647 w 24"/>
                  <a:gd name="T33" fmla="*/ 2147483647 h 42"/>
                  <a:gd name="T34" fmla="*/ 2147483647 w 24"/>
                  <a:gd name="T35" fmla="*/ 2147483647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42"/>
                  <a:gd name="T56" fmla="*/ 24 w 24"/>
                  <a:gd name="T57" fmla="*/ 42 h 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42">
                    <a:moveTo>
                      <a:pt x="24" y="6"/>
                    </a:moveTo>
                    <a:lnTo>
                      <a:pt x="18" y="10"/>
                    </a:lnTo>
                    <a:lnTo>
                      <a:pt x="18" y="18"/>
                    </a:lnTo>
                    <a:lnTo>
                      <a:pt x="16" y="26"/>
                    </a:lnTo>
                    <a:lnTo>
                      <a:pt x="14" y="32"/>
                    </a:lnTo>
                    <a:lnTo>
                      <a:pt x="10" y="36"/>
                    </a:lnTo>
                    <a:lnTo>
                      <a:pt x="10" y="42"/>
                    </a:lnTo>
                    <a:lnTo>
                      <a:pt x="0" y="42"/>
                    </a:lnTo>
                    <a:lnTo>
                      <a:pt x="4" y="10"/>
                    </a:lnTo>
                    <a:lnTo>
                      <a:pt x="8" y="10"/>
                    </a:lnTo>
                    <a:lnTo>
                      <a:pt x="10" y="8"/>
                    </a:lnTo>
                    <a:lnTo>
                      <a:pt x="12" y="6"/>
                    </a:lnTo>
                    <a:lnTo>
                      <a:pt x="14" y="2"/>
                    </a:lnTo>
                    <a:lnTo>
                      <a:pt x="16" y="0"/>
                    </a:lnTo>
                    <a:lnTo>
                      <a:pt x="20" y="0"/>
                    </a:lnTo>
                    <a:lnTo>
                      <a:pt x="22" y="2"/>
                    </a:lnTo>
                    <a:lnTo>
                      <a:pt x="22" y="6"/>
                    </a:lnTo>
                    <a:lnTo>
                      <a:pt x="24"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8" name="Freeform 77"/>
              <p:cNvSpPr>
                <a:spLocks/>
              </p:cNvSpPr>
              <p:nvPr/>
            </p:nvSpPr>
            <p:spPr bwMode="auto">
              <a:xfrm>
                <a:off x="2497651" y="4063212"/>
                <a:ext cx="104933" cy="115488"/>
              </a:xfrm>
              <a:custGeom>
                <a:avLst/>
                <a:gdLst>
                  <a:gd name="T0" fmla="*/ 2147483647 w 72"/>
                  <a:gd name="T1" fmla="*/ 2147483647 h 72"/>
                  <a:gd name="T2" fmla="*/ 2147483647 w 72"/>
                  <a:gd name="T3" fmla="*/ 2147483647 h 72"/>
                  <a:gd name="T4" fmla="*/ 2147483647 w 72"/>
                  <a:gd name="T5" fmla="*/ 2147483647 h 72"/>
                  <a:gd name="T6" fmla="*/ 2147483647 w 72"/>
                  <a:gd name="T7" fmla="*/ 2147483647 h 72"/>
                  <a:gd name="T8" fmla="*/ 2147483647 w 72"/>
                  <a:gd name="T9" fmla="*/ 0 h 72"/>
                  <a:gd name="T10" fmla="*/ 2147483647 w 72"/>
                  <a:gd name="T11" fmla="*/ 0 h 72"/>
                  <a:gd name="T12" fmla="*/ 2147483647 w 72"/>
                  <a:gd name="T13" fmla="*/ 2147483647 h 72"/>
                  <a:gd name="T14" fmla="*/ 2147483647 w 72"/>
                  <a:gd name="T15" fmla="*/ 2147483647 h 72"/>
                  <a:gd name="T16" fmla="*/ 2147483647 w 72"/>
                  <a:gd name="T17" fmla="*/ 2147483647 h 72"/>
                  <a:gd name="T18" fmla="*/ 2147483647 w 72"/>
                  <a:gd name="T19" fmla="*/ 2147483647 h 72"/>
                  <a:gd name="T20" fmla="*/ 2147483647 w 72"/>
                  <a:gd name="T21" fmla="*/ 2147483647 h 72"/>
                  <a:gd name="T22" fmla="*/ 2147483647 w 72"/>
                  <a:gd name="T23" fmla="*/ 2147483647 h 72"/>
                  <a:gd name="T24" fmla="*/ 2147483647 w 72"/>
                  <a:gd name="T25" fmla="*/ 2147483647 h 72"/>
                  <a:gd name="T26" fmla="*/ 2147483647 w 72"/>
                  <a:gd name="T27" fmla="*/ 2147483647 h 72"/>
                  <a:gd name="T28" fmla="*/ 2147483647 w 72"/>
                  <a:gd name="T29" fmla="*/ 2147483647 h 72"/>
                  <a:gd name="T30" fmla="*/ 2147483647 w 72"/>
                  <a:gd name="T31" fmla="*/ 2147483647 h 72"/>
                  <a:gd name="T32" fmla="*/ 2147483647 w 72"/>
                  <a:gd name="T33" fmla="*/ 2147483647 h 72"/>
                  <a:gd name="T34" fmla="*/ 0 w 72"/>
                  <a:gd name="T35" fmla="*/ 2147483647 h 72"/>
                  <a:gd name="T36" fmla="*/ 2147483647 w 72"/>
                  <a:gd name="T37" fmla="*/ 2147483647 h 72"/>
                  <a:gd name="T38" fmla="*/ 2147483647 w 72"/>
                  <a:gd name="T39" fmla="*/ 2147483647 h 72"/>
                  <a:gd name="T40" fmla="*/ 2147483647 w 72"/>
                  <a:gd name="T41" fmla="*/ 2147483647 h 72"/>
                  <a:gd name="T42" fmla="*/ 2147483647 w 72"/>
                  <a:gd name="T43" fmla="*/ 2147483647 h 72"/>
                  <a:gd name="T44" fmla="*/ 2147483647 w 72"/>
                  <a:gd name="T45" fmla="*/ 2147483647 h 72"/>
                  <a:gd name="T46" fmla="*/ 2147483647 w 72"/>
                  <a:gd name="T47" fmla="*/ 2147483647 h 72"/>
                  <a:gd name="T48" fmla="*/ 2147483647 w 72"/>
                  <a:gd name="T49" fmla="*/ 2147483647 h 72"/>
                  <a:gd name="T50" fmla="*/ 2147483647 w 72"/>
                  <a:gd name="T51" fmla="*/ 2147483647 h 72"/>
                  <a:gd name="T52" fmla="*/ 2147483647 w 72"/>
                  <a:gd name="T53" fmla="*/ 2147483647 h 72"/>
                  <a:gd name="T54" fmla="*/ 2147483647 w 72"/>
                  <a:gd name="T55" fmla="*/ 2147483647 h 72"/>
                  <a:gd name="T56" fmla="*/ 2147483647 w 72"/>
                  <a:gd name="T57" fmla="*/ 2147483647 h 72"/>
                  <a:gd name="T58" fmla="*/ 2147483647 w 72"/>
                  <a:gd name="T59" fmla="*/ 2147483647 h 72"/>
                  <a:gd name="T60" fmla="*/ 2147483647 w 72"/>
                  <a:gd name="T61" fmla="*/ 2147483647 h 72"/>
                  <a:gd name="T62" fmla="*/ 2147483647 w 72"/>
                  <a:gd name="T63" fmla="*/ 2147483647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2"/>
                  <a:gd name="T97" fmla="*/ 0 h 72"/>
                  <a:gd name="T98" fmla="*/ 72 w 72"/>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2" h="72">
                    <a:moveTo>
                      <a:pt x="72" y="30"/>
                    </a:moveTo>
                    <a:lnTo>
                      <a:pt x="68" y="32"/>
                    </a:lnTo>
                    <a:lnTo>
                      <a:pt x="62" y="32"/>
                    </a:lnTo>
                    <a:lnTo>
                      <a:pt x="52" y="32"/>
                    </a:lnTo>
                    <a:lnTo>
                      <a:pt x="56" y="0"/>
                    </a:lnTo>
                    <a:lnTo>
                      <a:pt x="32" y="0"/>
                    </a:lnTo>
                    <a:lnTo>
                      <a:pt x="28" y="2"/>
                    </a:lnTo>
                    <a:lnTo>
                      <a:pt x="24" y="6"/>
                    </a:lnTo>
                    <a:lnTo>
                      <a:pt x="20" y="14"/>
                    </a:lnTo>
                    <a:lnTo>
                      <a:pt x="22" y="18"/>
                    </a:lnTo>
                    <a:lnTo>
                      <a:pt x="24" y="22"/>
                    </a:lnTo>
                    <a:lnTo>
                      <a:pt x="28" y="24"/>
                    </a:lnTo>
                    <a:lnTo>
                      <a:pt x="30" y="28"/>
                    </a:lnTo>
                    <a:lnTo>
                      <a:pt x="30" y="34"/>
                    </a:lnTo>
                    <a:lnTo>
                      <a:pt x="10" y="34"/>
                    </a:lnTo>
                    <a:lnTo>
                      <a:pt x="6" y="40"/>
                    </a:lnTo>
                    <a:lnTo>
                      <a:pt x="4" y="46"/>
                    </a:lnTo>
                    <a:lnTo>
                      <a:pt x="0" y="58"/>
                    </a:lnTo>
                    <a:lnTo>
                      <a:pt x="8" y="66"/>
                    </a:lnTo>
                    <a:lnTo>
                      <a:pt x="14" y="68"/>
                    </a:lnTo>
                    <a:lnTo>
                      <a:pt x="16" y="70"/>
                    </a:lnTo>
                    <a:lnTo>
                      <a:pt x="26" y="70"/>
                    </a:lnTo>
                    <a:lnTo>
                      <a:pt x="30" y="70"/>
                    </a:lnTo>
                    <a:lnTo>
                      <a:pt x="34" y="72"/>
                    </a:lnTo>
                    <a:lnTo>
                      <a:pt x="40" y="70"/>
                    </a:lnTo>
                    <a:lnTo>
                      <a:pt x="42" y="64"/>
                    </a:lnTo>
                    <a:lnTo>
                      <a:pt x="46" y="64"/>
                    </a:lnTo>
                    <a:lnTo>
                      <a:pt x="50" y="56"/>
                    </a:lnTo>
                    <a:lnTo>
                      <a:pt x="54" y="50"/>
                    </a:lnTo>
                    <a:lnTo>
                      <a:pt x="64" y="44"/>
                    </a:lnTo>
                    <a:lnTo>
                      <a:pt x="68" y="36"/>
                    </a:lnTo>
                    <a:lnTo>
                      <a:pt x="72" y="3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39" name="Freeform 78"/>
              <p:cNvSpPr>
                <a:spLocks/>
              </p:cNvSpPr>
              <p:nvPr/>
            </p:nvSpPr>
            <p:spPr bwMode="auto">
              <a:xfrm>
                <a:off x="2920842" y="3996840"/>
                <a:ext cx="64574" cy="58407"/>
              </a:xfrm>
              <a:custGeom>
                <a:avLst/>
                <a:gdLst>
                  <a:gd name="T0" fmla="*/ 2147483647 w 44"/>
                  <a:gd name="T1" fmla="*/ 2147483647 h 36"/>
                  <a:gd name="T2" fmla="*/ 2147483647 w 44"/>
                  <a:gd name="T3" fmla="*/ 2147483647 h 36"/>
                  <a:gd name="T4" fmla="*/ 2147483647 w 44"/>
                  <a:gd name="T5" fmla="*/ 2147483647 h 36"/>
                  <a:gd name="T6" fmla="*/ 2147483647 w 44"/>
                  <a:gd name="T7" fmla="*/ 2147483647 h 36"/>
                  <a:gd name="T8" fmla="*/ 2147483647 w 44"/>
                  <a:gd name="T9" fmla="*/ 2147483647 h 36"/>
                  <a:gd name="T10" fmla="*/ 0 w 44"/>
                  <a:gd name="T11" fmla="*/ 2147483647 h 36"/>
                  <a:gd name="T12" fmla="*/ 2147483647 w 44"/>
                  <a:gd name="T13" fmla="*/ 2147483647 h 36"/>
                  <a:gd name="T14" fmla="*/ 2147483647 w 44"/>
                  <a:gd name="T15" fmla="*/ 2147483647 h 36"/>
                  <a:gd name="T16" fmla="*/ 2147483647 w 44"/>
                  <a:gd name="T17" fmla="*/ 2147483647 h 36"/>
                  <a:gd name="T18" fmla="*/ 2147483647 w 44"/>
                  <a:gd name="T19" fmla="*/ 2147483647 h 36"/>
                  <a:gd name="T20" fmla="*/ 2147483647 w 44"/>
                  <a:gd name="T21" fmla="*/ 2147483647 h 36"/>
                  <a:gd name="T22" fmla="*/ 2147483647 w 44"/>
                  <a:gd name="T23" fmla="*/ 2147483647 h 36"/>
                  <a:gd name="T24" fmla="*/ 2147483647 w 44"/>
                  <a:gd name="T25" fmla="*/ 2147483647 h 36"/>
                  <a:gd name="T26" fmla="*/ 2147483647 w 44"/>
                  <a:gd name="T27" fmla="*/ 2147483647 h 36"/>
                  <a:gd name="T28" fmla="*/ 2147483647 w 44"/>
                  <a:gd name="T29" fmla="*/ 2147483647 h 36"/>
                  <a:gd name="T30" fmla="*/ 2147483647 w 44"/>
                  <a:gd name="T31" fmla="*/ 2147483647 h 36"/>
                  <a:gd name="T32" fmla="*/ 2147483647 w 44"/>
                  <a:gd name="T33" fmla="*/ 2147483647 h 36"/>
                  <a:gd name="T34" fmla="*/ 2147483647 w 44"/>
                  <a:gd name="T35" fmla="*/ 2147483647 h 36"/>
                  <a:gd name="T36" fmla="*/ 2147483647 w 44"/>
                  <a:gd name="T37" fmla="*/ 0 h 36"/>
                  <a:gd name="T38" fmla="*/ 2147483647 w 44"/>
                  <a:gd name="T39" fmla="*/ 2147483647 h 36"/>
                  <a:gd name="T40" fmla="*/ 2147483647 w 44"/>
                  <a:gd name="T41" fmla="*/ 2147483647 h 36"/>
                  <a:gd name="T42" fmla="*/ 2147483647 w 44"/>
                  <a:gd name="T43" fmla="*/ 2147483647 h 36"/>
                  <a:gd name="T44" fmla="*/ 2147483647 w 44"/>
                  <a:gd name="T45" fmla="*/ 2147483647 h 36"/>
                  <a:gd name="T46" fmla="*/ 2147483647 w 44"/>
                  <a:gd name="T47" fmla="*/ 2147483647 h 36"/>
                  <a:gd name="T48" fmla="*/ 2147483647 w 44"/>
                  <a:gd name="T49" fmla="*/ 2147483647 h 36"/>
                  <a:gd name="T50" fmla="*/ 2147483647 w 44"/>
                  <a:gd name="T51" fmla="*/ 2147483647 h 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
                  <a:gd name="T79" fmla="*/ 0 h 36"/>
                  <a:gd name="T80" fmla="*/ 44 w 44"/>
                  <a:gd name="T81" fmla="*/ 36 h 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 h="36">
                    <a:moveTo>
                      <a:pt x="42" y="36"/>
                    </a:moveTo>
                    <a:lnTo>
                      <a:pt x="42" y="34"/>
                    </a:lnTo>
                    <a:lnTo>
                      <a:pt x="14" y="34"/>
                    </a:lnTo>
                    <a:lnTo>
                      <a:pt x="4" y="32"/>
                    </a:lnTo>
                    <a:lnTo>
                      <a:pt x="2" y="30"/>
                    </a:lnTo>
                    <a:lnTo>
                      <a:pt x="0" y="26"/>
                    </a:lnTo>
                    <a:lnTo>
                      <a:pt x="14" y="22"/>
                    </a:lnTo>
                    <a:lnTo>
                      <a:pt x="20" y="24"/>
                    </a:lnTo>
                    <a:lnTo>
                      <a:pt x="26" y="26"/>
                    </a:lnTo>
                    <a:lnTo>
                      <a:pt x="28" y="24"/>
                    </a:lnTo>
                    <a:lnTo>
                      <a:pt x="30" y="20"/>
                    </a:lnTo>
                    <a:lnTo>
                      <a:pt x="28" y="18"/>
                    </a:lnTo>
                    <a:lnTo>
                      <a:pt x="28" y="14"/>
                    </a:lnTo>
                    <a:lnTo>
                      <a:pt x="28" y="10"/>
                    </a:lnTo>
                    <a:lnTo>
                      <a:pt x="24" y="8"/>
                    </a:lnTo>
                    <a:lnTo>
                      <a:pt x="22" y="6"/>
                    </a:lnTo>
                    <a:lnTo>
                      <a:pt x="22" y="2"/>
                    </a:lnTo>
                    <a:lnTo>
                      <a:pt x="26" y="2"/>
                    </a:lnTo>
                    <a:lnTo>
                      <a:pt x="28" y="0"/>
                    </a:lnTo>
                    <a:lnTo>
                      <a:pt x="44" y="2"/>
                    </a:lnTo>
                    <a:lnTo>
                      <a:pt x="44" y="6"/>
                    </a:lnTo>
                    <a:lnTo>
                      <a:pt x="42" y="8"/>
                    </a:lnTo>
                    <a:lnTo>
                      <a:pt x="42" y="18"/>
                    </a:lnTo>
                    <a:lnTo>
                      <a:pt x="40" y="28"/>
                    </a:lnTo>
                    <a:lnTo>
                      <a:pt x="40" y="34"/>
                    </a:lnTo>
                    <a:lnTo>
                      <a:pt x="42" y="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0" name="Freeform 79"/>
              <p:cNvSpPr>
                <a:spLocks/>
              </p:cNvSpPr>
              <p:nvPr/>
            </p:nvSpPr>
            <p:spPr bwMode="auto">
              <a:xfrm>
                <a:off x="2978498" y="4002150"/>
                <a:ext cx="85330" cy="55752"/>
              </a:xfrm>
              <a:custGeom>
                <a:avLst/>
                <a:gdLst>
                  <a:gd name="T0" fmla="*/ 0 w 58"/>
                  <a:gd name="T1" fmla="*/ 2147483647 h 36"/>
                  <a:gd name="T2" fmla="*/ 0 w 58"/>
                  <a:gd name="T3" fmla="*/ 2147483647 h 36"/>
                  <a:gd name="T4" fmla="*/ 2147483647 w 58"/>
                  <a:gd name="T5" fmla="*/ 2147483647 h 36"/>
                  <a:gd name="T6" fmla="*/ 2147483647 w 58"/>
                  <a:gd name="T7" fmla="*/ 2147483647 h 36"/>
                  <a:gd name="T8" fmla="*/ 2147483647 w 58"/>
                  <a:gd name="T9" fmla="*/ 2147483647 h 36"/>
                  <a:gd name="T10" fmla="*/ 2147483647 w 58"/>
                  <a:gd name="T11" fmla="*/ 0 h 36"/>
                  <a:gd name="T12" fmla="*/ 2147483647 w 58"/>
                  <a:gd name="T13" fmla="*/ 2147483647 h 36"/>
                  <a:gd name="T14" fmla="*/ 2147483647 w 58"/>
                  <a:gd name="T15" fmla="*/ 2147483647 h 36"/>
                  <a:gd name="T16" fmla="*/ 2147483647 w 58"/>
                  <a:gd name="T17" fmla="*/ 2147483647 h 36"/>
                  <a:gd name="T18" fmla="*/ 2147483647 w 58"/>
                  <a:gd name="T19" fmla="*/ 2147483647 h 36"/>
                  <a:gd name="T20" fmla="*/ 2147483647 w 58"/>
                  <a:gd name="T21" fmla="*/ 2147483647 h 36"/>
                  <a:gd name="T22" fmla="*/ 2147483647 w 58"/>
                  <a:gd name="T23" fmla="*/ 2147483647 h 36"/>
                  <a:gd name="T24" fmla="*/ 2147483647 w 58"/>
                  <a:gd name="T25" fmla="*/ 2147483647 h 36"/>
                  <a:gd name="T26" fmla="*/ 2147483647 w 58"/>
                  <a:gd name="T27" fmla="*/ 2147483647 h 36"/>
                  <a:gd name="T28" fmla="*/ 2147483647 w 58"/>
                  <a:gd name="T29" fmla="*/ 2147483647 h 36"/>
                  <a:gd name="T30" fmla="*/ 2147483647 w 58"/>
                  <a:gd name="T31" fmla="*/ 2147483647 h 36"/>
                  <a:gd name="T32" fmla="*/ 2147483647 w 58"/>
                  <a:gd name="T33" fmla="*/ 2147483647 h 36"/>
                  <a:gd name="T34" fmla="*/ 2147483647 w 58"/>
                  <a:gd name="T35" fmla="*/ 2147483647 h 36"/>
                  <a:gd name="T36" fmla="*/ 2147483647 w 58"/>
                  <a:gd name="T37" fmla="*/ 2147483647 h 36"/>
                  <a:gd name="T38" fmla="*/ 2147483647 w 58"/>
                  <a:gd name="T39" fmla="*/ 2147483647 h 36"/>
                  <a:gd name="T40" fmla="*/ 2147483647 w 58"/>
                  <a:gd name="T41" fmla="*/ 2147483647 h 36"/>
                  <a:gd name="T42" fmla="*/ 2147483647 w 58"/>
                  <a:gd name="T43" fmla="*/ 2147483647 h 36"/>
                  <a:gd name="T44" fmla="*/ 2147483647 w 58"/>
                  <a:gd name="T45" fmla="*/ 2147483647 h 36"/>
                  <a:gd name="T46" fmla="*/ 2147483647 w 58"/>
                  <a:gd name="T47" fmla="*/ 2147483647 h 36"/>
                  <a:gd name="T48" fmla="*/ 2147483647 w 58"/>
                  <a:gd name="T49" fmla="*/ 2147483647 h 36"/>
                  <a:gd name="T50" fmla="*/ 2147483647 w 58"/>
                  <a:gd name="T51" fmla="*/ 2147483647 h 36"/>
                  <a:gd name="T52" fmla="*/ 2147483647 w 58"/>
                  <a:gd name="T53" fmla="*/ 2147483647 h 36"/>
                  <a:gd name="T54" fmla="*/ 2147483647 w 58"/>
                  <a:gd name="T55" fmla="*/ 2147483647 h 36"/>
                  <a:gd name="T56" fmla="*/ 2147483647 w 58"/>
                  <a:gd name="T57" fmla="*/ 2147483647 h 36"/>
                  <a:gd name="T58" fmla="*/ 2147483647 w 58"/>
                  <a:gd name="T59" fmla="*/ 2147483647 h 36"/>
                  <a:gd name="T60" fmla="*/ 2147483647 w 58"/>
                  <a:gd name="T61" fmla="*/ 2147483647 h 36"/>
                  <a:gd name="T62" fmla="*/ 2147483647 w 58"/>
                  <a:gd name="T63" fmla="*/ 2147483647 h 36"/>
                  <a:gd name="T64" fmla="*/ 2147483647 w 58"/>
                  <a:gd name="T65" fmla="*/ 2147483647 h 36"/>
                  <a:gd name="T66" fmla="*/ 2147483647 w 58"/>
                  <a:gd name="T67" fmla="*/ 2147483647 h 36"/>
                  <a:gd name="T68" fmla="*/ 0 w 58"/>
                  <a:gd name="T69" fmla="*/ 2147483647 h 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8"/>
                  <a:gd name="T106" fmla="*/ 0 h 36"/>
                  <a:gd name="T107" fmla="*/ 58 w 58"/>
                  <a:gd name="T108" fmla="*/ 36 h 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8" h="36">
                    <a:moveTo>
                      <a:pt x="0" y="32"/>
                    </a:moveTo>
                    <a:lnTo>
                      <a:pt x="0" y="26"/>
                    </a:lnTo>
                    <a:lnTo>
                      <a:pt x="2" y="16"/>
                    </a:lnTo>
                    <a:lnTo>
                      <a:pt x="2" y="6"/>
                    </a:lnTo>
                    <a:lnTo>
                      <a:pt x="4" y="4"/>
                    </a:lnTo>
                    <a:lnTo>
                      <a:pt x="4" y="0"/>
                    </a:lnTo>
                    <a:lnTo>
                      <a:pt x="14" y="2"/>
                    </a:lnTo>
                    <a:lnTo>
                      <a:pt x="26" y="2"/>
                    </a:lnTo>
                    <a:lnTo>
                      <a:pt x="26" y="4"/>
                    </a:lnTo>
                    <a:lnTo>
                      <a:pt x="28" y="4"/>
                    </a:lnTo>
                    <a:lnTo>
                      <a:pt x="34" y="4"/>
                    </a:lnTo>
                    <a:lnTo>
                      <a:pt x="36" y="4"/>
                    </a:lnTo>
                    <a:lnTo>
                      <a:pt x="38" y="6"/>
                    </a:lnTo>
                    <a:lnTo>
                      <a:pt x="40" y="8"/>
                    </a:lnTo>
                    <a:lnTo>
                      <a:pt x="42" y="8"/>
                    </a:lnTo>
                    <a:lnTo>
                      <a:pt x="42" y="10"/>
                    </a:lnTo>
                    <a:lnTo>
                      <a:pt x="42" y="12"/>
                    </a:lnTo>
                    <a:lnTo>
                      <a:pt x="48" y="14"/>
                    </a:lnTo>
                    <a:lnTo>
                      <a:pt x="52" y="16"/>
                    </a:lnTo>
                    <a:lnTo>
                      <a:pt x="54" y="18"/>
                    </a:lnTo>
                    <a:lnTo>
                      <a:pt x="58" y="26"/>
                    </a:lnTo>
                    <a:lnTo>
                      <a:pt x="52" y="28"/>
                    </a:lnTo>
                    <a:lnTo>
                      <a:pt x="50" y="32"/>
                    </a:lnTo>
                    <a:lnTo>
                      <a:pt x="48" y="30"/>
                    </a:lnTo>
                    <a:lnTo>
                      <a:pt x="46" y="28"/>
                    </a:lnTo>
                    <a:lnTo>
                      <a:pt x="30" y="28"/>
                    </a:lnTo>
                    <a:lnTo>
                      <a:pt x="28" y="30"/>
                    </a:lnTo>
                    <a:lnTo>
                      <a:pt x="26" y="30"/>
                    </a:lnTo>
                    <a:lnTo>
                      <a:pt x="18" y="30"/>
                    </a:lnTo>
                    <a:lnTo>
                      <a:pt x="14" y="30"/>
                    </a:lnTo>
                    <a:lnTo>
                      <a:pt x="12" y="34"/>
                    </a:lnTo>
                    <a:lnTo>
                      <a:pt x="8" y="36"/>
                    </a:lnTo>
                    <a:lnTo>
                      <a:pt x="2" y="36"/>
                    </a:lnTo>
                    <a:lnTo>
                      <a:pt x="2" y="34"/>
                    </a:lnTo>
                    <a:lnTo>
                      <a:pt x="0" y="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1" name="Freeform 85"/>
              <p:cNvSpPr>
                <a:spLocks/>
              </p:cNvSpPr>
              <p:nvPr/>
            </p:nvSpPr>
            <p:spPr bwMode="auto">
              <a:xfrm>
                <a:off x="3198742" y="4259674"/>
                <a:ext cx="16144"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2147483647 w 12"/>
                  <a:gd name="T11" fmla="*/ 0 h 12"/>
                  <a:gd name="T12" fmla="*/ 0 w 12"/>
                  <a:gd name="T13" fmla="*/ 2147483647 h 12"/>
                  <a:gd name="T14" fmla="*/ 2147483647 w 12"/>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2"/>
                  <a:gd name="T26" fmla="*/ 12 w 12"/>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2">
                    <a:moveTo>
                      <a:pt x="8" y="12"/>
                    </a:moveTo>
                    <a:lnTo>
                      <a:pt x="10" y="8"/>
                    </a:lnTo>
                    <a:lnTo>
                      <a:pt x="12" y="8"/>
                    </a:lnTo>
                    <a:lnTo>
                      <a:pt x="12" y="4"/>
                    </a:lnTo>
                    <a:lnTo>
                      <a:pt x="10" y="2"/>
                    </a:lnTo>
                    <a:lnTo>
                      <a:pt x="6" y="0"/>
                    </a:lnTo>
                    <a:lnTo>
                      <a:pt x="0" y="10"/>
                    </a:lnTo>
                    <a:lnTo>
                      <a:pt x="8"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2" name="Freeform 86"/>
              <p:cNvSpPr>
                <a:spLocks/>
              </p:cNvSpPr>
              <p:nvPr/>
            </p:nvSpPr>
            <p:spPr bwMode="auto">
              <a:xfrm>
                <a:off x="3450120" y="4568968"/>
                <a:ext cx="57656" cy="54425"/>
              </a:xfrm>
              <a:custGeom>
                <a:avLst/>
                <a:gdLst>
                  <a:gd name="T0" fmla="*/ 0 w 40"/>
                  <a:gd name="T1" fmla="*/ 2147483647 h 34"/>
                  <a:gd name="T2" fmla="*/ 2147483647 w 40"/>
                  <a:gd name="T3" fmla="*/ 2147483647 h 34"/>
                  <a:gd name="T4" fmla="*/ 2147483647 w 40"/>
                  <a:gd name="T5" fmla="*/ 2147483647 h 34"/>
                  <a:gd name="T6" fmla="*/ 2147483647 w 40"/>
                  <a:gd name="T7" fmla="*/ 2147483647 h 34"/>
                  <a:gd name="T8" fmla="*/ 2147483647 w 40"/>
                  <a:gd name="T9" fmla="*/ 2147483647 h 34"/>
                  <a:gd name="T10" fmla="*/ 2147483647 w 40"/>
                  <a:gd name="T11" fmla="*/ 2147483647 h 34"/>
                  <a:gd name="T12" fmla="*/ 2147483647 w 40"/>
                  <a:gd name="T13" fmla="*/ 2147483647 h 34"/>
                  <a:gd name="T14" fmla="*/ 2147483647 w 40"/>
                  <a:gd name="T15" fmla="*/ 2147483647 h 34"/>
                  <a:gd name="T16" fmla="*/ 2147483647 w 40"/>
                  <a:gd name="T17" fmla="*/ 2147483647 h 34"/>
                  <a:gd name="T18" fmla="*/ 2147483647 w 40"/>
                  <a:gd name="T19" fmla="*/ 2147483647 h 34"/>
                  <a:gd name="T20" fmla="*/ 2147483647 w 40"/>
                  <a:gd name="T21" fmla="*/ 2147483647 h 34"/>
                  <a:gd name="T22" fmla="*/ 2147483647 w 40"/>
                  <a:gd name="T23" fmla="*/ 0 h 34"/>
                  <a:gd name="T24" fmla="*/ 2147483647 w 40"/>
                  <a:gd name="T25" fmla="*/ 0 h 34"/>
                  <a:gd name="T26" fmla="*/ 2147483647 w 40"/>
                  <a:gd name="T27" fmla="*/ 0 h 34"/>
                  <a:gd name="T28" fmla="*/ 2147483647 w 40"/>
                  <a:gd name="T29" fmla="*/ 2147483647 h 34"/>
                  <a:gd name="T30" fmla="*/ 2147483647 w 40"/>
                  <a:gd name="T31" fmla="*/ 2147483647 h 34"/>
                  <a:gd name="T32" fmla="*/ 2147483647 w 40"/>
                  <a:gd name="T33" fmla="*/ 2147483647 h 34"/>
                  <a:gd name="T34" fmla="*/ 0 w 40"/>
                  <a:gd name="T35" fmla="*/ 2147483647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
                  <a:gd name="T55" fmla="*/ 0 h 34"/>
                  <a:gd name="T56" fmla="*/ 40 w 40"/>
                  <a:gd name="T57" fmla="*/ 34 h 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 h="34">
                    <a:moveTo>
                      <a:pt x="0" y="22"/>
                    </a:moveTo>
                    <a:lnTo>
                      <a:pt x="4" y="30"/>
                    </a:lnTo>
                    <a:lnTo>
                      <a:pt x="18" y="32"/>
                    </a:lnTo>
                    <a:lnTo>
                      <a:pt x="26" y="34"/>
                    </a:lnTo>
                    <a:lnTo>
                      <a:pt x="28" y="32"/>
                    </a:lnTo>
                    <a:lnTo>
                      <a:pt x="32" y="32"/>
                    </a:lnTo>
                    <a:lnTo>
                      <a:pt x="36" y="22"/>
                    </a:lnTo>
                    <a:lnTo>
                      <a:pt x="38" y="12"/>
                    </a:lnTo>
                    <a:lnTo>
                      <a:pt x="40" y="6"/>
                    </a:lnTo>
                    <a:lnTo>
                      <a:pt x="30" y="4"/>
                    </a:lnTo>
                    <a:lnTo>
                      <a:pt x="22" y="4"/>
                    </a:lnTo>
                    <a:lnTo>
                      <a:pt x="16" y="0"/>
                    </a:lnTo>
                    <a:lnTo>
                      <a:pt x="10" y="0"/>
                    </a:lnTo>
                    <a:lnTo>
                      <a:pt x="8" y="0"/>
                    </a:lnTo>
                    <a:lnTo>
                      <a:pt x="6" y="2"/>
                    </a:lnTo>
                    <a:lnTo>
                      <a:pt x="4" y="4"/>
                    </a:lnTo>
                    <a:lnTo>
                      <a:pt x="2" y="14"/>
                    </a:lnTo>
                    <a:lnTo>
                      <a:pt x="0"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3" name="Freeform 87"/>
              <p:cNvSpPr>
                <a:spLocks/>
              </p:cNvSpPr>
              <p:nvPr/>
            </p:nvSpPr>
            <p:spPr bwMode="auto">
              <a:xfrm>
                <a:off x="3416680" y="6053049"/>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2147483647 h 16"/>
                  <a:gd name="T8" fmla="*/ 2147483647 w 40"/>
                  <a:gd name="T9" fmla="*/ 2147483647 h 16"/>
                  <a:gd name="T10" fmla="*/ 2147483647 w 40"/>
                  <a:gd name="T11" fmla="*/ 2147483647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2147483647 w 40"/>
                  <a:gd name="T21" fmla="*/ 2147483647 h 16"/>
                  <a:gd name="T22" fmla="*/ 2147483647 w 40"/>
                  <a:gd name="T23" fmla="*/ 0 h 16"/>
                  <a:gd name="T24" fmla="*/ 2147483647 w 40"/>
                  <a:gd name="T25" fmla="*/ 0 h 16"/>
                  <a:gd name="T26" fmla="*/ 2147483647 w 40"/>
                  <a:gd name="T27" fmla="*/ 0 h 16"/>
                  <a:gd name="T28" fmla="*/ 2147483647 w 40"/>
                  <a:gd name="T29" fmla="*/ 2147483647 h 16"/>
                  <a:gd name="T30" fmla="*/ 2147483647 w 40"/>
                  <a:gd name="T31" fmla="*/ 2147483647 h 16"/>
                  <a:gd name="T32" fmla="*/ 2147483647 w 40"/>
                  <a:gd name="T33" fmla="*/ 2147483647 h 16"/>
                  <a:gd name="T34" fmla="*/ 0 w 40"/>
                  <a:gd name="T35" fmla="*/ 2147483647 h 16"/>
                  <a:gd name="T36" fmla="*/ 2147483647 w 40"/>
                  <a:gd name="T37" fmla="*/ 2147483647 h 16"/>
                  <a:gd name="T38" fmla="*/ 2147483647 w 40"/>
                  <a:gd name="T39" fmla="*/ 2147483647 h 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0"/>
                  <a:gd name="T61" fmla="*/ 0 h 16"/>
                  <a:gd name="T62" fmla="*/ 40 w 40"/>
                  <a:gd name="T63" fmla="*/ 16 h 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0" h="16">
                    <a:moveTo>
                      <a:pt x="12" y="14"/>
                    </a:moveTo>
                    <a:lnTo>
                      <a:pt x="14" y="14"/>
                    </a:lnTo>
                    <a:lnTo>
                      <a:pt x="14" y="12"/>
                    </a:lnTo>
                    <a:lnTo>
                      <a:pt x="16" y="8"/>
                    </a:lnTo>
                    <a:lnTo>
                      <a:pt x="16" y="14"/>
                    </a:lnTo>
                    <a:lnTo>
                      <a:pt x="18" y="16"/>
                    </a:lnTo>
                    <a:lnTo>
                      <a:pt x="20" y="16"/>
                    </a:lnTo>
                    <a:lnTo>
                      <a:pt x="22" y="14"/>
                    </a:lnTo>
                    <a:lnTo>
                      <a:pt x="28" y="14"/>
                    </a:lnTo>
                    <a:lnTo>
                      <a:pt x="32" y="10"/>
                    </a:lnTo>
                    <a:lnTo>
                      <a:pt x="38" y="6"/>
                    </a:lnTo>
                    <a:lnTo>
                      <a:pt x="40" y="0"/>
                    </a:lnTo>
                    <a:lnTo>
                      <a:pt x="28" y="0"/>
                    </a:lnTo>
                    <a:lnTo>
                      <a:pt x="24" y="0"/>
                    </a:lnTo>
                    <a:lnTo>
                      <a:pt x="20" y="2"/>
                    </a:lnTo>
                    <a:lnTo>
                      <a:pt x="18" y="2"/>
                    </a:lnTo>
                    <a:lnTo>
                      <a:pt x="8" y="2"/>
                    </a:lnTo>
                    <a:lnTo>
                      <a:pt x="0" y="12"/>
                    </a:lnTo>
                    <a:lnTo>
                      <a:pt x="4" y="14"/>
                    </a:lnTo>
                    <a:lnTo>
                      <a:pt x="12" y="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4" name="Freeform 88"/>
              <p:cNvSpPr>
                <a:spLocks/>
              </p:cNvSpPr>
              <p:nvPr/>
            </p:nvSpPr>
            <p:spPr bwMode="auto">
              <a:xfrm>
                <a:off x="3201048" y="4323392"/>
                <a:ext cx="102627" cy="219028"/>
              </a:xfrm>
              <a:custGeom>
                <a:avLst/>
                <a:gdLst>
                  <a:gd name="T0" fmla="*/ 2147483647 w 70"/>
                  <a:gd name="T1" fmla="*/ 0 h 138"/>
                  <a:gd name="T2" fmla="*/ 2147483647 w 70"/>
                  <a:gd name="T3" fmla="*/ 2147483647 h 138"/>
                  <a:gd name="T4" fmla="*/ 2147483647 w 70"/>
                  <a:gd name="T5" fmla="*/ 2147483647 h 138"/>
                  <a:gd name="T6" fmla="*/ 2147483647 w 70"/>
                  <a:gd name="T7" fmla="*/ 2147483647 h 138"/>
                  <a:gd name="T8" fmla="*/ 2147483647 w 70"/>
                  <a:gd name="T9" fmla="*/ 2147483647 h 138"/>
                  <a:gd name="T10" fmla="*/ 2147483647 w 70"/>
                  <a:gd name="T11" fmla="*/ 2147483647 h 138"/>
                  <a:gd name="T12" fmla="*/ 2147483647 w 70"/>
                  <a:gd name="T13" fmla="*/ 2147483647 h 138"/>
                  <a:gd name="T14" fmla="*/ 0 w 70"/>
                  <a:gd name="T15" fmla="*/ 2147483647 h 138"/>
                  <a:gd name="T16" fmla="*/ 0 w 70"/>
                  <a:gd name="T17" fmla="*/ 2147483647 h 138"/>
                  <a:gd name="T18" fmla="*/ 2147483647 w 70"/>
                  <a:gd name="T19" fmla="*/ 2147483647 h 138"/>
                  <a:gd name="T20" fmla="*/ 2147483647 w 70"/>
                  <a:gd name="T21" fmla="*/ 2147483647 h 138"/>
                  <a:gd name="T22" fmla="*/ 2147483647 w 70"/>
                  <a:gd name="T23" fmla="*/ 2147483647 h 138"/>
                  <a:gd name="T24" fmla="*/ 2147483647 w 70"/>
                  <a:gd name="T25" fmla="*/ 2147483647 h 138"/>
                  <a:gd name="T26" fmla="*/ 2147483647 w 70"/>
                  <a:gd name="T27" fmla="*/ 2147483647 h 138"/>
                  <a:gd name="T28" fmla="*/ 2147483647 w 70"/>
                  <a:gd name="T29" fmla="*/ 2147483647 h 138"/>
                  <a:gd name="T30" fmla="*/ 2147483647 w 70"/>
                  <a:gd name="T31" fmla="*/ 2147483647 h 138"/>
                  <a:gd name="T32" fmla="*/ 2147483647 w 70"/>
                  <a:gd name="T33" fmla="*/ 2147483647 h 138"/>
                  <a:gd name="T34" fmla="*/ 2147483647 w 70"/>
                  <a:gd name="T35" fmla="*/ 2147483647 h 138"/>
                  <a:gd name="T36" fmla="*/ 2147483647 w 70"/>
                  <a:gd name="T37" fmla="*/ 2147483647 h 138"/>
                  <a:gd name="T38" fmla="*/ 2147483647 w 70"/>
                  <a:gd name="T39" fmla="*/ 2147483647 h 138"/>
                  <a:gd name="T40" fmla="*/ 2147483647 w 70"/>
                  <a:gd name="T41" fmla="*/ 2147483647 h 138"/>
                  <a:gd name="T42" fmla="*/ 2147483647 w 70"/>
                  <a:gd name="T43" fmla="*/ 2147483647 h 138"/>
                  <a:gd name="T44" fmla="*/ 2147483647 w 70"/>
                  <a:gd name="T45" fmla="*/ 2147483647 h 138"/>
                  <a:gd name="T46" fmla="*/ 2147483647 w 70"/>
                  <a:gd name="T47" fmla="*/ 2147483647 h 138"/>
                  <a:gd name="T48" fmla="*/ 2147483647 w 70"/>
                  <a:gd name="T49" fmla="*/ 2147483647 h 138"/>
                  <a:gd name="T50" fmla="*/ 2147483647 w 70"/>
                  <a:gd name="T51" fmla="*/ 2147483647 h 138"/>
                  <a:gd name="T52" fmla="*/ 2147483647 w 70"/>
                  <a:gd name="T53" fmla="*/ 2147483647 h 138"/>
                  <a:gd name="T54" fmla="*/ 2147483647 w 70"/>
                  <a:gd name="T55" fmla="*/ 2147483647 h 138"/>
                  <a:gd name="T56" fmla="*/ 2147483647 w 70"/>
                  <a:gd name="T57" fmla="*/ 2147483647 h 138"/>
                  <a:gd name="T58" fmla="*/ 2147483647 w 70"/>
                  <a:gd name="T59" fmla="*/ 2147483647 h 138"/>
                  <a:gd name="T60" fmla="*/ 2147483647 w 70"/>
                  <a:gd name="T61" fmla="*/ 2147483647 h 138"/>
                  <a:gd name="T62" fmla="*/ 2147483647 w 70"/>
                  <a:gd name="T63" fmla="*/ 2147483647 h 138"/>
                  <a:gd name="T64" fmla="*/ 2147483647 w 70"/>
                  <a:gd name="T65" fmla="*/ 2147483647 h 138"/>
                  <a:gd name="T66" fmla="*/ 2147483647 w 70"/>
                  <a:gd name="T67" fmla="*/ 2147483647 h 138"/>
                  <a:gd name="T68" fmla="*/ 2147483647 w 70"/>
                  <a:gd name="T69" fmla="*/ 2147483647 h 138"/>
                  <a:gd name="T70" fmla="*/ 2147483647 w 70"/>
                  <a:gd name="T71" fmla="*/ 2147483647 h 138"/>
                  <a:gd name="T72" fmla="*/ 2147483647 w 70"/>
                  <a:gd name="T73" fmla="*/ 2147483647 h 138"/>
                  <a:gd name="T74" fmla="*/ 2147483647 w 70"/>
                  <a:gd name="T75" fmla="*/ 2147483647 h 138"/>
                  <a:gd name="T76" fmla="*/ 2147483647 w 70"/>
                  <a:gd name="T77" fmla="*/ 2147483647 h 138"/>
                  <a:gd name="T78" fmla="*/ 2147483647 w 70"/>
                  <a:gd name="T79" fmla="*/ 2147483647 h 138"/>
                  <a:gd name="T80" fmla="*/ 2147483647 w 70"/>
                  <a:gd name="T81" fmla="*/ 2147483647 h 138"/>
                  <a:gd name="T82" fmla="*/ 2147483647 w 70"/>
                  <a:gd name="T83" fmla="*/ 2147483647 h 138"/>
                  <a:gd name="T84" fmla="*/ 2147483647 w 70"/>
                  <a:gd name="T85" fmla="*/ 2147483647 h 138"/>
                  <a:gd name="T86" fmla="*/ 2147483647 w 70"/>
                  <a:gd name="T87" fmla="*/ 2147483647 h 138"/>
                  <a:gd name="T88" fmla="*/ 2147483647 w 70"/>
                  <a:gd name="T89" fmla="*/ 2147483647 h 138"/>
                  <a:gd name="T90" fmla="*/ 2147483647 w 70"/>
                  <a:gd name="T91" fmla="*/ 2147483647 h 138"/>
                  <a:gd name="T92" fmla="*/ 2147483647 w 70"/>
                  <a:gd name="T93" fmla="*/ 2147483647 h 138"/>
                  <a:gd name="T94" fmla="*/ 2147483647 w 70"/>
                  <a:gd name="T95" fmla="*/ 2147483647 h 138"/>
                  <a:gd name="T96" fmla="*/ 2147483647 w 70"/>
                  <a:gd name="T97" fmla="*/ 2147483647 h 138"/>
                  <a:gd name="T98" fmla="*/ 2147483647 w 70"/>
                  <a:gd name="T99" fmla="*/ 2147483647 h 138"/>
                  <a:gd name="T100" fmla="*/ 2147483647 w 70"/>
                  <a:gd name="T101" fmla="*/ 2147483647 h 138"/>
                  <a:gd name="T102" fmla="*/ 2147483647 w 70"/>
                  <a:gd name="T103" fmla="*/ 2147483647 h 138"/>
                  <a:gd name="T104" fmla="*/ 2147483647 w 70"/>
                  <a:gd name="T105" fmla="*/ 2147483647 h 138"/>
                  <a:gd name="T106" fmla="*/ 2147483647 w 70"/>
                  <a:gd name="T107" fmla="*/ 2147483647 h 138"/>
                  <a:gd name="T108" fmla="*/ 2147483647 w 70"/>
                  <a:gd name="T109" fmla="*/ 0 h 1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0"/>
                  <a:gd name="T166" fmla="*/ 0 h 138"/>
                  <a:gd name="T167" fmla="*/ 70 w 70"/>
                  <a:gd name="T168" fmla="*/ 138 h 1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0" h="138">
                    <a:moveTo>
                      <a:pt x="26" y="0"/>
                    </a:moveTo>
                    <a:lnTo>
                      <a:pt x="22" y="8"/>
                    </a:lnTo>
                    <a:lnTo>
                      <a:pt x="18" y="14"/>
                    </a:lnTo>
                    <a:lnTo>
                      <a:pt x="12" y="18"/>
                    </a:lnTo>
                    <a:lnTo>
                      <a:pt x="10" y="24"/>
                    </a:lnTo>
                    <a:lnTo>
                      <a:pt x="12" y="28"/>
                    </a:lnTo>
                    <a:lnTo>
                      <a:pt x="18" y="32"/>
                    </a:lnTo>
                    <a:lnTo>
                      <a:pt x="0" y="42"/>
                    </a:lnTo>
                    <a:lnTo>
                      <a:pt x="0" y="54"/>
                    </a:lnTo>
                    <a:lnTo>
                      <a:pt x="2" y="58"/>
                    </a:lnTo>
                    <a:lnTo>
                      <a:pt x="4" y="60"/>
                    </a:lnTo>
                    <a:lnTo>
                      <a:pt x="8" y="64"/>
                    </a:lnTo>
                    <a:lnTo>
                      <a:pt x="8" y="68"/>
                    </a:lnTo>
                    <a:lnTo>
                      <a:pt x="20" y="68"/>
                    </a:lnTo>
                    <a:lnTo>
                      <a:pt x="20" y="76"/>
                    </a:lnTo>
                    <a:lnTo>
                      <a:pt x="20" y="78"/>
                    </a:lnTo>
                    <a:lnTo>
                      <a:pt x="24" y="82"/>
                    </a:lnTo>
                    <a:lnTo>
                      <a:pt x="26" y="88"/>
                    </a:lnTo>
                    <a:lnTo>
                      <a:pt x="26" y="94"/>
                    </a:lnTo>
                    <a:lnTo>
                      <a:pt x="26" y="98"/>
                    </a:lnTo>
                    <a:lnTo>
                      <a:pt x="26" y="102"/>
                    </a:lnTo>
                    <a:lnTo>
                      <a:pt x="24" y="106"/>
                    </a:lnTo>
                    <a:lnTo>
                      <a:pt x="22" y="112"/>
                    </a:lnTo>
                    <a:lnTo>
                      <a:pt x="24" y="122"/>
                    </a:lnTo>
                    <a:lnTo>
                      <a:pt x="26" y="130"/>
                    </a:lnTo>
                    <a:lnTo>
                      <a:pt x="32" y="136"/>
                    </a:lnTo>
                    <a:lnTo>
                      <a:pt x="34" y="138"/>
                    </a:lnTo>
                    <a:lnTo>
                      <a:pt x="38" y="138"/>
                    </a:lnTo>
                    <a:lnTo>
                      <a:pt x="44" y="138"/>
                    </a:lnTo>
                    <a:lnTo>
                      <a:pt x="48" y="136"/>
                    </a:lnTo>
                    <a:lnTo>
                      <a:pt x="54" y="132"/>
                    </a:lnTo>
                    <a:lnTo>
                      <a:pt x="60" y="126"/>
                    </a:lnTo>
                    <a:lnTo>
                      <a:pt x="64" y="124"/>
                    </a:lnTo>
                    <a:lnTo>
                      <a:pt x="70" y="124"/>
                    </a:lnTo>
                    <a:lnTo>
                      <a:pt x="68" y="118"/>
                    </a:lnTo>
                    <a:lnTo>
                      <a:pt x="66" y="112"/>
                    </a:lnTo>
                    <a:lnTo>
                      <a:pt x="60" y="104"/>
                    </a:lnTo>
                    <a:lnTo>
                      <a:pt x="54" y="96"/>
                    </a:lnTo>
                    <a:lnTo>
                      <a:pt x="54" y="92"/>
                    </a:lnTo>
                    <a:lnTo>
                      <a:pt x="54" y="86"/>
                    </a:lnTo>
                    <a:lnTo>
                      <a:pt x="54" y="82"/>
                    </a:lnTo>
                    <a:lnTo>
                      <a:pt x="54" y="78"/>
                    </a:lnTo>
                    <a:lnTo>
                      <a:pt x="58" y="74"/>
                    </a:lnTo>
                    <a:lnTo>
                      <a:pt x="64" y="70"/>
                    </a:lnTo>
                    <a:lnTo>
                      <a:pt x="68" y="64"/>
                    </a:lnTo>
                    <a:lnTo>
                      <a:pt x="70" y="44"/>
                    </a:lnTo>
                    <a:lnTo>
                      <a:pt x="60" y="36"/>
                    </a:lnTo>
                    <a:lnTo>
                      <a:pt x="56" y="32"/>
                    </a:lnTo>
                    <a:lnTo>
                      <a:pt x="52" y="32"/>
                    </a:lnTo>
                    <a:lnTo>
                      <a:pt x="46" y="32"/>
                    </a:lnTo>
                    <a:lnTo>
                      <a:pt x="46" y="24"/>
                    </a:lnTo>
                    <a:lnTo>
                      <a:pt x="44" y="20"/>
                    </a:lnTo>
                    <a:lnTo>
                      <a:pt x="40" y="12"/>
                    </a:lnTo>
                    <a:lnTo>
                      <a:pt x="32" y="4"/>
                    </a:lnTo>
                    <a:lnTo>
                      <a:pt x="2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5" name="Freeform 89"/>
              <p:cNvSpPr>
                <a:spLocks/>
              </p:cNvSpPr>
              <p:nvPr/>
            </p:nvSpPr>
            <p:spPr bwMode="auto">
              <a:xfrm>
                <a:off x="3279459" y="4393746"/>
                <a:ext cx="96861" cy="135399"/>
              </a:xfrm>
              <a:custGeom>
                <a:avLst/>
                <a:gdLst>
                  <a:gd name="T0" fmla="*/ 2147483647 w 66"/>
                  <a:gd name="T1" fmla="*/ 2147483647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2147483647 w 66"/>
                  <a:gd name="T13" fmla="*/ 2147483647 h 86"/>
                  <a:gd name="T14" fmla="*/ 2147483647 w 66"/>
                  <a:gd name="T15" fmla="*/ 2147483647 h 86"/>
                  <a:gd name="T16" fmla="*/ 2147483647 w 66"/>
                  <a:gd name="T17" fmla="*/ 2147483647 h 86"/>
                  <a:gd name="T18" fmla="*/ 2147483647 w 66"/>
                  <a:gd name="T19" fmla="*/ 2147483647 h 86"/>
                  <a:gd name="T20" fmla="*/ 2147483647 w 66"/>
                  <a:gd name="T21" fmla="*/ 2147483647 h 86"/>
                  <a:gd name="T22" fmla="*/ 2147483647 w 66"/>
                  <a:gd name="T23" fmla="*/ 2147483647 h 86"/>
                  <a:gd name="T24" fmla="*/ 2147483647 w 66"/>
                  <a:gd name="T25" fmla="*/ 2147483647 h 86"/>
                  <a:gd name="T26" fmla="*/ 2147483647 w 66"/>
                  <a:gd name="T27" fmla="*/ 2147483647 h 86"/>
                  <a:gd name="T28" fmla="*/ 2147483647 w 66"/>
                  <a:gd name="T29" fmla="*/ 2147483647 h 86"/>
                  <a:gd name="T30" fmla="*/ 2147483647 w 66"/>
                  <a:gd name="T31" fmla="*/ 2147483647 h 86"/>
                  <a:gd name="T32" fmla="*/ 2147483647 w 66"/>
                  <a:gd name="T33" fmla="*/ 2147483647 h 86"/>
                  <a:gd name="T34" fmla="*/ 2147483647 w 66"/>
                  <a:gd name="T35" fmla="*/ 2147483647 h 86"/>
                  <a:gd name="T36" fmla="*/ 2147483647 w 66"/>
                  <a:gd name="T37" fmla="*/ 2147483647 h 86"/>
                  <a:gd name="T38" fmla="*/ 2147483647 w 66"/>
                  <a:gd name="T39" fmla="*/ 2147483647 h 86"/>
                  <a:gd name="T40" fmla="*/ 2147483647 w 66"/>
                  <a:gd name="T41" fmla="*/ 2147483647 h 86"/>
                  <a:gd name="T42" fmla="*/ 2147483647 w 66"/>
                  <a:gd name="T43" fmla="*/ 2147483647 h 86"/>
                  <a:gd name="T44" fmla="*/ 2147483647 w 66"/>
                  <a:gd name="T45" fmla="*/ 2147483647 h 86"/>
                  <a:gd name="T46" fmla="*/ 2147483647 w 66"/>
                  <a:gd name="T47" fmla="*/ 2147483647 h 86"/>
                  <a:gd name="T48" fmla="*/ 0 w 66"/>
                  <a:gd name="T49" fmla="*/ 2147483647 h 86"/>
                  <a:gd name="T50" fmla="*/ 0 w 66"/>
                  <a:gd name="T51" fmla="*/ 2147483647 h 86"/>
                  <a:gd name="T52" fmla="*/ 0 w 66"/>
                  <a:gd name="T53" fmla="*/ 2147483647 h 86"/>
                  <a:gd name="T54" fmla="*/ 0 w 66"/>
                  <a:gd name="T55" fmla="*/ 2147483647 h 86"/>
                  <a:gd name="T56" fmla="*/ 0 w 66"/>
                  <a:gd name="T57" fmla="*/ 2147483647 h 86"/>
                  <a:gd name="T58" fmla="*/ 2147483647 w 66"/>
                  <a:gd name="T59" fmla="*/ 2147483647 h 86"/>
                  <a:gd name="T60" fmla="*/ 2147483647 w 66"/>
                  <a:gd name="T61" fmla="*/ 2147483647 h 86"/>
                  <a:gd name="T62" fmla="*/ 2147483647 w 66"/>
                  <a:gd name="T63" fmla="*/ 2147483647 h 86"/>
                  <a:gd name="T64" fmla="*/ 2147483647 w 66"/>
                  <a:gd name="T65" fmla="*/ 0 h 86"/>
                  <a:gd name="T66" fmla="*/ 2147483647 w 66"/>
                  <a:gd name="T67" fmla="*/ 2147483647 h 86"/>
                  <a:gd name="T68" fmla="*/ 2147483647 w 66"/>
                  <a:gd name="T69" fmla="*/ 2147483647 h 86"/>
                  <a:gd name="T70" fmla="*/ 2147483647 w 66"/>
                  <a:gd name="T71" fmla="*/ 2147483647 h 86"/>
                  <a:gd name="T72" fmla="*/ 2147483647 w 66"/>
                  <a:gd name="T73" fmla="*/ 2147483647 h 86"/>
                  <a:gd name="T74" fmla="*/ 2147483647 w 66"/>
                  <a:gd name="T75" fmla="*/ 214748364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
                  <a:gd name="T115" fmla="*/ 0 h 86"/>
                  <a:gd name="T116" fmla="*/ 66 w 66"/>
                  <a:gd name="T117" fmla="*/ 86 h 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 h="86">
                    <a:moveTo>
                      <a:pt x="66" y="10"/>
                    </a:moveTo>
                    <a:lnTo>
                      <a:pt x="64" y="18"/>
                    </a:lnTo>
                    <a:lnTo>
                      <a:pt x="60" y="24"/>
                    </a:lnTo>
                    <a:lnTo>
                      <a:pt x="58" y="30"/>
                    </a:lnTo>
                    <a:lnTo>
                      <a:pt x="56" y="36"/>
                    </a:lnTo>
                    <a:lnTo>
                      <a:pt x="58" y="42"/>
                    </a:lnTo>
                    <a:lnTo>
                      <a:pt x="60" y="46"/>
                    </a:lnTo>
                    <a:lnTo>
                      <a:pt x="62" y="52"/>
                    </a:lnTo>
                    <a:lnTo>
                      <a:pt x="64" y="58"/>
                    </a:lnTo>
                    <a:lnTo>
                      <a:pt x="62" y="62"/>
                    </a:lnTo>
                    <a:lnTo>
                      <a:pt x="58" y="66"/>
                    </a:lnTo>
                    <a:lnTo>
                      <a:pt x="54" y="76"/>
                    </a:lnTo>
                    <a:lnTo>
                      <a:pt x="52" y="74"/>
                    </a:lnTo>
                    <a:lnTo>
                      <a:pt x="50" y="68"/>
                    </a:lnTo>
                    <a:lnTo>
                      <a:pt x="40" y="72"/>
                    </a:lnTo>
                    <a:lnTo>
                      <a:pt x="28" y="76"/>
                    </a:lnTo>
                    <a:lnTo>
                      <a:pt x="28" y="86"/>
                    </a:lnTo>
                    <a:lnTo>
                      <a:pt x="26" y="84"/>
                    </a:lnTo>
                    <a:lnTo>
                      <a:pt x="22" y="82"/>
                    </a:lnTo>
                    <a:lnTo>
                      <a:pt x="20" y="80"/>
                    </a:lnTo>
                    <a:lnTo>
                      <a:pt x="16" y="80"/>
                    </a:lnTo>
                    <a:lnTo>
                      <a:pt x="14" y="74"/>
                    </a:lnTo>
                    <a:lnTo>
                      <a:pt x="12" y="68"/>
                    </a:lnTo>
                    <a:lnTo>
                      <a:pt x="6" y="60"/>
                    </a:lnTo>
                    <a:lnTo>
                      <a:pt x="0" y="52"/>
                    </a:lnTo>
                    <a:lnTo>
                      <a:pt x="0" y="48"/>
                    </a:lnTo>
                    <a:lnTo>
                      <a:pt x="0" y="42"/>
                    </a:lnTo>
                    <a:lnTo>
                      <a:pt x="0" y="38"/>
                    </a:lnTo>
                    <a:lnTo>
                      <a:pt x="0" y="34"/>
                    </a:lnTo>
                    <a:lnTo>
                      <a:pt x="4" y="30"/>
                    </a:lnTo>
                    <a:lnTo>
                      <a:pt x="10" y="26"/>
                    </a:lnTo>
                    <a:lnTo>
                      <a:pt x="14" y="20"/>
                    </a:lnTo>
                    <a:lnTo>
                      <a:pt x="16" y="0"/>
                    </a:lnTo>
                    <a:lnTo>
                      <a:pt x="24" y="6"/>
                    </a:lnTo>
                    <a:lnTo>
                      <a:pt x="28" y="6"/>
                    </a:lnTo>
                    <a:lnTo>
                      <a:pt x="44" y="6"/>
                    </a:lnTo>
                    <a:lnTo>
                      <a:pt x="48" y="8"/>
                    </a:lnTo>
                    <a:lnTo>
                      <a:pt x="66"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6" name="Freeform 90"/>
              <p:cNvSpPr>
                <a:spLocks/>
              </p:cNvSpPr>
              <p:nvPr/>
            </p:nvSpPr>
            <p:spPr bwMode="auto">
              <a:xfrm>
                <a:off x="3359024" y="4409675"/>
                <a:ext cx="83024" cy="106196"/>
              </a:xfrm>
              <a:custGeom>
                <a:avLst/>
                <a:gdLst>
                  <a:gd name="T0" fmla="*/ 2147483647 w 56"/>
                  <a:gd name="T1" fmla="*/ 2147483647 h 68"/>
                  <a:gd name="T2" fmla="*/ 2147483647 w 56"/>
                  <a:gd name="T3" fmla="*/ 2147483647 h 68"/>
                  <a:gd name="T4" fmla="*/ 2147483647 w 56"/>
                  <a:gd name="T5" fmla="*/ 2147483647 h 68"/>
                  <a:gd name="T6" fmla="*/ 2147483647 w 56"/>
                  <a:gd name="T7" fmla="*/ 2147483647 h 68"/>
                  <a:gd name="T8" fmla="*/ 2147483647 w 56"/>
                  <a:gd name="T9" fmla="*/ 2147483647 h 68"/>
                  <a:gd name="T10" fmla="*/ 2147483647 w 56"/>
                  <a:gd name="T11" fmla="*/ 2147483647 h 68"/>
                  <a:gd name="T12" fmla="*/ 2147483647 w 56"/>
                  <a:gd name="T13" fmla="*/ 2147483647 h 68"/>
                  <a:gd name="T14" fmla="*/ 2147483647 w 56"/>
                  <a:gd name="T15" fmla="*/ 2147483647 h 68"/>
                  <a:gd name="T16" fmla="*/ 2147483647 w 56"/>
                  <a:gd name="T17" fmla="*/ 2147483647 h 68"/>
                  <a:gd name="T18" fmla="*/ 0 w 56"/>
                  <a:gd name="T19" fmla="*/ 2147483647 h 68"/>
                  <a:gd name="T20" fmla="*/ 2147483647 w 56"/>
                  <a:gd name="T21" fmla="*/ 2147483647 h 68"/>
                  <a:gd name="T22" fmla="*/ 2147483647 w 56"/>
                  <a:gd name="T23" fmla="*/ 2147483647 h 68"/>
                  <a:gd name="T24" fmla="*/ 2147483647 w 56"/>
                  <a:gd name="T25" fmla="*/ 2147483647 h 68"/>
                  <a:gd name="T26" fmla="*/ 2147483647 w 56"/>
                  <a:gd name="T27" fmla="*/ 2147483647 h 68"/>
                  <a:gd name="T28" fmla="*/ 2147483647 w 56"/>
                  <a:gd name="T29" fmla="*/ 2147483647 h 68"/>
                  <a:gd name="T30" fmla="*/ 2147483647 w 56"/>
                  <a:gd name="T31" fmla="*/ 2147483647 h 68"/>
                  <a:gd name="T32" fmla="*/ 2147483647 w 56"/>
                  <a:gd name="T33" fmla="*/ 2147483647 h 68"/>
                  <a:gd name="T34" fmla="*/ 2147483647 w 56"/>
                  <a:gd name="T35" fmla="*/ 2147483647 h 68"/>
                  <a:gd name="T36" fmla="*/ 2147483647 w 56"/>
                  <a:gd name="T37" fmla="*/ 2147483647 h 68"/>
                  <a:gd name="T38" fmla="*/ 2147483647 w 56"/>
                  <a:gd name="T39" fmla="*/ 2147483647 h 68"/>
                  <a:gd name="T40" fmla="*/ 2147483647 w 56"/>
                  <a:gd name="T41" fmla="*/ 0 h 68"/>
                  <a:gd name="T42" fmla="*/ 2147483647 w 56"/>
                  <a:gd name="T43" fmla="*/ 2147483647 h 68"/>
                  <a:gd name="T44" fmla="*/ 2147483647 w 56"/>
                  <a:gd name="T45" fmla="*/ 2147483647 h 68"/>
                  <a:gd name="T46" fmla="*/ 2147483647 w 56"/>
                  <a:gd name="T47" fmla="*/ 2147483647 h 68"/>
                  <a:gd name="T48" fmla="*/ 2147483647 w 56"/>
                  <a:gd name="T49" fmla="*/ 2147483647 h 68"/>
                  <a:gd name="T50" fmla="*/ 2147483647 w 56"/>
                  <a:gd name="T51" fmla="*/ 2147483647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68"/>
                  <a:gd name="T80" fmla="*/ 56 w 5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68">
                    <a:moveTo>
                      <a:pt x="56" y="28"/>
                    </a:moveTo>
                    <a:lnTo>
                      <a:pt x="54" y="26"/>
                    </a:lnTo>
                    <a:lnTo>
                      <a:pt x="48" y="40"/>
                    </a:lnTo>
                    <a:lnTo>
                      <a:pt x="40" y="52"/>
                    </a:lnTo>
                    <a:lnTo>
                      <a:pt x="34" y="58"/>
                    </a:lnTo>
                    <a:lnTo>
                      <a:pt x="28" y="64"/>
                    </a:lnTo>
                    <a:lnTo>
                      <a:pt x="22" y="68"/>
                    </a:lnTo>
                    <a:lnTo>
                      <a:pt x="12" y="68"/>
                    </a:lnTo>
                    <a:lnTo>
                      <a:pt x="6" y="68"/>
                    </a:lnTo>
                    <a:lnTo>
                      <a:pt x="0" y="66"/>
                    </a:lnTo>
                    <a:lnTo>
                      <a:pt x="4" y="56"/>
                    </a:lnTo>
                    <a:lnTo>
                      <a:pt x="8" y="52"/>
                    </a:lnTo>
                    <a:lnTo>
                      <a:pt x="10" y="48"/>
                    </a:lnTo>
                    <a:lnTo>
                      <a:pt x="8" y="42"/>
                    </a:lnTo>
                    <a:lnTo>
                      <a:pt x="6" y="36"/>
                    </a:lnTo>
                    <a:lnTo>
                      <a:pt x="4" y="32"/>
                    </a:lnTo>
                    <a:lnTo>
                      <a:pt x="2" y="26"/>
                    </a:lnTo>
                    <a:lnTo>
                      <a:pt x="4" y="20"/>
                    </a:lnTo>
                    <a:lnTo>
                      <a:pt x="6" y="14"/>
                    </a:lnTo>
                    <a:lnTo>
                      <a:pt x="10" y="8"/>
                    </a:lnTo>
                    <a:lnTo>
                      <a:pt x="12" y="0"/>
                    </a:lnTo>
                    <a:lnTo>
                      <a:pt x="26" y="4"/>
                    </a:lnTo>
                    <a:lnTo>
                      <a:pt x="34" y="10"/>
                    </a:lnTo>
                    <a:lnTo>
                      <a:pt x="44" y="18"/>
                    </a:lnTo>
                    <a:lnTo>
                      <a:pt x="54" y="26"/>
                    </a:lnTo>
                    <a:lnTo>
                      <a:pt x="56"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7" name="Freeform 91"/>
              <p:cNvSpPr>
                <a:spLocks/>
              </p:cNvSpPr>
              <p:nvPr/>
            </p:nvSpPr>
            <p:spPr bwMode="auto">
              <a:xfrm>
                <a:off x="2925454" y="4235780"/>
                <a:ext cx="314799" cy="322569"/>
              </a:xfrm>
              <a:custGeom>
                <a:avLst/>
                <a:gdLst>
                  <a:gd name="T0" fmla="*/ 2147483647 w 214"/>
                  <a:gd name="T1" fmla="*/ 2147483647 h 204"/>
                  <a:gd name="T2" fmla="*/ 2147483647 w 214"/>
                  <a:gd name="T3" fmla="*/ 2147483647 h 204"/>
                  <a:gd name="T4" fmla="*/ 2147483647 w 214"/>
                  <a:gd name="T5" fmla="*/ 2147483647 h 204"/>
                  <a:gd name="T6" fmla="*/ 2147483647 w 214"/>
                  <a:gd name="T7" fmla="*/ 2147483647 h 204"/>
                  <a:gd name="T8" fmla="*/ 2147483647 w 214"/>
                  <a:gd name="T9" fmla="*/ 2147483647 h 204"/>
                  <a:gd name="T10" fmla="*/ 2147483647 w 214"/>
                  <a:gd name="T11" fmla="*/ 2147483647 h 204"/>
                  <a:gd name="T12" fmla="*/ 2147483647 w 214"/>
                  <a:gd name="T13" fmla="*/ 2147483647 h 204"/>
                  <a:gd name="T14" fmla="*/ 2147483647 w 214"/>
                  <a:gd name="T15" fmla="*/ 2147483647 h 204"/>
                  <a:gd name="T16" fmla="*/ 2147483647 w 214"/>
                  <a:gd name="T17" fmla="*/ 2147483647 h 204"/>
                  <a:gd name="T18" fmla="*/ 2147483647 w 214"/>
                  <a:gd name="T19" fmla="*/ 2147483647 h 204"/>
                  <a:gd name="T20" fmla="*/ 2147483647 w 214"/>
                  <a:gd name="T21" fmla="*/ 2147483647 h 204"/>
                  <a:gd name="T22" fmla="*/ 2147483647 w 214"/>
                  <a:gd name="T23" fmla="*/ 2147483647 h 204"/>
                  <a:gd name="T24" fmla="*/ 2147483647 w 214"/>
                  <a:gd name="T25" fmla="*/ 2147483647 h 204"/>
                  <a:gd name="T26" fmla="*/ 2147483647 w 214"/>
                  <a:gd name="T27" fmla="*/ 2147483647 h 204"/>
                  <a:gd name="T28" fmla="*/ 2147483647 w 214"/>
                  <a:gd name="T29" fmla="*/ 2147483647 h 204"/>
                  <a:gd name="T30" fmla="*/ 2147483647 w 214"/>
                  <a:gd name="T31" fmla="*/ 2147483647 h 204"/>
                  <a:gd name="T32" fmla="*/ 2147483647 w 214"/>
                  <a:gd name="T33" fmla="*/ 2147483647 h 204"/>
                  <a:gd name="T34" fmla="*/ 2147483647 w 214"/>
                  <a:gd name="T35" fmla="*/ 2147483647 h 204"/>
                  <a:gd name="T36" fmla="*/ 2147483647 w 214"/>
                  <a:gd name="T37" fmla="*/ 2147483647 h 204"/>
                  <a:gd name="T38" fmla="*/ 2147483647 w 214"/>
                  <a:gd name="T39" fmla="*/ 2147483647 h 204"/>
                  <a:gd name="T40" fmla="*/ 2147483647 w 214"/>
                  <a:gd name="T41" fmla="*/ 2147483647 h 204"/>
                  <a:gd name="T42" fmla="*/ 2147483647 w 214"/>
                  <a:gd name="T43" fmla="*/ 2147483647 h 204"/>
                  <a:gd name="T44" fmla="*/ 2147483647 w 214"/>
                  <a:gd name="T45" fmla="*/ 2147483647 h 204"/>
                  <a:gd name="T46" fmla="*/ 0 w 214"/>
                  <a:gd name="T47" fmla="*/ 2147483647 h 204"/>
                  <a:gd name="T48" fmla="*/ 2147483647 w 214"/>
                  <a:gd name="T49" fmla="*/ 2147483647 h 204"/>
                  <a:gd name="T50" fmla="*/ 2147483647 w 214"/>
                  <a:gd name="T51" fmla="*/ 2147483647 h 204"/>
                  <a:gd name="T52" fmla="*/ 2147483647 w 214"/>
                  <a:gd name="T53" fmla="*/ 2147483647 h 204"/>
                  <a:gd name="T54" fmla="*/ 2147483647 w 214"/>
                  <a:gd name="T55" fmla="*/ 2147483647 h 204"/>
                  <a:gd name="T56" fmla="*/ 2147483647 w 214"/>
                  <a:gd name="T57" fmla="*/ 2147483647 h 204"/>
                  <a:gd name="T58" fmla="*/ 2147483647 w 214"/>
                  <a:gd name="T59" fmla="*/ 2147483647 h 204"/>
                  <a:gd name="T60" fmla="*/ 2147483647 w 214"/>
                  <a:gd name="T61" fmla="*/ 2147483647 h 204"/>
                  <a:gd name="T62" fmla="*/ 2147483647 w 214"/>
                  <a:gd name="T63" fmla="*/ 2147483647 h 204"/>
                  <a:gd name="T64" fmla="*/ 2147483647 w 214"/>
                  <a:gd name="T65" fmla="*/ 2147483647 h 204"/>
                  <a:gd name="T66" fmla="*/ 2147483647 w 214"/>
                  <a:gd name="T67" fmla="*/ 2147483647 h 204"/>
                  <a:gd name="T68" fmla="*/ 2147483647 w 214"/>
                  <a:gd name="T69" fmla="*/ 2147483647 h 204"/>
                  <a:gd name="T70" fmla="*/ 2147483647 w 214"/>
                  <a:gd name="T71" fmla="*/ 2147483647 h 204"/>
                  <a:gd name="T72" fmla="*/ 2147483647 w 214"/>
                  <a:gd name="T73" fmla="*/ 2147483647 h 204"/>
                  <a:gd name="T74" fmla="*/ 2147483647 w 214"/>
                  <a:gd name="T75" fmla="*/ 2147483647 h 204"/>
                  <a:gd name="T76" fmla="*/ 2147483647 w 214"/>
                  <a:gd name="T77" fmla="*/ 2147483647 h 204"/>
                  <a:gd name="T78" fmla="*/ 2147483647 w 214"/>
                  <a:gd name="T79" fmla="*/ 2147483647 h 204"/>
                  <a:gd name="T80" fmla="*/ 2147483647 w 214"/>
                  <a:gd name="T81" fmla="*/ 2147483647 h 204"/>
                  <a:gd name="T82" fmla="*/ 2147483647 w 214"/>
                  <a:gd name="T83" fmla="*/ 2147483647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4"/>
                  <a:gd name="T127" fmla="*/ 0 h 204"/>
                  <a:gd name="T128" fmla="*/ 214 w 21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4" h="204">
                    <a:moveTo>
                      <a:pt x="214" y="56"/>
                    </a:moveTo>
                    <a:lnTo>
                      <a:pt x="210" y="64"/>
                    </a:lnTo>
                    <a:lnTo>
                      <a:pt x="206" y="70"/>
                    </a:lnTo>
                    <a:lnTo>
                      <a:pt x="200" y="74"/>
                    </a:lnTo>
                    <a:lnTo>
                      <a:pt x="198" y="80"/>
                    </a:lnTo>
                    <a:lnTo>
                      <a:pt x="200" y="84"/>
                    </a:lnTo>
                    <a:lnTo>
                      <a:pt x="206" y="88"/>
                    </a:lnTo>
                    <a:lnTo>
                      <a:pt x="188" y="98"/>
                    </a:lnTo>
                    <a:lnTo>
                      <a:pt x="188" y="110"/>
                    </a:lnTo>
                    <a:lnTo>
                      <a:pt x="190" y="114"/>
                    </a:lnTo>
                    <a:lnTo>
                      <a:pt x="192" y="116"/>
                    </a:lnTo>
                    <a:lnTo>
                      <a:pt x="196" y="120"/>
                    </a:lnTo>
                    <a:lnTo>
                      <a:pt x="196" y="124"/>
                    </a:lnTo>
                    <a:lnTo>
                      <a:pt x="196" y="130"/>
                    </a:lnTo>
                    <a:lnTo>
                      <a:pt x="192" y="134"/>
                    </a:lnTo>
                    <a:lnTo>
                      <a:pt x="188" y="136"/>
                    </a:lnTo>
                    <a:lnTo>
                      <a:pt x="184" y="140"/>
                    </a:lnTo>
                    <a:lnTo>
                      <a:pt x="170" y="146"/>
                    </a:lnTo>
                    <a:lnTo>
                      <a:pt x="166" y="150"/>
                    </a:lnTo>
                    <a:lnTo>
                      <a:pt x="162" y="154"/>
                    </a:lnTo>
                    <a:lnTo>
                      <a:pt x="150" y="148"/>
                    </a:lnTo>
                    <a:lnTo>
                      <a:pt x="144" y="144"/>
                    </a:lnTo>
                    <a:lnTo>
                      <a:pt x="134" y="142"/>
                    </a:lnTo>
                    <a:lnTo>
                      <a:pt x="142" y="162"/>
                    </a:lnTo>
                    <a:lnTo>
                      <a:pt x="146" y="170"/>
                    </a:lnTo>
                    <a:lnTo>
                      <a:pt x="148" y="172"/>
                    </a:lnTo>
                    <a:lnTo>
                      <a:pt x="152" y="176"/>
                    </a:lnTo>
                    <a:lnTo>
                      <a:pt x="146" y="186"/>
                    </a:lnTo>
                    <a:lnTo>
                      <a:pt x="134" y="194"/>
                    </a:lnTo>
                    <a:lnTo>
                      <a:pt x="124" y="200"/>
                    </a:lnTo>
                    <a:lnTo>
                      <a:pt x="116" y="204"/>
                    </a:lnTo>
                    <a:lnTo>
                      <a:pt x="108" y="204"/>
                    </a:lnTo>
                    <a:lnTo>
                      <a:pt x="102" y="204"/>
                    </a:lnTo>
                    <a:lnTo>
                      <a:pt x="98" y="202"/>
                    </a:lnTo>
                    <a:lnTo>
                      <a:pt x="96" y="198"/>
                    </a:lnTo>
                    <a:lnTo>
                      <a:pt x="96" y="188"/>
                    </a:lnTo>
                    <a:lnTo>
                      <a:pt x="92" y="178"/>
                    </a:lnTo>
                    <a:lnTo>
                      <a:pt x="88" y="170"/>
                    </a:lnTo>
                    <a:lnTo>
                      <a:pt x="86" y="166"/>
                    </a:lnTo>
                    <a:lnTo>
                      <a:pt x="86" y="162"/>
                    </a:lnTo>
                    <a:lnTo>
                      <a:pt x="88" y="162"/>
                    </a:lnTo>
                    <a:lnTo>
                      <a:pt x="90" y="158"/>
                    </a:lnTo>
                    <a:lnTo>
                      <a:pt x="90" y="156"/>
                    </a:lnTo>
                    <a:lnTo>
                      <a:pt x="88" y="150"/>
                    </a:lnTo>
                    <a:lnTo>
                      <a:pt x="86" y="146"/>
                    </a:lnTo>
                    <a:lnTo>
                      <a:pt x="82" y="142"/>
                    </a:lnTo>
                    <a:lnTo>
                      <a:pt x="80" y="136"/>
                    </a:lnTo>
                    <a:lnTo>
                      <a:pt x="82" y="130"/>
                    </a:lnTo>
                    <a:lnTo>
                      <a:pt x="84" y="120"/>
                    </a:lnTo>
                    <a:lnTo>
                      <a:pt x="92" y="104"/>
                    </a:lnTo>
                    <a:lnTo>
                      <a:pt x="84" y="104"/>
                    </a:lnTo>
                    <a:lnTo>
                      <a:pt x="78" y="106"/>
                    </a:lnTo>
                    <a:lnTo>
                      <a:pt x="74" y="106"/>
                    </a:lnTo>
                    <a:lnTo>
                      <a:pt x="66" y="106"/>
                    </a:lnTo>
                    <a:lnTo>
                      <a:pt x="60" y="106"/>
                    </a:lnTo>
                    <a:lnTo>
                      <a:pt x="54" y="104"/>
                    </a:lnTo>
                    <a:lnTo>
                      <a:pt x="50" y="100"/>
                    </a:lnTo>
                    <a:lnTo>
                      <a:pt x="50" y="94"/>
                    </a:lnTo>
                    <a:lnTo>
                      <a:pt x="38" y="92"/>
                    </a:lnTo>
                    <a:lnTo>
                      <a:pt x="24" y="90"/>
                    </a:lnTo>
                    <a:lnTo>
                      <a:pt x="20" y="88"/>
                    </a:lnTo>
                    <a:lnTo>
                      <a:pt x="16" y="86"/>
                    </a:lnTo>
                    <a:lnTo>
                      <a:pt x="12" y="82"/>
                    </a:lnTo>
                    <a:lnTo>
                      <a:pt x="10" y="80"/>
                    </a:lnTo>
                    <a:lnTo>
                      <a:pt x="12" y="76"/>
                    </a:lnTo>
                    <a:lnTo>
                      <a:pt x="16" y="70"/>
                    </a:lnTo>
                    <a:lnTo>
                      <a:pt x="14" y="64"/>
                    </a:lnTo>
                    <a:lnTo>
                      <a:pt x="10" y="60"/>
                    </a:lnTo>
                    <a:lnTo>
                      <a:pt x="8" y="56"/>
                    </a:lnTo>
                    <a:lnTo>
                      <a:pt x="6" y="52"/>
                    </a:lnTo>
                    <a:lnTo>
                      <a:pt x="2" y="50"/>
                    </a:lnTo>
                    <a:lnTo>
                      <a:pt x="0" y="44"/>
                    </a:lnTo>
                    <a:lnTo>
                      <a:pt x="2" y="36"/>
                    </a:lnTo>
                    <a:lnTo>
                      <a:pt x="6" y="28"/>
                    </a:lnTo>
                    <a:lnTo>
                      <a:pt x="18" y="16"/>
                    </a:lnTo>
                    <a:lnTo>
                      <a:pt x="26" y="6"/>
                    </a:lnTo>
                    <a:lnTo>
                      <a:pt x="28" y="12"/>
                    </a:lnTo>
                    <a:lnTo>
                      <a:pt x="30" y="16"/>
                    </a:lnTo>
                    <a:lnTo>
                      <a:pt x="30" y="20"/>
                    </a:lnTo>
                    <a:lnTo>
                      <a:pt x="28" y="24"/>
                    </a:lnTo>
                    <a:lnTo>
                      <a:pt x="24" y="28"/>
                    </a:lnTo>
                    <a:lnTo>
                      <a:pt x="24" y="34"/>
                    </a:lnTo>
                    <a:lnTo>
                      <a:pt x="24" y="44"/>
                    </a:lnTo>
                    <a:lnTo>
                      <a:pt x="28" y="48"/>
                    </a:lnTo>
                    <a:lnTo>
                      <a:pt x="30" y="48"/>
                    </a:lnTo>
                    <a:lnTo>
                      <a:pt x="34" y="46"/>
                    </a:lnTo>
                    <a:lnTo>
                      <a:pt x="38" y="44"/>
                    </a:lnTo>
                    <a:lnTo>
                      <a:pt x="40" y="38"/>
                    </a:lnTo>
                    <a:lnTo>
                      <a:pt x="38" y="34"/>
                    </a:lnTo>
                    <a:lnTo>
                      <a:pt x="36" y="30"/>
                    </a:lnTo>
                    <a:lnTo>
                      <a:pt x="32" y="26"/>
                    </a:lnTo>
                    <a:lnTo>
                      <a:pt x="30" y="24"/>
                    </a:lnTo>
                    <a:lnTo>
                      <a:pt x="32" y="20"/>
                    </a:lnTo>
                    <a:lnTo>
                      <a:pt x="34" y="16"/>
                    </a:lnTo>
                    <a:lnTo>
                      <a:pt x="44" y="10"/>
                    </a:lnTo>
                    <a:lnTo>
                      <a:pt x="50" y="4"/>
                    </a:lnTo>
                    <a:lnTo>
                      <a:pt x="58" y="0"/>
                    </a:lnTo>
                    <a:lnTo>
                      <a:pt x="62" y="4"/>
                    </a:lnTo>
                    <a:lnTo>
                      <a:pt x="66" y="4"/>
                    </a:lnTo>
                    <a:lnTo>
                      <a:pt x="70" y="6"/>
                    </a:lnTo>
                    <a:lnTo>
                      <a:pt x="76" y="6"/>
                    </a:lnTo>
                    <a:lnTo>
                      <a:pt x="82" y="12"/>
                    </a:lnTo>
                    <a:lnTo>
                      <a:pt x="88" y="18"/>
                    </a:lnTo>
                    <a:lnTo>
                      <a:pt x="94" y="20"/>
                    </a:lnTo>
                    <a:lnTo>
                      <a:pt x="106" y="22"/>
                    </a:lnTo>
                    <a:lnTo>
                      <a:pt x="114" y="22"/>
                    </a:lnTo>
                    <a:lnTo>
                      <a:pt x="120" y="24"/>
                    </a:lnTo>
                    <a:lnTo>
                      <a:pt x="126" y="26"/>
                    </a:lnTo>
                    <a:lnTo>
                      <a:pt x="132" y="28"/>
                    </a:lnTo>
                    <a:lnTo>
                      <a:pt x="146" y="24"/>
                    </a:lnTo>
                    <a:lnTo>
                      <a:pt x="162" y="20"/>
                    </a:lnTo>
                    <a:lnTo>
                      <a:pt x="174" y="16"/>
                    </a:lnTo>
                    <a:lnTo>
                      <a:pt x="176" y="16"/>
                    </a:lnTo>
                    <a:lnTo>
                      <a:pt x="174" y="18"/>
                    </a:lnTo>
                    <a:lnTo>
                      <a:pt x="170" y="24"/>
                    </a:lnTo>
                    <a:lnTo>
                      <a:pt x="170" y="26"/>
                    </a:lnTo>
                    <a:lnTo>
                      <a:pt x="174" y="34"/>
                    </a:lnTo>
                    <a:lnTo>
                      <a:pt x="180" y="32"/>
                    </a:lnTo>
                    <a:lnTo>
                      <a:pt x="184" y="34"/>
                    </a:lnTo>
                    <a:lnTo>
                      <a:pt x="190" y="38"/>
                    </a:lnTo>
                    <a:lnTo>
                      <a:pt x="194" y="40"/>
                    </a:lnTo>
                    <a:lnTo>
                      <a:pt x="196" y="46"/>
                    </a:lnTo>
                    <a:lnTo>
                      <a:pt x="196" y="52"/>
                    </a:lnTo>
                    <a:lnTo>
                      <a:pt x="192" y="56"/>
                    </a:lnTo>
                    <a:lnTo>
                      <a:pt x="200" y="54"/>
                    </a:lnTo>
                    <a:lnTo>
                      <a:pt x="204" y="54"/>
                    </a:lnTo>
                    <a:lnTo>
                      <a:pt x="208" y="56"/>
                    </a:lnTo>
                    <a:lnTo>
                      <a:pt x="214"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8" name="Freeform 92"/>
              <p:cNvSpPr>
                <a:spLocks/>
              </p:cNvSpPr>
              <p:nvPr/>
            </p:nvSpPr>
            <p:spPr bwMode="auto">
              <a:xfrm>
                <a:off x="2908158" y="4430914"/>
                <a:ext cx="924794" cy="1103105"/>
              </a:xfrm>
              <a:custGeom>
                <a:avLst/>
                <a:gdLst>
                  <a:gd name="T0" fmla="*/ 2147483647 w 632"/>
                  <a:gd name="T1" fmla="*/ 2147483647 h 698"/>
                  <a:gd name="T2" fmla="*/ 2147483647 w 632"/>
                  <a:gd name="T3" fmla="*/ 2147483647 h 698"/>
                  <a:gd name="T4" fmla="*/ 2147483647 w 632"/>
                  <a:gd name="T5" fmla="*/ 2147483647 h 698"/>
                  <a:gd name="T6" fmla="*/ 2147483647 w 632"/>
                  <a:gd name="T7" fmla="*/ 2147483647 h 698"/>
                  <a:gd name="T8" fmla="*/ 2147483647 w 632"/>
                  <a:gd name="T9" fmla="*/ 2147483647 h 698"/>
                  <a:gd name="T10" fmla="*/ 2147483647 w 632"/>
                  <a:gd name="T11" fmla="*/ 2147483647 h 698"/>
                  <a:gd name="T12" fmla="*/ 2147483647 w 632"/>
                  <a:gd name="T13" fmla="*/ 2147483647 h 698"/>
                  <a:gd name="T14" fmla="*/ 2147483647 w 632"/>
                  <a:gd name="T15" fmla="*/ 2147483647 h 698"/>
                  <a:gd name="T16" fmla="*/ 2147483647 w 632"/>
                  <a:gd name="T17" fmla="*/ 2147483647 h 698"/>
                  <a:gd name="T18" fmla="*/ 2147483647 w 632"/>
                  <a:gd name="T19" fmla="*/ 2147483647 h 698"/>
                  <a:gd name="T20" fmla="*/ 2147483647 w 632"/>
                  <a:gd name="T21" fmla="*/ 2147483647 h 698"/>
                  <a:gd name="T22" fmla="*/ 2147483647 w 632"/>
                  <a:gd name="T23" fmla="*/ 2147483647 h 698"/>
                  <a:gd name="T24" fmla="*/ 2147483647 w 632"/>
                  <a:gd name="T25" fmla="*/ 2147483647 h 698"/>
                  <a:gd name="T26" fmla="*/ 2147483647 w 632"/>
                  <a:gd name="T27" fmla="*/ 2147483647 h 698"/>
                  <a:gd name="T28" fmla="*/ 2147483647 w 632"/>
                  <a:gd name="T29" fmla="*/ 2147483647 h 698"/>
                  <a:gd name="T30" fmla="*/ 0 w 632"/>
                  <a:gd name="T31" fmla="*/ 2147483647 h 698"/>
                  <a:gd name="T32" fmla="*/ 2147483647 w 632"/>
                  <a:gd name="T33" fmla="*/ 2147483647 h 698"/>
                  <a:gd name="T34" fmla="*/ 2147483647 w 632"/>
                  <a:gd name="T35" fmla="*/ 2147483647 h 698"/>
                  <a:gd name="T36" fmla="*/ 2147483647 w 632"/>
                  <a:gd name="T37" fmla="*/ 2147483647 h 698"/>
                  <a:gd name="T38" fmla="*/ 2147483647 w 632"/>
                  <a:gd name="T39" fmla="*/ 2147483647 h 698"/>
                  <a:gd name="T40" fmla="*/ 2147483647 w 632"/>
                  <a:gd name="T41" fmla="*/ 2147483647 h 698"/>
                  <a:gd name="T42" fmla="*/ 2147483647 w 632"/>
                  <a:gd name="T43" fmla="*/ 2147483647 h 698"/>
                  <a:gd name="T44" fmla="*/ 2147483647 w 632"/>
                  <a:gd name="T45" fmla="*/ 2147483647 h 698"/>
                  <a:gd name="T46" fmla="*/ 2147483647 w 632"/>
                  <a:gd name="T47" fmla="*/ 2147483647 h 698"/>
                  <a:gd name="T48" fmla="*/ 2147483647 w 632"/>
                  <a:gd name="T49" fmla="*/ 2147483647 h 698"/>
                  <a:gd name="T50" fmla="*/ 2147483647 w 632"/>
                  <a:gd name="T51" fmla="*/ 2147483647 h 698"/>
                  <a:gd name="T52" fmla="*/ 2147483647 w 632"/>
                  <a:gd name="T53" fmla="*/ 2147483647 h 698"/>
                  <a:gd name="T54" fmla="*/ 2147483647 w 632"/>
                  <a:gd name="T55" fmla="*/ 2147483647 h 698"/>
                  <a:gd name="T56" fmla="*/ 2147483647 w 632"/>
                  <a:gd name="T57" fmla="*/ 2147483647 h 698"/>
                  <a:gd name="T58" fmla="*/ 2147483647 w 632"/>
                  <a:gd name="T59" fmla="*/ 2147483647 h 698"/>
                  <a:gd name="T60" fmla="*/ 2147483647 w 632"/>
                  <a:gd name="T61" fmla="*/ 2147483647 h 698"/>
                  <a:gd name="T62" fmla="*/ 2147483647 w 632"/>
                  <a:gd name="T63" fmla="*/ 2147483647 h 698"/>
                  <a:gd name="T64" fmla="*/ 2147483647 w 632"/>
                  <a:gd name="T65" fmla="*/ 2147483647 h 698"/>
                  <a:gd name="T66" fmla="*/ 2147483647 w 632"/>
                  <a:gd name="T67" fmla="*/ 2147483647 h 698"/>
                  <a:gd name="T68" fmla="*/ 2147483647 w 632"/>
                  <a:gd name="T69" fmla="*/ 2147483647 h 698"/>
                  <a:gd name="T70" fmla="*/ 2147483647 w 632"/>
                  <a:gd name="T71" fmla="*/ 2147483647 h 698"/>
                  <a:gd name="T72" fmla="*/ 2147483647 w 632"/>
                  <a:gd name="T73" fmla="*/ 2147483647 h 698"/>
                  <a:gd name="T74" fmla="*/ 2147483647 w 632"/>
                  <a:gd name="T75" fmla="*/ 2147483647 h 698"/>
                  <a:gd name="T76" fmla="*/ 2147483647 w 632"/>
                  <a:gd name="T77" fmla="*/ 2147483647 h 698"/>
                  <a:gd name="T78" fmla="*/ 2147483647 w 632"/>
                  <a:gd name="T79" fmla="*/ 2147483647 h 698"/>
                  <a:gd name="T80" fmla="*/ 2147483647 w 632"/>
                  <a:gd name="T81" fmla="*/ 2147483647 h 698"/>
                  <a:gd name="T82" fmla="*/ 2147483647 w 632"/>
                  <a:gd name="T83" fmla="*/ 2147483647 h 698"/>
                  <a:gd name="T84" fmla="*/ 2147483647 w 632"/>
                  <a:gd name="T85" fmla="*/ 2147483647 h 698"/>
                  <a:gd name="T86" fmla="*/ 2147483647 w 632"/>
                  <a:gd name="T87" fmla="*/ 2147483647 h 698"/>
                  <a:gd name="T88" fmla="*/ 2147483647 w 632"/>
                  <a:gd name="T89" fmla="*/ 2147483647 h 698"/>
                  <a:gd name="T90" fmla="*/ 2147483647 w 632"/>
                  <a:gd name="T91" fmla="*/ 2147483647 h 698"/>
                  <a:gd name="T92" fmla="*/ 2147483647 w 632"/>
                  <a:gd name="T93" fmla="*/ 2147483647 h 698"/>
                  <a:gd name="T94" fmla="*/ 2147483647 w 632"/>
                  <a:gd name="T95" fmla="*/ 2147483647 h 698"/>
                  <a:gd name="T96" fmla="*/ 2147483647 w 632"/>
                  <a:gd name="T97" fmla="*/ 2147483647 h 698"/>
                  <a:gd name="T98" fmla="*/ 2147483647 w 632"/>
                  <a:gd name="T99" fmla="*/ 2147483647 h 698"/>
                  <a:gd name="T100" fmla="*/ 2147483647 w 632"/>
                  <a:gd name="T101" fmla="*/ 2147483647 h 698"/>
                  <a:gd name="T102" fmla="*/ 2147483647 w 632"/>
                  <a:gd name="T103" fmla="*/ 2147483647 h 698"/>
                  <a:gd name="T104" fmla="*/ 2147483647 w 632"/>
                  <a:gd name="T105" fmla="*/ 2147483647 h 69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32"/>
                  <a:gd name="T160" fmla="*/ 0 h 698"/>
                  <a:gd name="T161" fmla="*/ 632 w 632"/>
                  <a:gd name="T162" fmla="*/ 698 h 69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32" h="698">
                    <a:moveTo>
                      <a:pt x="362" y="12"/>
                    </a:moveTo>
                    <a:lnTo>
                      <a:pt x="356" y="26"/>
                    </a:lnTo>
                    <a:lnTo>
                      <a:pt x="348" y="38"/>
                    </a:lnTo>
                    <a:lnTo>
                      <a:pt x="342" y="44"/>
                    </a:lnTo>
                    <a:lnTo>
                      <a:pt x="336" y="50"/>
                    </a:lnTo>
                    <a:lnTo>
                      <a:pt x="330" y="54"/>
                    </a:lnTo>
                    <a:lnTo>
                      <a:pt x="320" y="54"/>
                    </a:lnTo>
                    <a:lnTo>
                      <a:pt x="314" y="54"/>
                    </a:lnTo>
                    <a:lnTo>
                      <a:pt x="308" y="52"/>
                    </a:lnTo>
                    <a:lnTo>
                      <a:pt x="306" y="50"/>
                    </a:lnTo>
                    <a:lnTo>
                      <a:pt x="304" y="44"/>
                    </a:lnTo>
                    <a:lnTo>
                      <a:pt x="294" y="48"/>
                    </a:lnTo>
                    <a:lnTo>
                      <a:pt x="282" y="52"/>
                    </a:lnTo>
                    <a:lnTo>
                      <a:pt x="282" y="62"/>
                    </a:lnTo>
                    <a:lnTo>
                      <a:pt x="280" y="60"/>
                    </a:lnTo>
                    <a:lnTo>
                      <a:pt x="276" y="58"/>
                    </a:lnTo>
                    <a:lnTo>
                      <a:pt x="274" y="56"/>
                    </a:lnTo>
                    <a:lnTo>
                      <a:pt x="270" y="56"/>
                    </a:lnTo>
                    <a:lnTo>
                      <a:pt x="264" y="56"/>
                    </a:lnTo>
                    <a:lnTo>
                      <a:pt x="260" y="58"/>
                    </a:lnTo>
                    <a:lnTo>
                      <a:pt x="254" y="64"/>
                    </a:lnTo>
                    <a:lnTo>
                      <a:pt x="248" y="68"/>
                    </a:lnTo>
                    <a:lnTo>
                      <a:pt x="244" y="70"/>
                    </a:lnTo>
                    <a:lnTo>
                      <a:pt x="238" y="70"/>
                    </a:lnTo>
                    <a:lnTo>
                      <a:pt x="234" y="70"/>
                    </a:lnTo>
                    <a:lnTo>
                      <a:pt x="232" y="68"/>
                    </a:lnTo>
                    <a:lnTo>
                      <a:pt x="226" y="62"/>
                    </a:lnTo>
                    <a:lnTo>
                      <a:pt x="224" y="54"/>
                    </a:lnTo>
                    <a:lnTo>
                      <a:pt x="222" y="44"/>
                    </a:lnTo>
                    <a:lnTo>
                      <a:pt x="224" y="38"/>
                    </a:lnTo>
                    <a:lnTo>
                      <a:pt x="226" y="34"/>
                    </a:lnTo>
                    <a:lnTo>
                      <a:pt x="226" y="30"/>
                    </a:lnTo>
                    <a:lnTo>
                      <a:pt x="226" y="26"/>
                    </a:lnTo>
                    <a:lnTo>
                      <a:pt x="226" y="20"/>
                    </a:lnTo>
                    <a:lnTo>
                      <a:pt x="224" y="14"/>
                    </a:lnTo>
                    <a:lnTo>
                      <a:pt x="220" y="10"/>
                    </a:lnTo>
                    <a:lnTo>
                      <a:pt x="220" y="8"/>
                    </a:lnTo>
                    <a:lnTo>
                      <a:pt x="220" y="0"/>
                    </a:lnTo>
                    <a:lnTo>
                      <a:pt x="208" y="0"/>
                    </a:lnTo>
                    <a:lnTo>
                      <a:pt x="208" y="6"/>
                    </a:lnTo>
                    <a:lnTo>
                      <a:pt x="204" y="10"/>
                    </a:lnTo>
                    <a:lnTo>
                      <a:pt x="200" y="12"/>
                    </a:lnTo>
                    <a:lnTo>
                      <a:pt x="196" y="16"/>
                    </a:lnTo>
                    <a:lnTo>
                      <a:pt x="182" y="22"/>
                    </a:lnTo>
                    <a:lnTo>
                      <a:pt x="178" y="26"/>
                    </a:lnTo>
                    <a:lnTo>
                      <a:pt x="174" y="30"/>
                    </a:lnTo>
                    <a:lnTo>
                      <a:pt x="162" y="24"/>
                    </a:lnTo>
                    <a:lnTo>
                      <a:pt x="156" y="20"/>
                    </a:lnTo>
                    <a:lnTo>
                      <a:pt x="146" y="18"/>
                    </a:lnTo>
                    <a:lnTo>
                      <a:pt x="154" y="38"/>
                    </a:lnTo>
                    <a:lnTo>
                      <a:pt x="158" y="46"/>
                    </a:lnTo>
                    <a:lnTo>
                      <a:pt x="160" y="48"/>
                    </a:lnTo>
                    <a:lnTo>
                      <a:pt x="164" y="52"/>
                    </a:lnTo>
                    <a:lnTo>
                      <a:pt x="158" y="62"/>
                    </a:lnTo>
                    <a:lnTo>
                      <a:pt x="146" y="70"/>
                    </a:lnTo>
                    <a:lnTo>
                      <a:pt x="136" y="76"/>
                    </a:lnTo>
                    <a:lnTo>
                      <a:pt x="128" y="80"/>
                    </a:lnTo>
                    <a:lnTo>
                      <a:pt x="120" y="80"/>
                    </a:lnTo>
                    <a:lnTo>
                      <a:pt x="114" y="80"/>
                    </a:lnTo>
                    <a:lnTo>
                      <a:pt x="110" y="78"/>
                    </a:lnTo>
                    <a:lnTo>
                      <a:pt x="108" y="74"/>
                    </a:lnTo>
                    <a:lnTo>
                      <a:pt x="108" y="64"/>
                    </a:lnTo>
                    <a:lnTo>
                      <a:pt x="104" y="54"/>
                    </a:lnTo>
                    <a:lnTo>
                      <a:pt x="90" y="62"/>
                    </a:lnTo>
                    <a:lnTo>
                      <a:pt x="80" y="64"/>
                    </a:lnTo>
                    <a:lnTo>
                      <a:pt x="68" y="64"/>
                    </a:lnTo>
                    <a:lnTo>
                      <a:pt x="62" y="68"/>
                    </a:lnTo>
                    <a:lnTo>
                      <a:pt x="64" y="68"/>
                    </a:lnTo>
                    <a:lnTo>
                      <a:pt x="66" y="70"/>
                    </a:lnTo>
                    <a:lnTo>
                      <a:pt x="68" y="74"/>
                    </a:lnTo>
                    <a:lnTo>
                      <a:pt x="72" y="76"/>
                    </a:lnTo>
                    <a:lnTo>
                      <a:pt x="72" y="84"/>
                    </a:lnTo>
                    <a:lnTo>
                      <a:pt x="66" y="84"/>
                    </a:lnTo>
                    <a:lnTo>
                      <a:pt x="62" y="86"/>
                    </a:lnTo>
                    <a:lnTo>
                      <a:pt x="60" y="90"/>
                    </a:lnTo>
                    <a:lnTo>
                      <a:pt x="58" y="92"/>
                    </a:lnTo>
                    <a:lnTo>
                      <a:pt x="60" y="98"/>
                    </a:lnTo>
                    <a:lnTo>
                      <a:pt x="62" y="104"/>
                    </a:lnTo>
                    <a:lnTo>
                      <a:pt x="66" y="110"/>
                    </a:lnTo>
                    <a:lnTo>
                      <a:pt x="68" y="116"/>
                    </a:lnTo>
                    <a:lnTo>
                      <a:pt x="66" y="140"/>
                    </a:lnTo>
                    <a:lnTo>
                      <a:pt x="62" y="168"/>
                    </a:lnTo>
                    <a:lnTo>
                      <a:pt x="62" y="172"/>
                    </a:lnTo>
                    <a:lnTo>
                      <a:pt x="58" y="174"/>
                    </a:lnTo>
                    <a:lnTo>
                      <a:pt x="46" y="176"/>
                    </a:lnTo>
                    <a:lnTo>
                      <a:pt x="36" y="178"/>
                    </a:lnTo>
                    <a:lnTo>
                      <a:pt x="26" y="180"/>
                    </a:lnTo>
                    <a:lnTo>
                      <a:pt x="20" y="184"/>
                    </a:lnTo>
                    <a:lnTo>
                      <a:pt x="18" y="188"/>
                    </a:lnTo>
                    <a:lnTo>
                      <a:pt x="16" y="196"/>
                    </a:lnTo>
                    <a:lnTo>
                      <a:pt x="14" y="204"/>
                    </a:lnTo>
                    <a:lnTo>
                      <a:pt x="10" y="216"/>
                    </a:lnTo>
                    <a:lnTo>
                      <a:pt x="8" y="220"/>
                    </a:lnTo>
                    <a:lnTo>
                      <a:pt x="6" y="222"/>
                    </a:lnTo>
                    <a:lnTo>
                      <a:pt x="2" y="226"/>
                    </a:lnTo>
                    <a:lnTo>
                      <a:pt x="0" y="230"/>
                    </a:lnTo>
                    <a:lnTo>
                      <a:pt x="2" y="236"/>
                    </a:lnTo>
                    <a:lnTo>
                      <a:pt x="4" y="240"/>
                    </a:lnTo>
                    <a:lnTo>
                      <a:pt x="8" y="248"/>
                    </a:lnTo>
                    <a:lnTo>
                      <a:pt x="14" y="256"/>
                    </a:lnTo>
                    <a:lnTo>
                      <a:pt x="16" y="260"/>
                    </a:lnTo>
                    <a:lnTo>
                      <a:pt x="16" y="266"/>
                    </a:lnTo>
                    <a:lnTo>
                      <a:pt x="24" y="268"/>
                    </a:lnTo>
                    <a:lnTo>
                      <a:pt x="30" y="272"/>
                    </a:lnTo>
                    <a:lnTo>
                      <a:pt x="36" y="278"/>
                    </a:lnTo>
                    <a:lnTo>
                      <a:pt x="40" y="280"/>
                    </a:lnTo>
                    <a:lnTo>
                      <a:pt x="44" y="278"/>
                    </a:lnTo>
                    <a:lnTo>
                      <a:pt x="46" y="278"/>
                    </a:lnTo>
                    <a:lnTo>
                      <a:pt x="48" y="270"/>
                    </a:lnTo>
                    <a:lnTo>
                      <a:pt x="58" y="270"/>
                    </a:lnTo>
                    <a:lnTo>
                      <a:pt x="58" y="286"/>
                    </a:lnTo>
                    <a:lnTo>
                      <a:pt x="58" y="292"/>
                    </a:lnTo>
                    <a:lnTo>
                      <a:pt x="60" y="294"/>
                    </a:lnTo>
                    <a:lnTo>
                      <a:pt x="62" y="296"/>
                    </a:lnTo>
                    <a:lnTo>
                      <a:pt x="64" y="296"/>
                    </a:lnTo>
                    <a:lnTo>
                      <a:pt x="66" y="296"/>
                    </a:lnTo>
                    <a:lnTo>
                      <a:pt x="74" y="298"/>
                    </a:lnTo>
                    <a:lnTo>
                      <a:pt x="86" y="300"/>
                    </a:lnTo>
                    <a:lnTo>
                      <a:pt x="94" y="296"/>
                    </a:lnTo>
                    <a:lnTo>
                      <a:pt x="102" y="290"/>
                    </a:lnTo>
                    <a:lnTo>
                      <a:pt x="116" y="280"/>
                    </a:lnTo>
                    <a:lnTo>
                      <a:pt x="122" y="276"/>
                    </a:lnTo>
                    <a:lnTo>
                      <a:pt x="130" y="274"/>
                    </a:lnTo>
                    <a:lnTo>
                      <a:pt x="136" y="274"/>
                    </a:lnTo>
                    <a:lnTo>
                      <a:pt x="138" y="276"/>
                    </a:lnTo>
                    <a:lnTo>
                      <a:pt x="140" y="280"/>
                    </a:lnTo>
                    <a:lnTo>
                      <a:pt x="140" y="284"/>
                    </a:lnTo>
                    <a:lnTo>
                      <a:pt x="138" y="294"/>
                    </a:lnTo>
                    <a:lnTo>
                      <a:pt x="140" y="304"/>
                    </a:lnTo>
                    <a:lnTo>
                      <a:pt x="144" y="310"/>
                    </a:lnTo>
                    <a:lnTo>
                      <a:pt x="148" y="318"/>
                    </a:lnTo>
                    <a:lnTo>
                      <a:pt x="158" y="324"/>
                    </a:lnTo>
                    <a:lnTo>
                      <a:pt x="168" y="328"/>
                    </a:lnTo>
                    <a:lnTo>
                      <a:pt x="172" y="326"/>
                    </a:lnTo>
                    <a:lnTo>
                      <a:pt x="174" y="328"/>
                    </a:lnTo>
                    <a:lnTo>
                      <a:pt x="178" y="332"/>
                    </a:lnTo>
                    <a:lnTo>
                      <a:pt x="182" y="334"/>
                    </a:lnTo>
                    <a:lnTo>
                      <a:pt x="188" y="336"/>
                    </a:lnTo>
                    <a:lnTo>
                      <a:pt x="188" y="340"/>
                    </a:lnTo>
                    <a:lnTo>
                      <a:pt x="190" y="342"/>
                    </a:lnTo>
                    <a:lnTo>
                      <a:pt x="194" y="342"/>
                    </a:lnTo>
                    <a:lnTo>
                      <a:pt x="198" y="342"/>
                    </a:lnTo>
                    <a:lnTo>
                      <a:pt x="208" y="340"/>
                    </a:lnTo>
                    <a:lnTo>
                      <a:pt x="212" y="342"/>
                    </a:lnTo>
                    <a:lnTo>
                      <a:pt x="216" y="344"/>
                    </a:lnTo>
                    <a:lnTo>
                      <a:pt x="220" y="354"/>
                    </a:lnTo>
                    <a:lnTo>
                      <a:pt x="222" y="364"/>
                    </a:lnTo>
                    <a:lnTo>
                      <a:pt x="224" y="366"/>
                    </a:lnTo>
                    <a:lnTo>
                      <a:pt x="226" y="368"/>
                    </a:lnTo>
                    <a:lnTo>
                      <a:pt x="226" y="376"/>
                    </a:lnTo>
                    <a:lnTo>
                      <a:pt x="226" y="382"/>
                    </a:lnTo>
                    <a:lnTo>
                      <a:pt x="228" y="386"/>
                    </a:lnTo>
                    <a:lnTo>
                      <a:pt x="232" y="390"/>
                    </a:lnTo>
                    <a:lnTo>
                      <a:pt x="242" y="392"/>
                    </a:lnTo>
                    <a:lnTo>
                      <a:pt x="254" y="394"/>
                    </a:lnTo>
                    <a:lnTo>
                      <a:pt x="254" y="400"/>
                    </a:lnTo>
                    <a:lnTo>
                      <a:pt x="254" y="404"/>
                    </a:lnTo>
                    <a:lnTo>
                      <a:pt x="258" y="408"/>
                    </a:lnTo>
                    <a:lnTo>
                      <a:pt x="260" y="412"/>
                    </a:lnTo>
                    <a:lnTo>
                      <a:pt x="268" y="420"/>
                    </a:lnTo>
                    <a:lnTo>
                      <a:pt x="270" y="422"/>
                    </a:lnTo>
                    <a:lnTo>
                      <a:pt x="270" y="430"/>
                    </a:lnTo>
                    <a:lnTo>
                      <a:pt x="270" y="436"/>
                    </a:lnTo>
                    <a:lnTo>
                      <a:pt x="266" y="444"/>
                    </a:lnTo>
                    <a:lnTo>
                      <a:pt x="264" y="448"/>
                    </a:lnTo>
                    <a:lnTo>
                      <a:pt x="264" y="454"/>
                    </a:lnTo>
                    <a:lnTo>
                      <a:pt x="264" y="464"/>
                    </a:lnTo>
                    <a:lnTo>
                      <a:pt x="270" y="480"/>
                    </a:lnTo>
                    <a:lnTo>
                      <a:pt x="276" y="496"/>
                    </a:lnTo>
                    <a:lnTo>
                      <a:pt x="278" y="500"/>
                    </a:lnTo>
                    <a:lnTo>
                      <a:pt x="282" y="502"/>
                    </a:lnTo>
                    <a:lnTo>
                      <a:pt x="292" y="502"/>
                    </a:lnTo>
                    <a:lnTo>
                      <a:pt x="300" y="504"/>
                    </a:lnTo>
                    <a:lnTo>
                      <a:pt x="306" y="508"/>
                    </a:lnTo>
                    <a:lnTo>
                      <a:pt x="308" y="514"/>
                    </a:lnTo>
                    <a:lnTo>
                      <a:pt x="314" y="526"/>
                    </a:lnTo>
                    <a:lnTo>
                      <a:pt x="320" y="536"/>
                    </a:lnTo>
                    <a:lnTo>
                      <a:pt x="322" y="532"/>
                    </a:lnTo>
                    <a:lnTo>
                      <a:pt x="326" y="530"/>
                    </a:lnTo>
                    <a:lnTo>
                      <a:pt x="328" y="528"/>
                    </a:lnTo>
                    <a:lnTo>
                      <a:pt x="332" y="530"/>
                    </a:lnTo>
                    <a:lnTo>
                      <a:pt x="332" y="534"/>
                    </a:lnTo>
                    <a:lnTo>
                      <a:pt x="332" y="540"/>
                    </a:lnTo>
                    <a:lnTo>
                      <a:pt x="332" y="554"/>
                    </a:lnTo>
                    <a:lnTo>
                      <a:pt x="332" y="564"/>
                    </a:lnTo>
                    <a:lnTo>
                      <a:pt x="338" y="564"/>
                    </a:lnTo>
                    <a:lnTo>
                      <a:pt x="344" y="562"/>
                    </a:lnTo>
                    <a:lnTo>
                      <a:pt x="346" y="572"/>
                    </a:lnTo>
                    <a:lnTo>
                      <a:pt x="348" y="582"/>
                    </a:lnTo>
                    <a:lnTo>
                      <a:pt x="348" y="586"/>
                    </a:lnTo>
                    <a:lnTo>
                      <a:pt x="346" y="590"/>
                    </a:lnTo>
                    <a:lnTo>
                      <a:pt x="340" y="596"/>
                    </a:lnTo>
                    <a:lnTo>
                      <a:pt x="326" y="602"/>
                    </a:lnTo>
                    <a:lnTo>
                      <a:pt x="318" y="610"/>
                    </a:lnTo>
                    <a:lnTo>
                      <a:pt x="308" y="622"/>
                    </a:lnTo>
                    <a:lnTo>
                      <a:pt x="302" y="636"/>
                    </a:lnTo>
                    <a:lnTo>
                      <a:pt x="298" y="642"/>
                    </a:lnTo>
                    <a:lnTo>
                      <a:pt x="298" y="648"/>
                    </a:lnTo>
                    <a:lnTo>
                      <a:pt x="308" y="648"/>
                    </a:lnTo>
                    <a:lnTo>
                      <a:pt x="318" y="652"/>
                    </a:lnTo>
                    <a:lnTo>
                      <a:pt x="330" y="660"/>
                    </a:lnTo>
                    <a:lnTo>
                      <a:pt x="340" y="666"/>
                    </a:lnTo>
                    <a:lnTo>
                      <a:pt x="362" y="684"/>
                    </a:lnTo>
                    <a:lnTo>
                      <a:pt x="380" y="698"/>
                    </a:lnTo>
                    <a:lnTo>
                      <a:pt x="382" y="686"/>
                    </a:lnTo>
                    <a:lnTo>
                      <a:pt x="384" y="674"/>
                    </a:lnTo>
                    <a:lnTo>
                      <a:pt x="390" y="672"/>
                    </a:lnTo>
                    <a:lnTo>
                      <a:pt x="396" y="668"/>
                    </a:lnTo>
                    <a:lnTo>
                      <a:pt x="402" y="664"/>
                    </a:lnTo>
                    <a:lnTo>
                      <a:pt x="406" y="656"/>
                    </a:lnTo>
                    <a:lnTo>
                      <a:pt x="414" y="638"/>
                    </a:lnTo>
                    <a:lnTo>
                      <a:pt x="418" y="624"/>
                    </a:lnTo>
                    <a:lnTo>
                      <a:pt x="422" y="620"/>
                    </a:lnTo>
                    <a:lnTo>
                      <a:pt x="424" y="620"/>
                    </a:lnTo>
                    <a:lnTo>
                      <a:pt x="426" y="618"/>
                    </a:lnTo>
                    <a:lnTo>
                      <a:pt x="430" y="614"/>
                    </a:lnTo>
                    <a:lnTo>
                      <a:pt x="436" y="596"/>
                    </a:lnTo>
                    <a:lnTo>
                      <a:pt x="434" y="594"/>
                    </a:lnTo>
                    <a:lnTo>
                      <a:pt x="432" y="592"/>
                    </a:lnTo>
                    <a:lnTo>
                      <a:pt x="428" y="588"/>
                    </a:lnTo>
                    <a:lnTo>
                      <a:pt x="428" y="560"/>
                    </a:lnTo>
                    <a:lnTo>
                      <a:pt x="432" y="554"/>
                    </a:lnTo>
                    <a:lnTo>
                      <a:pt x="438" y="546"/>
                    </a:lnTo>
                    <a:lnTo>
                      <a:pt x="454" y="534"/>
                    </a:lnTo>
                    <a:lnTo>
                      <a:pt x="472" y="524"/>
                    </a:lnTo>
                    <a:lnTo>
                      <a:pt x="488" y="516"/>
                    </a:lnTo>
                    <a:lnTo>
                      <a:pt x="498" y="514"/>
                    </a:lnTo>
                    <a:lnTo>
                      <a:pt x="510" y="514"/>
                    </a:lnTo>
                    <a:lnTo>
                      <a:pt x="522" y="512"/>
                    </a:lnTo>
                    <a:lnTo>
                      <a:pt x="528" y="510"/>
                    </a:lnTo>
                    <a:lnTo>
                      <a:pt x="528" y="506"/>
                    </a:lnTo>
                    <a:lnTo>
                      <a:pt x="538" y="494"/>
                    </a:lnTo>
                    <a:lnTo>
                      <a:pt x="546" y="478"/>
                    </a:lnTo>
                    <a:lnTo>
                      <a:pt x="558" y="448"/>
                    </a:lnTo>
                    <a:lnTo>
                      <a:pt x="560" y="438"/>
                    </a:lnTo>
                    <a:lnTo>
                      <a:pt x="562" y="428"/>
                    </a:lnTo>
                    <a:lnTo>
                      <a:pt x="562" y="420"/>
                    </a:lnTo>
                    <a:lnTo>
                      <a:pt x="564" y="418"/>
                    </a:lnTo>
                    <a:lnTo>
                      <a:pt x="568" y="414"/>
                    </a:lnTo>
                    <a:lnTo>
                      <a:pt x="562" y="412"/>
                    </a:lnTo>
                    <a:lnTo>
                      <a:pt x="572" y="380"/>
                    </a:lnTo>
                    <a:lnTo>
                      <a:pt x="570" y="366"/>
                    </a:lnTo>
                    <a:lnTo>
                      <a:pt x="568" y="360"/>
                    </a:lnTo>
                    <a:lnTo>
                      <a:pt x="568" y="350"/>
                    </a:lnTo>
                    <a:lnTo>
                      <a:pt x="566" y="340"/>
                    </a:lnTo>
                    <a:lnTo>
                      <a:pt x="564" y="338"/>
                    </a:lnTo>
                    <a:lnTo>
                      <a:pt x="566" y="332"/>
                    </a:lnTo>
                    <a:lnTo>
                      <a:pt x="568" y="328"/>
                    </a:lnTo>
                    <a:lnTo>
                      <a:pt x="572" y="326"/>
                    </a:lnTo>
                    <a:lnTo>
                      <a:pt x="580" y="326"/>
                    </a:lnTo>
                    <a:lnTo>
                      <a:pt x="584" y="316"/>
                    </a:lnTo>
                    <a:lnTo>
                      <a:pt x="590" y="306"/>
                    </a:lnTo>
                    <a:lnTo>
                      <a:pt x="590" y="304"/>
                    </a:lnTo>
                    <a:lnTo>
                      <a:pt x="596" y="294"/>
                    </a:lnTo>
                    <a:lnTo>
                      <a:pt x="602" y="284"/>
                    </a:lnTo>
                    <a:lnTo>
                      <a:pt x="614" y="268"/>
                    </a:lnTo>
                    <a:lnTo>
                      <a:pt x="622" y="258"/>
                    </a:lnTo>
                    <a:lnTo>
                      <a:pt x="628" y="250"/>
                    </a:lnTo>
                    <a:lnTo>
                      <a:pt x="630" y="236"/>
                    </a:lnTo>
                    <a:lnTo>
                      <a:pt x="632" y="224"/>
                    </a:lnTo>
                    <a:lnTo>
                      <a:pt x="632" y="208"/>
                    </a:lnTo>
                    <a:lnTo>
                      <a:pt x="628" y="196"/>
                    </a:lnTo>
                    <a:lnTo>
                      <a:pt x="626" y="192"/>
                    </a:lnTo>
                    <a:lnTo>
                      <a:pt x="622" y="186"/>
                    </a:lnTo>
                    <a:lnTo>
                      <a:pt x="618" y="184"/>
                    </a:lnTo>
                    <a:lnTo>
                      <a:pt x="614" y="182"/>
                    </a:lnTo>
                    <a:lnTo>
                      <a:pt x="604" y="182"/>
                    </a:lnTo>
                    <a:lnTo>
                      <a:pt x="594" y="176"/>
                    </a:lnTo>
                    <a:lnTo>
                      <a:pt x="586" y="172"/>
                    </a:lnTo>
                    <a:lnTo>
                      <a:pt x="580" y="166"/>
                    </a:lnTo>
                    <a:lnTo>
                      <a:pt x="566" y="152"/>
                    </a:lnTo>
                    <a:lnTo>
                      <a:pt x="556" y="146"/>
                    </a:lnTo>
                    <a:lnTo>
                      <a:pt x="548" y="142"/>
                    </a:lnTo>
                    <a:lnTo>
                      <a:pt x="538" y="142"/>
                    </a:lnTo>
                    <a:lnTo>
                      <a:pt x="530" y="142"/>
                    </a:lnTo>
                    <a:lnTo>
                      <a:pt x="522" y="144"/>
                    </a:lnTo>
                    <a:lnTo>
                      <a:pt x="512" y="142"/>
                    </a:lnTo>
                    <a:lnTo>
                      <a:pt x="508" y="140"/>
                    </a:lnTo>
                    <a:lnTo>
                      <a:pt x="504" y="136"/>
                    </a:lnTo>
                    <a:lnTo>
                      <a:pt x="500" y="134"/>
                    </a:lnTo>
                    <a:lnTo>
                      <a:pt x="494" y="132"/>
                    </a:lnTo>
                    <a:lnTo>
                      <a:pt x="486" y="134"/>
                    </a:lnTo>
                    <a:lnTo>
                      <a:pt x="480" y="136"/>
                    </a:lnTo>
                    <a:lnTo>
                      <a:pt x="476" y="140"/>
                    </a:lnTo>
                    <a:lnTo>
                      <a:pt x="472" y="142"/>
                    </a:lnTo>
                    <a:lnTo>
                      <a:pt x="470" y="132"/>
                    </a:lnTo>
                    <a:lnTo>
                      <a:pt x="466" y="124"/>
                    </a:lnTo>
                    <a:lnTo>
                      <a:pt x="460" y="120"/>
                    </a:lnTo>
                    <a:lnTo>
                      <a:pt x="454" y="114"/>
                    </a:lnTo>
                    <a:lnTo>
                      <a:pt x="446" y="110"/>
                    </a:lnTo>
                    <a:lnTo>
                      <a:pt x="440" y="106"/>
                    </a:lnTo>
                    <a:lnTo>
                      <a:pt x="430" y="104"/>
                    </a:lnTo>
                    <a:lnTo>
                      <a:pt x="422" y="104"/>
                    </a:lnTo>
                    <a:lnTo>
                      <a:pt x="414" y="102"/>
                    </a:lnTo>
                    <a:lnTo>
                      <a:pt x="412" y="114"/>
                    </a:lnTo>
                    <a:lnTo>
                      <a:pt x="406" y="120"/>
                    </a:lnTo>
                    <a:lnTo>
                      <a:pt x="400" y="126"/>
                    </a:lnTo>
                    <a:lnTo>
                      <a:pt x="394" y="134"/>
                    </a:lnTo>
                    <a:lnTo>
                      <a:pt x="392" y="122"/>
                    </a:lnTo>
                    <a:lnTo>
                      <a:pt x="380" y="122"/>
                    </a:lnTo>
                    <a:lnTo>
                      <a:pt x="370" y="120"/>
                    </a:lnTo>
                    <a:lnTo>
                      <a:pt x="360" y="120"/>
                    </a:lnTo>
                    <a:lnTo>
                      <a:pt x="348" y="120"/>
                    </a:lnTo>
                    <a:lnTo>
                      <a:pt x="358" y="116"/>
                    </a:lnTo>
                    <a:lnTo>
                      <a:pt x="366" y="112"/>
                    </a:lnTo>
                    <a:lnTo>
                      <a:pt x="368" y="104"/>
                    </a:lnTo>
                    <a:lnTo>
                      <a:pt x="358" y="106"/>
                    </a:lnTo>
                    <a:lnTo>
                      <a:pt x="364" y="96"/>
                    </a:lnTo>
                    <a:lnTo>
                      <a:pt x="370" y="86"/>
                    </a:lnTo>
                    <a:lnTo>
                      <a:pt x="374" y="82"/>
                    </a:lnTo>
                    <a:lnTo>
                      <a:pt x="380" y="76"/>
                    </a:lnTo>
                    <a:lnTo>
                      <a:pt x="382" y="70"/>
                    </a:lnTo>
                    <a:lnTo>
                      <a:pt x="386" y="64"/>
                    </a:lnTo>
                    <a:lnTo>
                      <a:pt x="376" y="56"/>
                    </a:lnTo>
                    <a:lnTo>
                      <a:pt x="370" y="50"/>
                    </a:lnTo>
                    <a:lnTo>
                      <a:pt x="368" y="42"/>
                    </a:lnTo>
                    <a:lnTo>
                      <a:pt x="368" y="36"/>
                    </a:lnTo>
                    <a:lnTo>
                      <a:pt x="368" y="28"/>
                    </a:lnTo>
                    <a:lnTo>
                      <a:pt x="368" y="20"/>
                    </a:lnTo>
                    <a:lnTo>
                      <a:pt x="364" y="14"/>
                    </a:lnTo>
                    <a:lnTo>
                      <a:pt x="362"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49" name="Freeform 93"/>
              <p:cNvSpPr>
                <a:spLocks/>
              </p:cNvSpPr>
              <p:nvPr/>
            </p:nvSpPr>
            <p:spPr bwMode="auto">
              <a:xfrm>
                <a:off x="2742110" y="4535783"/>
                <a:ext cx="127995" cy="185842"/>
              </a:xfrm>
              <a:custGeom>
                <a:avLst/>
                <a:gdLst>
                  <a:gd name="T0" fmla="*/ 2147483647 w 88"/>
                  <a:gd name="T1" fmla="*/ 2147483647 h 118"/>
                  <a:gd name="T2" fmla="*/ 2147483647 w 88"/>
                  <a:gd name="T3" fmla="*/ 2147483647 h 118"/>
                  <a:gd name="T4" fmla="*/ 2147483647 w 88"/>
                  <a:gd name="T5" fmla="*/ 2147483647 h 118"/>
                  <a:gd name="T6" fmla="*/ 2147483647 w 88"/>
                  <a:gd name="T7" fmla="*/ 2147483647 h 118"/>
                  <a:gd name="T8" fmla="*/ 2147483647 w 88"/>
                  <a:gd name="T9" fmla="*/ 2147483647 h 118"/>
                  <a:gd name="T10" fmla="*/ 2147483647 w 88"/>
                  <a:gd name="T11" fmla="*/ 2147483647 h 118"/>
                  <a:gd name="T12" fmla="*/ 2147483647 w 88"/>
                  <a:gd name="T13" fmla="*/ 2147483647 h 118"/>
                  <a:gd name="T14" fmla="*/ 2147483647 w 88"/>
                  <a:gd name="T15" fmla="*/ 2147483647 h 118"/>
                  <a:gd name="T16" fmla="*/ 2147483647 w 88"/>
                  <a:gd name="T17" fmla="*/ 2147483647 h 118"/>
                  <a:gd name="T18" fmla="*/ 2147483647 w 88"/>
                  <a:gd name="T19" fmla="*/ 2147483647 h 118"/>
                  <a:gd name="T20" fmla="*/ 2147483647 w 88"/>
                  <a:gd name="T21" fmla="*/ 2147483647 h 118"/>
                  <a:gd name="T22" fmla="*/ 2147483647 w 88"/>
                  <a:gd name="T23" fmla="*/ 2147483647 h 118"/>
                  <a:gd name="T24" fmla="*/ 2147483647 w 88"/>
                  <a:gd name="T25" fmla="*/ 2147483647 h 118"/>
                  <a:gd name="T26" fmla="*/ 2147483647 w 88"/>
                  <a:gd name="T27" fmla="*/ 2147483647 h 118"/>
                  <a:gd name="T28" fmla="*/ 2147483647 w 88"/>
                  <a:gd name="T29" fmla="*/ 2147483647 h 118"/>
                  <a:gd name="T30" fmla="*/ 2147483647 w 88"/>
                  <a:gd name="T31" fmla="*/ 2147483647 h 118"/>
                  <a:gd name="T32" fmla="*/ 2147483647 w 88"/>
                  <a:gd name="T33" fmla="*/ 2147483647 h 118"/>
                  <a:gd name="T34" fmla="*/ 2147483647 w 88"/>
                  <a:gd name="T35" fmla="*/ 2147483647 h 118"/>
                  <a:gd name="T36" fmla="*/ 2147483647 w 88"/>
                  <a:gd name="T37" fmla="*/ 2147483647 h 118"/>
                  <a:gd name="T38" fmla="*/ 2147483647 w 88"/>
                  <a:gd name="T39" fmla="*/ 2147483647 h 118"/>
                  <a:gd name="T40" fmla="*/ 2147483647 w 88"/>
                  <a:gd name="T41" fmla="*/ 2147483647 h 118"/>
                  <a:gd name="T42" fmla="*/ 2147483647 w 88"/>
                  <a:gd name="T43" fmla="*/ 2147483647 h 118"/>
                  <a:gd name="T44" fmla="*/ 2147483647 w 88"/>
                  <a:gd name="T45" fmla="*/ 2147483647 h 118"/>
                  <a:gd name="T46" fmla="*/ 2147483647 w 88"/>
                  <a:gd name="T47" fmla="*/ 2147483647 h 118"/>
                  <a:gd name="T48" fmla="*/ 2147483647 w 88"/>
                  <a:gd name="T49" fmla="*/ 2147483647 h 118"/>
                  <a:gd name="T50" fmla="*/ 2147483647 w 88"/>
                  <a:gd name="T51" fmla="*/ 2147483647 h 118"/>
                  <a:gd name="T52" fmla="*/ 2147483647 w 88"/>
                  <a:gd name="T53" fmla="*/ 2147483647 h 118"/>
                  <a:gd name="T54" fmla="*/ 2147483647 w 88"/>
                  <a:gd name="T55" fmla="*/ 0 h 118"/>
                  <a:gd name="T56" fmla="*/ 2147483647 w 88"/>
                  <a:gd name="T57" fmla="*/ 2147483647 h 118"/>
                  <a:gd name="T58" fmla="*/ 2147483647 w 88"/>
                  <a:gd name="T59" fmla="*/ 2147483647 h 118"/>
                  <a:gd name="T60" fmla="*/ 2147483647 w 88"/>
                  <a:gd name="T61" fmla="*/ 2147483647 h 118"/>
                  <a:gd name="T62" fmla="*/ 2147483647 w 88"/>
                  <a:gd name="T63" fmla="*/ 2147483647 h 118"/>
                  <a:gd name="T64" fmla="*/ 2147483647 w 88"/>
                  <a:gd name="T65" fmla="*/ 2147483647 h 118"/>
                  <a:gd name="T66" fmla="*/ 2147483647 w 88"/>
                  <a:gd name="T67" fmla="*/ 2147483647 h 118"/>
                  <a:gd name="T68" fmla="*/ 2147483647 w 88"/>
                  <a:gd name="T69" fmla="*/ 2147483647 h 118"/>
                  <a:gd name="T70" fmla="*/ 0 w 88"/>
                  <a:gd name="T71" fmla="*/ 2147483647 h 118"/>
                  <a:gd name="T72" fmla="*/ 2147483647 w 88"/>
                  <a:gd name="T73" fmla="*/ 2147483647 h 118"/>
                  <a:gd name="T74" fmla="*/ 2147483647 w 88"/>
                  <a:gd name="T75" fmla="*/ 2147483647 h 118"/>
                  <a:gd name="T76" fmla="*/ 2147483647 w 88"/>
                  <a:gd name="T77" fmla="*/ 2147483647 h 118"/>
                  <a:gd name="T78" fmla="*/ 2147483647 w 88"/>
                  <a:gd name="T79" fmla="*/ 2147483647 h 118"/>
                  <a:gd name="T80" fmla="*/ 2147483647 w 88"/>
                  <a:gd name="T81" fmla="*/ 2147483647 h 118"/>
                  <a:gd name="T82" fmla="*/ 2147483647 w 88"/>
                  <a:gd name="T83" fmla="*/ 2147483647 h 118"/>
                  <a:gd name="T84" fmla="*/ 2147483647 w 88"/>
                  <a:gd name="T85" fmla="*/ 2147483647 h 118"/>
                  <a:gd name="T86" fmla="*/ 2147483647 w 88"/>
                  <a:gd name="T87" fmla="*/ 2147483647 h 118"/>
                  <a:gd name="T88" fmla="*/ 2147483647 w 88"/>
                  <a:gd name="T89" fmla="*/ 2147483647 h 118"/>
                  <a:gd name="T90" fmla="*/ 2147483647 w 88"/>
                  <a:gd name="T91" fmla="*/ 2147483647 h 118"/>
                  <a:gd name="T92" fmla="*/ 2147483647 w 88"/>
                  <a:gd name="T93" fmla="*/ 2147483647 h 1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118"/>
                  <a:gd name="T143" fmla="*/ 88 w 88"/>
                  <a:gd name="T144" fmla="*/ 118 h 1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118">
                    <a:moveTo>
                      <a:pt x="12" y="86"/>
                    </a:moveTo>
                    <a:lnTo>
                      <a:pt x="10" y="90"/>
                    </a:lnTo>
                    <a:lnTo>
                      <a:pt x="12" y="92"/>
                    </a:lnTo>
                    <a:lnTo>
                      <a:pt x="12" y="98"/>
                    </a:lnTo>
                    <a:lnTo>
                      <a:pt x="10" y="102"/>
                    </a:lnTo>
                    <a:lnTo>
                      <a:pt x="8" y="106"/>
                    </a:lnTo>
                    <a:lnTo>
                      <a:pt x="18" y="112"/>
                    </a:lnTo>
                    <a:lnTo>
                      <a:pt x="30" y="118"/>
                    </a:lnTo>
                    <a:lnTo>
                      <a:pt x="34" y="116"/>
                    </a:lnTo>
                    <a:lnTo>
                      <a:pt x="36" y="112"/>
                    </a:lnTo>
                    <a:lnTo>
                      <a:pt x="40" y="102"/>
                    </a:lnTo>
                    <a:lnTo>
                      <a:pt x="46" y="88"/>
                    </a:lnTo>
                    <a:lnTo>
                      <a:pt x="50" y="84"/>
                    </a:lnTo>
                    <a:lnTo>
                      <a:pt x="56" y="80"/>
                    </a:lnTo>
                    <a:lnTo>
                      <a:pt x="68" y="74"/>
                    </a:lnTo>
                    <a:lnTo>
                      <a:pt x="78" y="66"/>
                    </a:lnTo>
                    <a:lnTo>
                      <a:pt x="84" y="54"/>
                    </a:lnTo>
                    <a:lnTo>
                      <a:pt x="86" y="50"/>
                    </a:lnTo>
                    <a:lnTo>
                      <a:pt x="86" y="42"/>
                    </a:lnTo>
                    <a:lnTo>
                      <a:pt x="88" y="40"/>
                    </a:lnTo>
                    <a:lnTo>
                      <a:pt x="86" y="32"/>
                    </a:lnTo>
                    <a:lnTo>
                      <a:pt x="84" y="28"/>
                    </a:lnTo>
                    <a:lnTo>
                      <a:pt x="86" y="26"/>
                    </a:lnTo>
                    <a:lnTo>
                      <a:pt x="70" y="24"/>
                    </a:lnTo>
                    <a:lnTo>
                      <a:pt x="56" y="18"/>
                    </a:lnTo>
                    <a:lnTo>
                      <a:pt x="42" y="10"/>
                    </a:lnTo>
                    <a:lnTo>
                      <a:pt x="34" y="2"/>
                    </a:lnTo>
                    <a:lnTo>
                      <a:pt x="28" y="0"/>
                    </a:lnTo>
                    <a:lnTo>
                      <a:pt x="20" y="2"/>
                    </a:lnTo>
                    <a:lnTo>
                      <a:pt x="14" y="6"/>
                    </a:lnTo>
                    <a:lnTo>
                      <a:pt x="12" y="10"/>
                    </a:lnTo>
                    <a:lnTo>
                      <a:pt x="12" y="14"/>
                    </a:lnTo>
                    <a:lnTo>
                      <a:pt x="12" y="26"/>
                    </a:lnTo>
                    <a:lnTo>
                      <a:pt x="6" y="40"/>
                    </a:lnTo>
                    <a:lnTo>
                      <a:pt x="2" y="54"/>
                    </a:lnTo>
                    <a:lnTo>
                      <a:pt x="0" y="64"/>
                    </a:lnTo>
                    <a:lnTo>
                      <a:pt x="4" y="70"/>
                    </a:lnTo>
                    <a:lnTo>
                      <a:pt x="6" y="72"/>
                    </a:lnTo>
                    <a:lnTo>
                      <a:pt x="10" y="72"/>
                    </a:lnTo>
                    <a:lnTo>
                      <a:pt x="14" y="70"/>
                    </a:lnTo>
                    <a:lnTo>
                      <a:pt x="18" y="66"/>
                    </a:lnTo>
                    <a:lnTo>
                      <a:pt x="18" y="74"/>
                    </a:lnTo>
                    <a:lnTo>
                      <a:pt x="18" y="80"/>
                    </a:lnTo>
                    <a:lnTo>
                      <a:pt x="12" y="84"/>
                    </a:lnTo>
                    <a:lnTo>
                      <a:pt x="8" y="86"/>
                    </a:lnTo>
                    <a:lnTo>
                      <a:pt x="10" y="86"/>
                    </a:lnTo>
                    <a:lnTo>
                      <a:pt x="12" y="8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0" name="Freeform 94"/>
              <p:cNvSpPr>
                <a:spLocks/>
              </p:cNvSpPr>
              <p:nvPr/>
            </p:nvSpPr>
            <p:spPr bwMode="auto">
              <a:xfrm>
                <a:off x="2735191" y="4584898"/>
                <a:ext cx="305574" cy="525667"/>
              </a:xfrm>
              <a:custGeom>
                <a:avLst/>
                <a:gdLst>
                  <a:gd name="T0" fmla="*/ 2147483647 w 208"/>
                  <a:gd name="T1" fmla="*/ 2147483647 h 332"/>
                  <a:gd name="T2" fmla="*/ 2147483647 w 208"/>
                  <a:gd name="T3" fmla="*/ 2147483647 h 332"/>
                  <a:gd name="T4" fmla="*/ 2147483647 w 208"/>
                  <a:gd name="T5" fmla="*/ 2147483647 h 332"/>
                  <a:gd name="T6" fmla="*/ 2147483647 w 208"/>
                  <a:gd name="T7" fmla="*/ 2147483647 h 332"/>
                  <a:gd name="T8" fmla="*/ 2147483647 w 208"/>
                  <a:gd name="T9" fmla="*/ 2147483647 h 332"/>
                  <a:gd name="T10" fmla="*/ 2147483647 w 208"/>
                  <a:gd name="T11" fmla="*/ 2147483647 h 332"/>
                  <a:gd name="T12" fmla="*/ 2147483647 w 208"/>
                  <a:gd name="T13" fmla="*/ 2147483647 h 332"/>
                  <a:gd name="T14" fmla="*/ 2147483647 w 208"/>
                  <a:gd name="T15" fmla="*/ 2147483647 h 332"/>
                  <a:gd name="T16" fmla="*/ 0 w 208"/>
                  <a:gd name="T17" fmla="*/ 2147483647 h 332"/>
                  <a:gd name="T18" fmla="*/ 2147483647 w 208"/>
                  <a:gd name="T19" fmla="*/ 2147483647 h 332"/>
                  <a:gd name="T20" fmla="*/ 2147483647 w 208"/>
                  <a:gd name="T21" fmla="*/ 2147483647 h 332"/>
                  <a:gd name="T22" fmla="*/ 2147483647 w 208"/>
                  <a:gd name="T23" fmla="*/ 2147483647 h 332"/>
                  <a:gd name="T24" fmla="*/ 2147483647 w 208"/>
                  <a:gd name="T25" fmla="*/ 2147483647 h 332"/>
                  <a:gd name="T26" fmla="*/ 2147483647 w 208"/>
                  <a:gd name="T27" fmla="*/ 2147483647 h 332"/>
                  <a:gd name="T28" fmla="*/ 2147483647 w 208"/>
                  <a:gd name="T29" fmla="*/ 2147483647 h 332"/>
                  <a:gd name="T30" fmla="*/ 2147483647 w 208"/>
                  <a:gd name="T31" fmla="*/ 2147483647 h 332"/>
                  <a:gd name="T32" fmla="*/ 2147483647 w 208"/>
                  <a:gd name="T33" fmla="*/ 0 h 332"/>
                  <a:gd name="T34" fmla="*/ 2147483647 w 208"/>
                  <a:gd name="T35" fmla="*/ 2147483647 h 332"/>
                  <a:gd name="T36" fmla="*/ 2147483647 w 208"/>
                  <a:gd name="T37" fmla="*/ 2147483647 h 332"/>
                  <a:gd name="T38" fmla="*/ 2147483647 w 208"/>
                  <a:gd name="T39" fmla="*/ 2147483647 h 332"/>
                  <a:gd name="T40" fmla="*/ 2147483647 w 208"/>
                  <a:gd name="T41" fmla="*/ 2147483647 h 332"/>
                  <a:gd name="T42" fmla="*/ 2147483647 w 208"/>
                  <a:gd name="T43" fmla="*/ 2147483647 h 332"/>
                  <a:gd name="T44" fmla="*/ 2147483647 w 208"/>
                  <a:gd name="T45" fmla="*/ 2147483647 h 332"/>
                  <a:gd name="T46" fmla="*/ 2147483647 w 208"/>
                  <a:gd name="T47" fmla="*/ 2147483647 h 332"/>
                  <a:gd name="T48" fmla="*/ 2147483647 w 208"/>
                  <a:gd name="T49" fmla="*/ 2147483647 h 332"/>
                  <a:gd name="T50" fmla="*/ 2147483647 w 208"/>
                  <a:gd name="T51" fmla="*/ 2147483647 h 332"/>
                  <a:gd name="T52" fmla="*/ 2147483647 w 208"/>
                  <a:gd name="T53" fmla="*/ 2147483647 h 332"/>
                  <a:gd name="T54" fmla="*/ 2147483647 w 208"/>
                  <a:gd name="T55" fmla="*/ 2147483647 h 332"/>
                  <a:gd name="T56" fmla="*/ 2147483647 w 208"/>
                  <a:gd name="T57" fmla="*/ 2147483647 h 332"/>
                  <a:gd name="T58" fmla="*/ 2147483647 w 208"/>
                  <a:gd name="T59" fmla="*/ 2147483647 h 332"/>
                  <a:gd name="T60" fmla="*/ 2147483647 w 208"/>
                  <a:gd name="T61" fmla="*/ 2147483647 h 332"/>
                  <a:gd name="T62" fmla="*/ 2147483647 w 208"/>
                  <a:gd name="T63" fmla="*/ 2147483647 h 332"/>
                  <a:gd name="T64" fmla="*/ 2147483647 w 208"/>
                  <a:gd name="T65" fmla="*/ 2147483647 h 332"/>
                  <a:gd name="T66" fmla="*/ 2147483647 w 208"/>
                  <a:gd name="T67" fmla="*/ 2147483647 h 332"/>
                  <a:gd name="T68" fmla="*/ 2147483647 w 208"/>
                  <a:gd name="T69" fmla="*/ 2147483647 h 332"/>
                  <a:gd name="T70" fmla="*/ 2147483647 w 208"/>
                  <a:gd name="T71" fmla="*/ 2147483647 h 332"/>
                  <a:gd name="T72" fmla="*/ 2147483647 w 208"/>
                  <a:gd name="T73" fmla="*/ 2147483647 h 332"/>
                  <a:gd name="T74" fmla="*/ 2147483647 w 208"/>
                  <a:gd name="T75" fmla="*/ 2147483647 h 332"/>
                  <a:gd name="T76" fmla="*/ 2147483647 w 208"/>
                  <a:gd name="T77" fmla="*/ 2147483647 h 332"/>
                  <a:gd name="T78" fmla="*/ 2147483647 w 208"/>
                  <a:gd name="T79" fmla="*/ 2147483647 h 332"/>
                  <a:gd name="T80" fmla="*/ 2147483647 w 208"/>
                  <a:gd name="T81" fmla="*/ 2147483647 h 332"/>
                  <a:gd name="T82" fmla="*/ 2147483647 w 208"/>
                  <a:gd name="T83" fmla="*/ 2147483647 h 332"/>
                  <a:gd name="T84" fmla="*/ 2147483647 w 208"/>
                  <a:gd name="T85" fmla="*/ 2147483647 h 3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8"/>
                  <a:gd name="T130" fmla="*/ 0 h 332"/>
                  <a:gd name="T131" fmla="*/ 208 w 208"/>
                  <a:gd name="T132" fmla="*/ 332 h 3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8" h="332">
                    <a:moveTo>
                      <a:pt x="186" y="332"/>
                    </a:moveTo>
                    <a:lnTo>
                      <a:pt x="180" y="324"/>
                    </a:lnTo>
                    <a:lnTo>
                      <a:pt x="174" y="318"/>
                    </a:lnTo>
                    <a:lnTo>
                      <a:pt x="154" y="300"/>
                    </a:lnTo>
                    <a:lnTo>
                      <a:pt x="146" y="294"/>
                    </a:lnTo>
                    <a:lnTo>
                      <a:pt x="136" y="292"/>
                    </a:lnTo>
                    <a:lnTo>
                      <a:pt x="118" y="282"/>
                    </a:lnTo>
                    <a:lnTo>
                      <a:pt x="108" y="276"/>
                    </a:lnTo>
                    <a:lnTo>
                      <a:pt x="98" y="268"/>
                    </a:lnTo>
                    <a:lnTo>
                      <a:pt x="94" y="262"/>
                    </a:lnTo>
                    <a:lnTo>
                      <a:pt x="90" y="254"/>
                    </a:lnTo>
                    <a:lnTo>
                      <a:pt x="80" y="232"/>
                    </a:lnTo>
                    <a:lnTo>
                      <a:pt x="72" y="212"/>
                    </a:lnTo>
                    <a:lnTo>
                      <a:pt x="62" y="194"/>
                    </a:lnTo>
                    <a:lnTo>
                      <a:pt x="52" y="174"/>
                    </a:lnTo>
                    <a:lnTo>
                      <a:pt x="46" y="158"/>
                    </a:lnTo>
                    <a:lnTo>
                      <a:pt x="40" y="146"/>
                    </a:lnTo>
                    <a:lnTo>
                      <a:pt x="32" y="132"/>
                    </a:lnTo>
                    <a:lnTo>
                      <a:pt x="24" y="118"/>
                    </a:lnTo>
                    <a:lnTo>
                      <a:pt x="22" y="114"/>
                    </a:lnTo>
                    <a:lnTo>
                      <a:pt x="18" y="112"/>
                    </a:lnTo>
                    <a:lnTo>
                      <a:pt x="12" y="108"/>
                    </a:lnTo>
                    <a:lnTo>
                      <a:pt x="4" y="106"/>
                    </a:lnTo>
                    <a:lnTo>
                      <a:pt x="2" y="104"/>
                    </a:lnTo>
                    <a:lnTo>
                      <a:pt x="0" y="100"/>
                    </a:lnTo>
                    <a:lnTo>
                      <a:pt x="0" y="82"/>
                    </a:lnTo>
                    <a:lnTo>
                      <a:pt x="0" y="66"/>
                    </a:lnTo>
                    <a:lnTo>
                      <a:pt x="2" y="64"/>
                    </a:lnTo>
                    <a:lnTo>
                      <a:pt x="4" y="60"/>
                    </a:lnTo>
                    <a:lnTo>
                      <a:pt x="12" y="54"/>
                    </a:lnTo>
                    <a:lnTo>
                      <a:pt x="16" y="54"/>
                    </a:lnTo>
                    <a:lnTo>
                      <a:pt x="14" y="58"/>
                    </a:lnTo>
                    <a:lnTo>
                      <a:pt x="16" y="60"/>
                    </a:lnTo>
                    <a:lnTo>
                      <a:pt x="16" y="66"/>
                    </a:lnTo>
                    <a:lnTo>
                      <a:pt x="14" y="70"/>
                    </a:lnTo>
                    <a:lnTo>
                      <a:pt x="12" y="74"/>
                    </a:lnTo>
                    <a:lnTo>
                      <a:pt x="22" y="80"/>
                    </a:lnTo>
                    <a:lnTo>
                      <a:pt x="34" y="86"/>
                    </a:lnTo>
                    <a:lnTo>
                      <a:pt x="38" y="84"/>
                    </a:lnTo>
                    <a:lnTo>
                      <a:pt x="40" y="80"/>
                    </a:lnTo>
                    <a:lnTo>
                      <a:pt x="44" y="70"/>
                    </a:lnTo>
                    <a:lnTo>
                      <a:pt x="50" y="56"/>
                    </a:lnTo>
                    <a:lnTo>
                      <a:pt x="54" y="52"/>
                    </a:lnTo>
                    <a:lnTo>
                      <a:pt x="60" y="48"/>
                    </a:lnTo>
                    <a:lnTo>
                      <a:pt x="72" y="42"/>
                    </a:lnTo>
                    <a:lnTo>
                      <a:pt x="82" y="34"/>
                    </a:lnTo>
                    <a:lnTo>
                      <a:pt x="88" y="22"/>
                    </a:lnTo>
                    <a:lnTo>
                      <a:pt x="90" y="18"/>
                    </a:lnTo>
                    <a:lnTo>
                      <a:pt x="90" y="10"/>
                    </a:lnTo>
                    <a:lnTo>
                      <a:pt x="92" y="8"/>
                    </a:lnTo>
                    <a:lnTo>
                      <a:pt x="90" y="0"/>
                    </a:lnTo>
                    <a:lnTo>
                      <a:pt x="96" y="0"/>
                    </a:lnTo>
                    <a:lnTo>
                      <a:pt x="100" y="4"/>
                    </a:lnTo>
                    <a:lnTo>
                      <a:pt x="106" y="8"/>
                    </a:lnTo>
                    <a:lnTo>
                      <a:pt x="114" y="14"/>
                    </a:lnTo>
                    <a:lnTo>
                      <a:pt x="120" y="22"/>
                    </a:lnTo>
                    <a:lnTo>
                      <a:pt x="124" y="26"/>
                    </a:lnTo>
                    <a:lnTo>
                      <a:pt x="126" y="34"/>
                    </a:lnTo>
                    <a:lnTo>
                      <a:pt x="128" y="42"/>
                    </a:lnTo>
                    <a:lnTo>
                      <a:pt x="144" y="42"/>
                    </a:lnTo>
                    <a:lnTo>
                      <a:pt x="146" y="42"/>
                    </a:lnTo>
                    <a:lnTo>
                      <a:pt x="148" y="40"/>
                    </a:lnTo>
                    <a:lnTo>
                      <a:pt x="152" y="38"/>
                    </a:lnTo>
                    <a:lnTo>
                      <a:pt x="154" y="38"/>
                    </a:lnTo>
                    <a:lnTo>
                      <a:pt x="156" y="40"/>
                    </a:lnTo>
                    <a:lnTo>
                      <a:pt x="160" y="44"/>
                    </a:lnTo>
                    <a:lnTo>
                      <a:pt x="160" y="40"/>
                    </a:lnTo>
                    <a:lnTo>
                      <a:pt x="164" y="38"/>
                    </a:lnTo>
                    <a:lnTo>
                      <a:pt x="172" y="40"/>
                    </a:lnTo>
                    <a:lnTo>
                      <a:pt x="178" y="44"/>
                    </a:lnTo>
                    <a:lnTo>
                      <a:pt x="176" y="48"/>
                    </a:lnTo>
                    <a:lnTo>
                      <a:pt x="174" y="52"/>
                    </a:lnTo>
                    <a:lnTo>
                      <a:pt x="170" y="56"/>
                    </a:lnTo>
                    <a:lnTo>
                      <a:pt x="168" y="60"/>
                    </a:lnTo>
                    <a:lnTo>
                      <a:pt x="170" y="64"/>
                    </a:lnTo>
                    <a:lnTo>
                      <a:pt x="174" y="66"/>
                    </a:lnTo>
                    <a:lnTo>
                      <a:pt x="180" y="70"/>
                    </a:lnTo>
                    <a:lnTo>
                      <a:pt x="180" y="74"/>
                    </a:lnTo>
                    <a:lnTo>
                      <a:pt x="176" y="76"/>
                    </a:lnTo>
                    <a:lnTo>
                      <a:pt x="164" y="78"/>
                    </a:lnTo>
                    <a:lnTo>
                      <a:pt x="154" y="80"/>
                    </a:lnTo>
                    <a:lnTo>
                      <a:pt x="144" y="82"/>
                    </a:lnTo>
                    <a:lnTo>
                      <a:pt x="138" y="86"/>
                    </a:lnTo>
                    <a:lnTo>
                      <a:pt x="136" y="90"/>
                    </a:lnTo>
                    <a:lnTo>
                      <a:pt x="134" y="98"/>
                    </a:lnTo>
                    <a:lnTo>
                      <a:pt x="132" y="106"/>
                    </a:lnTo>
                    <a:lnTo>
                      <a:pt x="128" y="118"/>
                    </a:lnTo>
                    <a:lnTo>
                      <a:pt x="126" y="122"/>
                    </a:lnTo>
                    <a:lnTo>
                      <a:pt x="124" y="124"/>
                    </a:lnTo>
                    <a:lnTo>
                      <a:pt x="120" y="128"/>
                    </a:lnTo>
                    <a:lnTo>
                      <a:pt x="118" y="132"/>
                    </a:lnTo>
                    <a:lnTo>
                      <a:pt x="120" y="138"/>
                    </a:lnTo>
                    <a:lnTo>
                      <a:pt x="122" y="142"/>
                    </a:lnTo>
                    <a:lnTo>
                      <a:pt x="126" y="150"/>
                    </a:lnTo>
                    <a:lnTo>
                      <a:pt x="132" y="158"/>
                    </a:lnTo>
                    <a:lnTo>
                      <a:pt x="134" y="162"/>
                    </a:lnTo>
                    <a:lnTo>
                      <a:pt x="134" y="168"/>
                    </a:lnTo>
                    <a:lnTo>
                      <a:pt x="142" y="170"/>
                    </a:lnTo>
                    <a:lnTo>
                      <a:pt x="148" y="174"/>
                    </a:lnTo>
                    <a:lnTo>
                      <a:pt x="154" y="180"/>
                    </a:lnTo>
                    <a:lnTo>
                      <a:pt x="158" y="182"/>
                    </a:lnTo>
                    <a:lnTo>
                      <a:pt x="162" y="180"/>
                    </a:lnTo>
                    <a:lnTo>
                      <a:pt x="164" y="180"/>
                    </a:lnTo>
                    <a:lnTo>
                      <a:pt x="166" y="172"/>
                    </a:lnTo>
                    <a:lnTo>
                      <a:pt x="176" y="172"/>
                    </a:lnTo>
                    <a:lnTo>
                      <a:pt x="176" y="188"/>
                    </a:lnTo>
                    <a:lnTo>
                      <a:pt x="176" y="194"/>
                    </a:lnTo>
                    <a:lnTo>
                      <a:pt x="178" y="196"/>
                    </a:lnTo>
                    <a:lnTo>
                      <a:pt x="180" y="198"/>
                    </a:lnTo>
                    <a:lnTo>
                      <a:pt x="182" y="198"/>
                    </a:lnTo>
                    <a:lnTo>
                      <a:pt x="184" y="198"/>
                    </a:lnTo>
                    <a:lnTo>
                      <a:pt x="192" y="200"/>
                    </a:lnTo>
                    <a:lnTo>
                      <a:pt x="202" y="212"/>
                    </a:lnTo>
                    <a:lnTo>
                      <a:pt x="206" y="218"/>
                    </a:lnTo>
                    <a:lnTo>
                      <a:pt x="208" y="226"/>
                    </a:lnTo>
                    <a:lnTo>
                      <a:pt x="206" y="258"/>
                    </a:lnTo>
                    <a:lnTo>
                      <a:pt x="204" y="264"/>
                    </a:lnTo>
                    <a:lnTo>
                      <a:pt x="204" y="266"/>
                    </a:lnTo>
                    <a:lnTo>
                      <a:pt x="202" y="270"/>
                    </a:lnTo>
                    <a:lnTo>
                      <a:pt x="200" y="276"/>
                    </a:lnTo>
                    <a:lnTo>
                      <a:pt x="202" y="290"/>
                    </a:lnTo>
                    <a:lnTo>
                      <a:pt x="204" y="294"/>
                    </a:lnTo>
                    <a:lnTo>
                      <a:pt x="208" y="296"/>
                    </a:lnTo>
                    <a:lnTo>
                      <a:pt x="204" y="306"/>
                    </a:lnTo>
                    <a:lnTo>
                      <a:pt x="202" y="316"/>
                    </a:lnTo>
                    <a:lnTo>
                      <a:pt x="200" y="322"/>
                    </a:lnTo>
                    <a:lnTo>
                      <a:pt x="196" y="326"/>
                    </a:lnTo>
                    <a:lnTo>
                      <a:pt x="190" y="330"/>
                    </a:lnTo>
                    <a:lnTo>
                      <a:pt x="186" y="3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1" name="Freeform 95"/>
              <p:cNvSpPr>
                <a:spLocks/>
              </p:cNvSpPr>
              <p:nvPr/>
            </p:nvSpPr>
            <p:spPr bwMode="auto">
              <a:xfrm>
                <a:off x="3017704" y="4863660"/>
                <a:ext cx="285971" cy="375666"/>
              </a:xfrm>
              <a:custGeom>
                <a:avLst/>
                <a:gdLst>
                  <a:gd name="T0" fmla="*/ 2147483647 w 196"/>
                  <a:gd name="T1" fmla="*/ 2147483647 h 238"/>
                  <a:gd name="T2" fmla="*/ 2147483647 w 196"/>
                  <a:gd name="T3" fmla="*/ 2147483647 h 238"/>
                  <a:gd name="T4" fmla="*/ 2147483647 w 196"/>
                  <a:gd name="T5" fmla="*/ 2147483647 h 238"/>
                  <a:gd name="T6" fmla="*/ 2147483647 w 196"/>
                  <a:gd name="T7" fmla="*/ 2147483647 h 238"/>
                  <a:gd name="T8" fmla="*/ 2147483647 w 196"/>
                  <a:gd name="T9" fmla="*/ 2147483647 h 238"/>
                  <a:gd name="T10" fmla="*/ 2147483647 w 196"/>
                  <a:gd name="T11" fmla="*/ 2147483647 h 238"/>
                  <a:gd name="T12" fmla="*/ 2147483647 w 196"/>
                  <a:gd name="T13" fmla="*/ 2147483647 h 238"/>
                  <a:gd name="T14" fmla="*/ 2147483647 w 196"/>
                  <a:gd name="T15" fmla="*/ 2147483647 h 238"/>
                  <a:gd name="T16" fmla="*/ 2147483647 w 196"/>
                  <a:gd name="T17" fmla="*/ 2147483647 h 238"/>
                  <a:gd name="T18" fmla="*/ 2147483647 w 196"/>
                  <a:gd name="T19" fmla="*/ 2147483647 h 238"/>
                  <a:gd name="T20" fmla="*/ 2147483647 w 196"/>
                  <a:gd name="T21" fmla="*/ 2147483647 h 238"/>
                  <a:gd name="T22" fmla="*/ 2147483647 w 196"/>
                  <a:gd name="T23" fmla="*/ 2147483647 h 238"/>
                  <a:gd name="T24" fmla="*/ 2147483647 w 196"/>
                  <a:gd name="T25" fmla="*/ 2147483647 h 238"/>
                  <a:gd name="T26" fmla="*/ 2147483647 w 196"/>
                  <a:gd name="T27" fmla="*/ 2147483647 h 238"/>
                  <a:gd name="T28" fmla="*/ 2147483647 w 196"/>
                  <a:gd name="T29" fmla="*/ 2147483647 h 238"/>
                  <a:gd name="T30" fmla="*/ 2147483647 w 196"/>
                  <a:gd name="T31" fmla="*/ 2147483647 h 238"/>
                  <a:gd name="T32" fmla="*/ 2147483647 w 196"/>
                  <a:gd name="T33" fmla="*/ 2147483647 h 238"/>
                  <a:gd name="T34" fmla="*/ 2147483647 w 196"/>
                  <a:gd name="T35" fmla="*/ 2147483647 h 238"/>
                  <a:gd name="T36" fmla="*/ 2147483647 w 196"/>
                  <a:gd name="T37" fmla="*/ 2147483647 h 238"/>
                  <a:gd name="T38" fmla="*/ 2147483647 w 196"/>
                  <a:gd name="T39" fmla="*/ 2147483647 h 238"/>
                  <a:gd name="T40" fmla="*/ 2147483647 w 196"/>
                  <a:gd name="T41" fmla="*/ 2147483647 h 238"/>
                  <a:gd name="T42" fmla="*/ 2147483647 w 196"/>
                  <a:gd name="T43" fmla="*/ 2147483647 h 238"/>
                  <a:gd name="T44" fmla="*/ 2147483647 w 196"/>
                  <a:gd name="T45" fmla="*/ 2147483647 h 238"/>
                  <a:gd name="T46" fmla="*/ 2147483647 w 196"/>
                  <a:gd name="T47" fmla="*/ 2147483647 h 238"/>
                  <a:gd name="T48" fmla="*/ 2147483647 w 196"/>
                  <a:gd name="T49" fmla="*/ 2147483647 h 238"/>
                  <a:gd name="T50" fmla="*/ 2147483647 w 196"/>
                  <a:gd name="T51" fmla="*/ 2147483647 h 238"/>
                  <a:gd name="T52" fmla="*/ 2147483647 w 196"/>
                  <a:gd name="T53" fmla="*/ 2147483647 h 238"/>
                  <a:gd name="T54" fmla="*/ 2147483647 w 196"/>
                  <a:gd name="T55" fmla="*/ 2147483647 h 238"/>
                  <a:gd name="T56" fmla="*/ 2147483647 w 196"/>
                  <a:gd name="T57" fmla="*/ 2147483647 h 238"/>
                  <a:gd name="T58" fmla="*/ 2147483647 w 196"/>
                  <a:gd name="T59" fmla="*/ 2147483647 h 238"/>
                  <a:gd name="T60" fmla="*/ 2147483647 w 196"/>
                  <a:gd name="T61" fmla="*/ 2147483647 h 238"/>
                  <a:gd name="T62" fmla="*/ 2147483647 w 196"/>
                  <a:gd name="T63" fmla="*/ 2147483647 h 238"/>
                  <a:gd name="T64" fmla="*/ 2147483647 w 196"/>
                  <a:gd name="T65" fmla="*/ 2147483647 h 238"/>
                  <a:gd name="T66" fmla="*/ 2147483647 w 196"/>
                  <a:gd name="T67" fmla="*/ 2147483647 h 238"/>
                  <a:gd name="T68" fmla="*/ 2147483647 w 196"/>
                  <a:gd name="T69" fmla="*/ 2147483647 h 238"/>
                  <a:gd name="T70" fmla="*/ 2147483647 w 196"/>
                  <a:gd name="T71" fmla="*/ 2147483647 h 238"/>
                  <a:gd name="T72" fmla="*/ 2147483647 w 196"/>
                  <a:gd name="T73" fmla="*/ 2147483647 h 238"/>
                  <a:gd name="T74" fmla="*/ 2147483647 w 196"/>
                  <a:gd name="T75" fmla="*/ 2147483647 h 238"/>
                  <a:gd name="T76" fmla="*/ 2147483647 w 196"/>
                  <a:gd name="T77" fmla="*/ 2147483647 h 238"/>
                  <a:gd name="T78" fmla="*/ 2147483647 w 196"/>
                  <a:gd name="T79" fmla="*/ 2147483647 h 238"/>
                  <a:gd name="T80" fmla="*/ 2147483647 w 196"/>
                  <a:gd name="T81" fmla="*/ 2147483647 h 238"/>
                  <a:gd name="T82" fmla="*/ 2147483647 w 196"/>
                  <a:gd name="T83" fmla="*/ 2147483647 h 238"/>
                  <a:gd name="T84" fmla="*/ 2147483647 w 196"/>
                  <a:gd name="T85" fmla="*/ 2147483647 h 238"/>
                  <a:gd name="T86" fmla="*/ 2147483647 w 196"/>
                  <a:gd name="T87" fmla="*/ 2147483647 h 238"/>
                  <a:gd name="T88" fmla="*/ 2147483647 w 196"/>
                  <a:gd name="T89" fmla="*/ 0 h 238"/>
                  <a:gd name="T90" fmla="*/ 2147483647 w 196"/>
                  <a:gd name="T91" fmla="*/ 2147483647 h 238"/>
                  <a:gd name="T92" fmla="*/ 2147483647 w 196"/>
                  <a:gd name="T93" fmla="*/ 2147483647 h 238"/>
                  <a:gd name="T94" fmla="*/ 2147483647 w 196"/>
                  <a:gd name="T95" fmla="*/ 2147483647 h 238"/>
                  <a:gd name="T96" fmla="*/ 0 w 196"/>
                  <a:gd name="T97" fmla="*/ 2147483647 h 2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6"/>
                  <a:gd name="T148" fmla="*/ 0 h 238"/>
                  <a:gd name="T149" fmla="*/ 196 w 196"/>
                  <a:gd name="T150" fmla="*/ 238 h 2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6" h="238">
                    <a:moveTo>
                      <a:pt x="0" y="24"/>
                    </a:moveTo>
                    <a:lnTo>
                      <a:pt x="10" y="34"/>
                    </a:lnTo>
                    <a:lnTo>
                      <a:pt x="14" y="42"/>
                    </a:lnTo>
                    <a:lnTo>
                      <a:pt x="16" y="50"/>
                    </a:lnTo>
                    <a:lnTo>
                      <a:pt x="14" y="82"/>
                    </a:lnTo>
                    <a:lnTo>
                      <a:pt x="12" y="88"/>
                    </a:lnTo>
                    <a:lnTo>
                      <a:pt x="12" y="90"/>
                    </a:lnTo>
                    <a:lnTo>
                      <a:pt x="10" y="94"/>
                    </a:lnTo>
                    <a:lnTo>
                      <a:pt x="8" y="100"/>
                    </a:lnTo>
                    <a:lnTo>
                      <a:pt x="10" y="114"/>
                    </a:lnTo>
                    <a:lnTo>
                      <a:pt x="12" y="118"/>
                    </a:lnTo>
                    <a:lnTo>
                      <a:pt x="16" y="120"/>
                    </a:lnTo>
                    <a:lnTo>
                      <a:pt x="14" y="126"/>
                    </a:lnTo>
                    <a:lnTo>
                      <a:pt x="12" y="132"/>
                    </a:lnTo>
                    <a:lnTo>
                      <a:pt x="8" y="146"/>
                    </a:lnTo>
                    <a:lnTo>
                      <a:pt x="18" y="156"/>
                    </a:lnTo>
                    <a:lnTo>
                      <a:pt x="22" y="168"/>
                    </a:lnTo>
                    <a:lnTo>
                      <a:pt x="26" y="198"/>
                    </a:lnTo>
                    <a:lnTo>
                      <a:pt x="28" y="200"/>
                    </a:lnTo>
                    <a:lnTo>
                      <a:pt x="30" y="202"/>
                    </a:lnTo>
                    <a:lnTo>
                      <a:pt x="34" y="204"/>
                    </a:lnTo>
                    <a:lnTo>
                      <a:pt x="36" y="208"/>
                    </a:lnTo>
                    <a:lnTo>
                      <a:pt x="42" y="228"/>
                    </a:lnTo>
                    <a:lnTo>
                      <a:pt x="44" y="234"/>
                    </a:lnTo>
                    <a:lnTo>
                      <a:pt x="46" y="238"/>
                    </a:lnTo>
                    <a:lnTo>
                      <a:pt x="50" y="238"/>
                    </a:lnTo>
                    <a:lnTo>
                      <a:pt x="56" y="236"/>
                    </a:lnTo>
                    <a:lnTo>
                      <a:pt x="60" y="232"/>
                    </a:lnTo>
                    <a:lnTo>
                      <a:pt x="70" y="220"/>
                    </a:lnTo>
                    <a:lnTo>
                      <a:pt x="76" y="226"/>
                    </a:lnTo>
                    <a:lnTo>
                      <a:pt x="84" y="228"/>
                    </a:lnTo>
                    <a:lnTo>
                      <a:pt x="92" y="230"/>
                    </a:lnTo>
                    <a:lnTo>
                      <a:pt x="98" y="238"/>
                    </a:lnTo>
                    <a:lnTo>
                      <a:pt x="100" y="232"/>
                    </a:lnTo>
                    <a:lnTo>
                      <a:pt x="104" y="230"/>
                    </a:lnTo>
                    <a:lnTo>
                      <a:pt x="112" y="228"/>
                    </a:lnTo>
                    <a:lnTo>
                      <a:pt x="126" y="228"/>
                    </a:lnTo>
                    <a:lnTo>
                      <a:pt x="126" y="204"/>
                    </a:lnTo>
                    <a:lnTo>
                      <a:pt x="128" y="196"/>
                    </a:lnTo>
                    <a:lnTo>
                      <a:pt x="132" y="188"/>
                    </a:lnTo>
                    <a:lnTo>
                      <a:pt x="136" y="180"/>
                    </a:lnTo>
                    <a:lnTo>
                      <a:pt x="144" y="176"/>
                    </a:lnTo>
                    <a:lnTo>
                      <a:pt x="152" y="172"/>
                    </a:lnTo>
                    <a:lnTo>
                      <a:pt x="162" y="172"/>
                    </a:lnTo>
                    <a:lnTo>
                      <a:pt x="170" y="172"/>
                    </a:lnTo>
                    <a:lnTo>
                      <a:pt x="178" y="174"/>
                    </a:lnTo>
                    <a:lnTo>
                      <a:pt x="190" y="180"/>
                    </a:lnTo>
                    <a:lnTo>
                      <a:pt x="190" y="174"/>
                    </a:lnTo>
                    <a:lnTo>
                      <a:pt x="192" y="170"/>
                    </a:lnTo>
                    <a:lnTo>
                      <a:pt x="196" y="162"/>
                    </a:lnTo>
                    <a:lnTo>
                      <a:pt x="196" y="156"/>
                    </a:lnTo>
                    <a:lnTo>
                      <a:pt x="196" y="148"/>
                    </a:lnTo>
                    <a:lnTo>
                      <a:pt x="194" y="146"/>
                    </a:lnTo>
                    <a:lnTo>
                      <a:pt x="186" y="138"/>
                    </a:lnTo>
                    <a:lnTo>
                      <a:pt x="184" y="134"/>
                    </a:lnTo>
                    <a:lnTo>
                      <a:pt x="180" y="130"/>
                    </a:lnTo>
                    <a:lnTo>
                      <a:pt x="180" y="126"/>
                    </a:lnTo>
                    <a:lnTo>
                      <a:pt x="180" y="120"/>
                    </a:lnTo>
                    <a:lnTo>
                      <a:pt x="168" y="118"/>
                    </a:lnTo>
                    <a:lnTo>
                      <a:pt x="158" y="116"/>
                    </a:lnTo>
                    <a:lnTo>
                      <a:pt x="154" y="112"/>
                    </a:lnTo>
                    <a:lnTo>
                      <a:pt x="152" y="108"/>
                    </a:lnTo>
                    <a:lnTo>
                      <a:pt x="152" y="102"/>
                    </a:lnTo>
                    <a:lnTo>
                      <a:pt x="152" y="94"/>
                    </a:lnTo>
                    <a:lnTo>
                      <a:pt x="150" y="92"/>
                    </a:lnTo>
                    <a:lnTo>
                      <a:pt x="148" y="90"/>
                    </a:lnTo>
                    <a:lnTo>
                      <a:pt x="146" y="80"/>
                    </a:lnTo>
                    <a:lnTo>
                      <a:pt x="142" y="70"/>
                    </a:lnTo>
                    <a:lnTo>
                      <a:pt x="138" y="68"/>
                    </a:lnTo>
                    <a:lnTo>
                      <a:pt x="134" y="66"/>
                    </a:lnTo>
                    <a:lnTo>
                      <a:pt x="124" y="68"/>
                    </a:lnTo>
                    <a:lnTo>
                      <a:pt x="120" y="68"/>
                    </a:lnTo>
                    <a:lnTo>
                      <a:pt x="116" y="68"/>
                    </a:lnTo>
                    <a:lnTo>
                      <a:pt x="114" y="66"/>
                    </a:lnTo>
                    <a:lnTo>
                      <a:pt x="114" y="62"/>
                    </a:lnTo>
                    <a:lnTo>
                      <a:pt x="108" y="60"/>
                    </a:lnTo>
                    <a:lnTo>
                      <a:pt x="104" y="58"/>
                    </a:lnTo>
                    <a:lnTo>
                      <a:pt x="100" y="54"/>
                    </a:lnTo>
                    <a:lnTo>
                      <a:pt x="98" y="52"/>
                    </a:lnTo>
                    <a:lnTo>
                      <a:pt x="94" y="54"/>
                    </a:lnTo>
                    <a:lnTo>
                      <a:pt x="84" y="50"/>
                    </a:lnTo>
                    <a:lnTo>
                      <a:pt x="74" y="44"/>
                    </a:lnTo>
                    <a:lnTo>
                      <a:pt x="70" y="36"/>
                    </a:lnTo>
                    <a:lnTo>
                      <a:pt x="66" y="30"/>
                    </a:lnTo>
                    <a:lnTo>
                      <a:pt x="64" y="20"/>
                    </a:lnTo>
                    <a:lnTo>
                      <a:pt x="66" y="10"/>
                    </a:lnTo>
                    <a:lnTo>
                      <a:pt x="66" y="6"/>
                    </a:lnTo>
                    <a:lnTo>
                      <a:pt x="64" y="2"/>
                    </a:lnTo>
                    <a:lnTo>
                      <a:pt x="62" y="0"/>
                    </a:lnTo>
                    <a:lnTo>
                      <a:pt x="56" y="0"/>
                    </a:lnTo>
                    <a:lnTo>
                      <a:pt x="48" y="2"/>
                    </a:lnTo>
                    <a:lnTo>
                      <a:pt x="42" y="6"/>
                    </a:lnTo>
                    <a:lnTo>
                      <a:pt x="30" y="14"/>
                    </a:lnTo>
                    <a:lnTo>
                      <a:pt x="20" y="22"/>
                    </a:lnTo>
                    <a:lnTo>
                      <a:pt x="12" y="26"/>
                    </a:lnTo>
                    <a:lnTo>
                      <a:pt x="8" y="26"/>
                    </a:lnTo>
                    <a:lnTo>
                      <a:pt x="4" y="24"/>
                    </a:lnTo>
                    <a:lnTo>
                      <a:pt x="0"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2" name="Freeform 96"/>
              <p:cNvSpPr>
                <a:spLocks/>
              </p:cNvSpPr>
              <p:nvPr/>
            </p:nvSpPr>
            <p:spPr bwMode="auto">
              <a:xfrm>
                <a:off x="3201048" y="5137114"/>
                <a:ext cx="196029" cy="238940"/>
              </a:xfrm>
              <a:custGeom>
                <a:avLst/>
                <a:gdLst>
                  <a:gd name="T0" fmla="*/ 2147483647 w 134"/>
                  <a:gd name="T1" fmla="*/ 2147483647 h 152"/>
                  <a:gd name="T2" fmla="*/ 2147483647 w 134"/>
                  <a:gd name="T3" fmla="*/ 2147483647 h 152"/>
                  <a:gd name="T4" fmla="*/ 2147483647 w 134"/>
                  <a:gd name="T5" fmla="*/ 2147483647 h 152"/>
                  <a:gd name="T6" fmla="*/ 2147483647 w 134"/>
                  <a:gd name="T7" fmla="*/ 2147483647 h 152"/>
                  <a:gd name="T8" fmla="*/ 2147483647 w 134"/>
                  <a:gd name="T9" fmla="*/ 2147483647 h 152"/>
                  <a:gd name="T10" fmla="*/ 2147483647 w 134"/>
                  <a:gd name="T11" fmla="*/ 2147483647 h 152"/>
                  <a:gd name="T12" fmla="*/ 2147483647 w 134"/>
                  <a:gd name="T13" fmla="*/ 2147483647 h 152"/>
                  <a:gd name="T14" fmla="*/ 2147483647 w 134"/>
                  <a:gd name="T15" fmla="*/ 2147483647 h 152"/>
                  <a:gd name="T16" fmla="*/ 2147483647 w 134"/>
                  <a:gd name="T17" fmla="*/ 2147483647 h 152"/>
                  <a:gd name="T18" fmla="*/ 2147483647 w 134"/>
                  <a:gd name="T19" fmla="*/ 2147483647 h 152"/>
                  <a:gd name="T20" fmla="*/ 2147483647 w 134"/>
                  <a:gd name="T21" fmla="*/ 2147483647 h 152"/>
                  <a:gd name="T22" fmla="*/ 2147483647 w 134"/>
                  <a:gd name="T23" fmla="*/ 2147483647 h 152"/>
                  <a:gd name="T24" fmla="*/ 2147483647 w 134"/>
                  <a:gd name="T25" fmla="*/ 2147483647 h 152"/>
                  <a:gd name="T26" fmla="*/ 2147483647 w 134"/>
                  <a:gd name="T27" fmla="*/ 2147483647 h 152"/>
                  <a:gd name="T28" fmla="*/ 2147483647 w 134"/>
                  <a:gd name="T29" fmla="*/ 2147483647 h 152"/>
                  <a:gd name="T30" fmla="*/ 2147483647 w 134"/>
                  <a:gd name="T31" fmla="*/ 2147483647 h 152"/>
                  <a:gd name="T32" fmla="*/ 2147483647 w 134"/>
                  <a:gd name="T33" fmla="*/ 2147483647 h 152"/>
                  <a:gd name="T34" fmla="*/ 2147483647 w 134"/>
                  <a:gd name="T35" fmla="*/ 2147483647 h 152"/>
                  <a:gd name="T36" fmla="*/ 2147483647 w 134"/>
                  <a:gd name="T37" fmla="*/ 2147483647 h 152"/>
                  <a:gd name="T38" fmla="*/ 2147483647 w 134"/>
                  <a:gd name="T39" fmla="*/ 2147483647 h 152"/>
                  <a:gd name="T40" fmla="*/ 2147483647 w 134"/>
                  <a:gd name="T41" fmla="*/ 2147483647 h 152"/>
                  <a:gd name="T42" fmla="*/ 2147483647 w 134"/>
                  <a:gd name="T43" fmla="*/ 2147483647 h 152"/>
                  <a:gd name="T44" fmla="*/ 2147483647 w 134"/>
                  <a:gd name="T45" fmla="*/ 2147483647 h 152"/>
                  <a:gd name="T46" fmla="*/ 2147483647 w 134"/>
                  <a:gd name="T47" fmla="*/ 2147483647 h 152"/>
                  <a:gd name="T48" fmla="*/ 2147483647 w 134"/>
                  <a:gd name="T49" fmla="*/ 2147483647 h 152"/>
                  <a:gd name="T50" fmla="*/ 2147483647 w 134"/>
                  <a:gd name="T51" fmla="*/ 2147483647 h 152"/>
                  <a:gd name="T52" fmla="*/ 2147483647 w 134"/>
                  <a:gd name="T53" fmla="*/ 2147483647 h 152"/>
                  <a:gd name="T54" fmla="*/ 2147483647 w 134"/>
                  <a:gd name="T55" fmla="*/ 2147483647 h 152"/>
                  <a:gd name="T56" fmla="*/ 2147483647 w 134"/>
                  <a:gd name="T57" fmla="*/ 2147483647 h 152"/>
                  <a:gd name="T58" fmla="*/ 2147483647 w 134"/>
                  <a:gd name="T59" fmla="*/ 2147483647 h 152"/>
                  <a:gd name="T60" fmla="*/ 2147483647 w 134"/>
                  <a:gd name="T61" fmla="*/ 2147483647 h 152"/>
                  <a:gd name="T62" fmla="*/ 2147483647 w 134"/>
                  <a:gd name="T63" fmla="*/ 2147483647 h 152"/>
                  <a:gd name="T64" fmla="*/ 0 w 134"/>
                  <a:gd name="T65" fmla="*/ 2147483647 h 152"/>
                  <a:gd name="T66" fmla="*/ 0 w 134"/>
                  <a:gd name="T67" fmla="*/ 2147483647 h 152"/>
                  <a:gd name="T68" fmla="*/ 0 w 134"/>
                  <a:gd name="T69" fmla="*/ 2147483647 h 152"/>
                  <a:gd name="T70" fmla="*/ 2147483647 w 134"/>
                  <a:gd name="T71" fmla="*/ 2147483647 h 152"/>
                  <a:gd name="T72" fmla="*/ 2147483647 w 134"/>
                  <a:gd name="T73" fmla="*/ 2147483647 h 152"/>
                  <a:gd name="T74" fmla="*/ 2147483647 w 134"/>
                  <a:gd name="T75" fmla="*/ 2147483647 h 152"/>
                  <a:gd name="T76" fmla="*/ 2147483647 w 134"/>
                  <a:gd name="T77" fmla="*/ 2147483647 h 152"/>
                  <a:gd name="T78" fmla="*/ 2147483647 w 134"/>
                  <a:gd name="T79" fmla="*/ 0 h 152"/>
                  <a:gd name="T80" fmla="*/ 2147483647 w 134"/>
                  <a:gd name="T81" fmla="*/ 0 h 152"/>
                  <a:gd name="T82" fmla="*/ 2147483647 w 134"/>
                  <a:gd name="T83" fmla="*/ 0 h 152"/>
                  <a:gd name="T84" fmla="*/ 2147483647 w 134"/>
                  <a:gd name="T85" fmla="*/ 2147483647 h 152"/>
                  <a:gd name="T86" fmla="*/ 2147483647 w 134"/>
                  <a:gd name="T87" fmla="*/ 2147483647 h 152"/>
                  <a:gd name="T88" fmla="*/ 2147483647 w 134"/>
                  <a:gd name="T89" fmla="*/ 2147483647 h 152"/>
                  <a:gd name="T90" fmla="*/ 2147483647 w 134"/>
                  <a:gd name="T91" fmla="*/ 2147483647 h 152"/>
                  <a:gd name="T92" fmla="*/ 2147483647 w 134"/>
                  <a:gd name="T93" fmla="*/ 2147483647 h 152"/>
                  <a:gd name="T94" fmla="*/ 2147483647 w 134"/>
                  <a:gd name="T95" fmla="*/ 2147483647 h 152"/>
                  <a:gd name="T96" fmla="*/ 2147483647 w 134"/>
                  <a:gd name="T97" fmla="*/ 2147483647 h 152"/>
                  <a:gd name="T98" fmla="*/ 2147483647 w 134"/>
                  <a:gd name="T99" fmla="*/ 2147483647 h 152"/>
                  <a:gd name="T100" fmla="*/ 2147483647 w 134"/>
                  <a:gd name="T101" fmla="*/ 2147483647 h 152"/>
                  <a:gd name="T102" fmla="*/ 2147483647 w 134"/>
                  <a:gd name="T103" fmla="*/ 2147483647 h 152"/>
                  <a:gd name="T104" fmla="*/ 2147483647 w 134"/>
                  <a:gd name="T105" fmla="*/ 2147483647 h 152"/>
                  <a:gd name="T106" fmla="*/ 2147483647 w 134"/>
                  <a:gd name="T107" fmla="*/ 2147483647 h 152"/>
                  <a:gd name="T108" fmla="*/ 2147483647 w 134"/>
                  <a:gd name="T109" fmla="*/ 2147483647 h 152"/>
                  <a:gd name="T110" fmla="*/ 2147483647 w 134"/>
                  <a:gd name="T111" fmla="*/ 2147483647 h 152"/>
                  <a:gd name="T112" fmla="*/ 2147483647 w 134"/>
                  <a:gd name="T113" fmla="*/ 2147483647 h 152"/>
                  <a:gd name="T114" fmla="*/ 2147483647 w 134"/>
                  <a:gd name="T115" fmla="*/ 2147483647 h 152"/>
                  <a:gd name="T116" fmla="*/ 2147483647 w 134"/>
                  <a:gd name="T117" fmla="*/ 2147483647 h 152"/>
                  <a:gd name="T118" fmla="*/ 2147483647 w 134"/>
                  <a:gd name="T119" fmla="*/ 2147483647 h 152"/>
                  <a:gd name="T120" fmla="*/ 2147483647 w 134"/>
                  <a:gd name="T121" fmla="*/ 2147483647 h 152"/>
                  <a:gd name="T122" fmla="*/ 2147483647 w 134"/>
                  <a:gd name="T123" fmla="*/ 2147483647 h 152"/>
                  <a:gd name="T124" fmla="*/ 2147483647 w 134"/>
                  <a:gd name="T125" fmla="*/ 2147483647 h 1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4"/>
                  <a:gd name="T190" fmla="*/ 0 h 152"/>
                  <a:gd name="T191" fmla="*/ 134 w 134"/>
                  <a:gd name="T192" fmla="*/ 152 h 1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4" h="152">
                    <a:moveTo>
                      <a:pt x="132" y="118"/>
                    </a:moveTo>
                    <a:lnTo>
                      <a:pt x="134" y="122"/>
                    </a:lnTo>
                    <a:lnTo>
                      <a:pt x="134" y="130"/>
                    </a:lnTo>
                    <a:lnTo>
                      <a:pt x="134" y="136"/>
                    </a:lnTo>
                    <a:lnTo>
                      <a:pt x="130" y="138"/>
                    </a:lnTo>
                    <a:lnTo>
                      <a:pt x="122" y="146"/>
                    </a:lnTo>
                    <a:lnTo>
                      <a:pt x="112" y="150"/>
                    </a:lnTo>
                    <a:lnTo>
                      <a:pt x="102" y="152"/>
                    </a:lnTo>
                    <a:lnTo>
                      <a:pt x="94" y="152"/>
                    </a:lnTo>
                    <a:lnTo>
                      <a:pt x="86" y="150"/>
                    </a:lnTo>
                    <a:lnTo>
                      <a:pt x="82" y="148"/>
                    </a:lnTo>
                    <a:lnTo>
                      <a:pt x="74" y="148"/>
                    </a:lnTo>
                    <a:lnTo>
                      <a:pt x="76" y="138"/>
                    </a:lnTo>
                    <a:lnTo>
                      <a:pt x="80" y="132"/>
                    </a:lnTo>
                    <a:lnTo>
                      <a:pt x="82" y="124"/>
                    </a:lnTo>
                    <a:lnTo>
                      <a:pt x="84" y="116"/>
                    </a:lnTo>
                    <a:lnTo>
                      <a:pt x="82" y="110"/>
                    </a:lnTo>
                    <a:lnTo>
                      <a:pt x="78" y="106"/>
                    </a:lnTo>
                    <a:lnTo>
                      <a:pt x="72" y="106"/>
                    </a:lnTo>
                    <a:lnTo>
                      <a:pt x="64" y="104"/>
                    </a:lnTo>
                    <a:lnTo>
                      <a:pt x="62" y="102"/>
                    </a:lnTo>
                    <a:lnTo>
                      <a:pt x="60" y="98"/>
                    </a:lnTo>
                    <a:lnTo>
                      <a:pt x="58" y="94"/>
                    </a:lnTo>
                    <a:lnTo>
                      <a:pt x="54" y="92"/>
                    </a:lnTo>
                    <a:lnTo>
                      <a:pt x="46" y="90"/>
                    </a:lnTo>
                    <a:lnTo>
                      <a:pt x="40" y="88"/>
                    </a:lnTo>
                    <a:lnTo>
                      <a:pt x="34" y="88"/>
                    </a:lnTo>
                    <a:lnTo>
                      <a:pt x="30" y="86"/>
                    </a:lnTo>
                    <a:lnTo>
                      <a:pt x="24" y="82"/>
                    </a:lnTo>
                    <a:lnTo>
                      <a:pt x="12" y="66"/>
                    </a:lnTo>
                    <a:lnTo>
                      <a:pt x="4" y="62"/>
                    </a:lnTo>
                    <a:lnTo>
                      <a:pt x="2" y="60"/>
                    </a:lnTo>
                    <a:lnTo>
                      <a:pt x="0" y="58"/>
                    </a:lnTo>
                    <a:lnTo>
                      <a:pt x="0" y="56"/>
                    </a:lnTo>
                    <a:lnTo>
                      <a:pt x="0" y="32"/>
                    </a:lnTo>
                    <a:lnTo>
                      <a:pt x="2" y="24"/>
                    </a:lnTo>
                    <a:lnTo>
                      <a:pt x="6" y="16"/>
                    </a:lnTo>
                    <a:lnTo>
                      <a:pt x="10" y="8"/>
                    </a:lnTo>
                    <a:lnTo>
                      <a:pt x="18" y="4"/>
                    </a:lnTo>
                    <a:lnTo>
                      <a:pt x="26" y="0"/>
                    </a:lnTo>
                    <a:lnTo>
                      <a:pt x="36" y="0"/>
                    </a:lnTo>
                    <a:lnTo>
                      <a:pt x="44" y="0"/>
                    </a:lnTo>
                    <a:lnTo>
                      <a:pt x="52" y="2"/>
                    </a:lnTo>
                    <a:lnTo>
                      <a:pt x="64" y="8"/>
                    </a:lnTo>
                    <a:lnTo>
                      <a:pt x="64" y="18"/>
                    </a:lnTo>
                    <a:lnTo>
                      <a:pt x="70" y="34"/>
                    </a:lnTo>
                    <a:lnTo>
                      <a:pt x="76" y="50"/>
                    </a:lnTo>
                    <a:lnTo>
                      <a:pt x="78" y="54"/>
                    </a:lnTo>
                    <a:lnTo>
                      <a:pt x="82" y="56"/>
                    </a:lnTo>
                    <a:lnTo>
                      <a:pt x="92" y="56"/>
                    </a:lnTo>
                    <a:lnTo>
                      <a:pt x="100" y="58"/>
                    </a:lnTo>
                    <a:lnTo>
                      <a:pt x="106" y="62"/>
                    </a:lnTo>
                    <a:lnTo>
                      <a:pt x="108" y="68"/>
                    </a:lnTo>
                    <a:lnTo>
                      <a:pt x="114" y="80"/>
                    </a:lnTo>
                    <a:lnTo>
                      <a:pt x="120" y="90"/>
                    </a:lnTo>
                    <a:lnTo>
                      <a:pt x="122" y="86"/>
                    </a:lnTo>
                    <a:lnTo>
                      <a:pt x="126" y="84"/>
                    </a:lnTo>
                    <a:lnTo>
                      <a:pt x="128" y="82"/>
                    </a:lnTo>
                    <a:lnTo>
                      <a:pt x="132" y="84"/>
                    </a:lnTo>
                    <a:lnTo>
                      <a:pt x="132" y="88"/>
                    </a:lnTo>
                    <a:lnTo>
                      <a:pt x="132" y="94"/>
                    </a:lnTo>
                    <a:lnTo>
                      <a:pt x="132" y="106"/>
                    </a:lnTo>
                    <a:lnTo>
                      <a:pt x="132" y="1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3" name="Freeform 97"/>
              <p:cNvSpPr>
                <a:spLocks/>
              </p:cNvSpPr>
              <p:nvPr/>
            </p:nvSpPr>
            <p:spPr bwMode="auto">
              <a:xfrm>
                <a:off x="3341727" y="5455700"/>
                <a:ext cx="122230" cy="128763"/>
              </a:xfrm>
              <a:custGeom>
                <a:avLst/>
                <a:gdLst>
                  <a:gd name="T0" fmla="*/ 2147483647 w 84"/>
                  <a:gd name="T1" fmla="*/ 0 h 82"/>
                  <a:gd name="T2" fmla="*/ 2147483647 w 84"/>
                  <a:gd name="T3" fmla="*/ 0 h 82"/>
                  <a:gd name="T4" fmla="*/ 2147483647 w 84"/>
                  <a:gd name="T5" fmla="*/ 2147483647 h 82"/>
                  <a:gd name="T6" fmla="*/ 2147483647 w 84"/>
                  <a:gd name="T7" fmla="*/ 2147483647 h 82"/>
                  <a:gd name="T8" fmla="*/ 2147483647 w 84"/>
                  <a:gd name="T9" fmla="*/ 2147483647 h 82"/>
                  <a:gd name="T10" fmla="*/ 2147483647 w 84"/>
                  <a:gd name="T11" fmla="*/ 2147483647 h 82"/>
                  <a:gd name="T12" fmla="*/ 2147483647 w 84"/>
                  <a:gd name="T13" fmla="*/ 2147483647 h 82"/>
                  <a:gd name="T14" fmla="*/ 2147483647 w 84"/>
                  <a:gd name="T15" fmla="*/ 2147483647 h 82"/>
                  <a:gd name="T16" fmla="*/ 2147483647 w 84"/>
                  <a:gd name="T17" fmla="*/ 2147483647 h 82"/>
                  <a:gd name="T18" fmla="*/ 2147483647 w 84"/>
                  <a:gd name="T19" fmla="*/ 2147483647 h 82"/>
                  <a:gd name="T20" fmla="*/ 2147483647 w 84"/>
                  <a:gd name="T21" fmla="*/ 2147483647 h 82"/>
                  <a:gd name="T22" fmla="*/ 2147483647 w 84"/>
                  <a:gd name="T23" fmla="*/ 2147483647 h 82"/>
                  <a:gd name="T24" fmla="*/ 2147483647 w 84"/>
                  <a:gd name="T25" fmla="*/ 2147483647 h 82"/>
                  <a:gd name="T26" fmla="*/ 2147483647 w 84"/>
                  <a:gd name="T27" fmla="*/ 2147483647 h 82"/>
                  <a:gd name="T28" fmla="*/ 2147483647 w 84"/>
                  <a:gd name="T29" fmla="*/ 2147483647 h 82"/>
                  <a:gd name="T30" fmla="*/ 0 w 84"/>
                  <a:gd name="T31" fmla="*/ 2147483647 h 82"/>
                  <a:gd name="T32" fmla="*/ 2147483647 w 84"/>
                  <a:gd name="T33" fmla="*/ 0 h 8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4"/>
                  <a:gd name="T52" fmla="*/ 0 h 82"/>
                  <a:gd name="T53" fmla="*/ 84 w 84"/>
                  <a:gd name="T54" fmla="*/ 82 h 8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4" h="82">
                    <a:moveTo>
                      <a:pt x="2" y="0"/>
                    </a:moveTo>
                    <a:lnTo>
                      <a:pt x="12" y="0"/>
                    </a:lnTo>
                    <a:lnTo>
                      <a:pt x="22" y="4"/>
                    </a:lnTo>
                    <a:lnTo>
                      <a:pt x="34" y="12"/>
                    </a:lnTo>
                    <a:lnTo>
                      <a:pt x="44" y="18"/>
                    </a:lnTo>
                    <a:lnTo>
                      <a:pt x="66" y="36"/>
                    </a:lnTo>
                    <a:lnTo>
                      <a:pt x="84" y="50"/>
                    </a:lnTo>
                    <a:lnTo>
                      <a:pt x="78" y="62"/>
                    </a:lnTo>
                    <a:lnTo>
                      <a:pt x="72" y="72"/>
                    </a:lnTo>
                    <a:lnTo>
                      <a:pt x="66" y="78"/>
                    </a:lnTo>
                    <a:lnTo>
                      <a:pt x="60" y="82"/>
                    </a:lnTo>
                    <a:lnTo>
                      <a:pt x="58" y="82"/>
                    </a:lnTo>
                    <a:lnTo>
                      <a:pt x="40" y="80"/>
                    </a:lnTo>
                    <a:lnTo>
                      <a:pt x="24" y="76"/>
                    </a:lnTo>
                    <a:lnTo>
                      <a:pt x="12" y="72"/>
                    </a:lnTo>
                    <a:lnTo>
                      <a:pt x="0" y="66"/>
                    </a:lnTo>
                    <a:lnTo>
                      <a:pt x="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4" name="Freeform 98"/>
              <p:cNvSpPr>
                <a:spLocks/>
              </p:cNvSpPr>
              <p:nvPr/>
            </p:nvSpPr>
            <p:spPr bwMode="auto">
              <a:xfrm>
                <a:off x="3059216" y="5212778"/>
                <a:ext cx="357464" cy="872130"/>
              </a:xfrm>
              <a:custGeom>
                <a:avLst/>
                <a:gdLst>
                  <a:gd name="T0" fmla="*/ 2147483647 w 246"/>
                  <a:gd name="T1" fmla="*/ 2147483647 h 552"/>
                  <a:gd name="T2" fmla="*/ 2147483647 w 246"/>
                  <a:gd name="T3" fmla="*/ 2147483647 h 552"/>
                  <a:gd name="T4" fmla="*/ 2147483647 w 246"/>
                  <a:gd name="T5" fmla="*/ 2147483647 h 552"/>
                  <a:gd name="T6" fmla="*/ 2147483647 w 246"/>
                  <a:gd name="T7" fmla="*/ 2147483647 h 552"/>
                  <a:gd name="T8" fmla="*/ 2147483647 w 246"/>
                  <a:gd name="T9" fmla="*/ 2147483647 h 552"/>
                  <a:gd name="T10" fmla="*/ 2147483647 w 246"/>
                  <a:gd name="T11" fmla="*/ 2147483647 h 552"/>
                  <a:gd name="T12" fmla="*/ 2147483647 w 246"/>
                  <a:gd name="T13" fmla="*/ 2147483647 h 552"/>
                  <a:gd name="T14" fmla="*/ 2147483647 w 246"/>
                  <a:gd name="T15" fmla="*/ 2147483647 h 552"/>
                  <a:gd name="T16" fmla="*/ 2147483647 w 246"/>
                  <a:gd name="T17" fmla="*/ 2147483647 h 552"/>
                  <a:gd name="T18" fmla="*/ 2147483647 w 246"/>
                  <a:gd name="T19" fmla="*/ 2147483647 h 552"/>
                  <a:gd name="T20" fmla="*/ 2147483647 w 246"/>
                  <a:gd name="T21" fmla="*/ 2147483647 h 552"/>
                  <a:gd name="T22" fmla="*/ 2147483647 w 246"/>
                  <a:gd name="T23" fmla="*/ 2147483647 h 552"/>
                  <a:gd name="T24" fmla="*/ 2147483647 w 246"/>
                  <a:gd name="T25" fmla="*/ 2147483647 h 552"/>
                  <a:gd name="T26" fmla="*/ 2147483647 w 246"/>
                  <a:gd name="T27" fmla="*/ 2147483647 h 552"/>
                  <a:gd name="T28" fmla="*/ 2147483647 w 246"/>
                  <a:gd name="T29" fmla="*/ 2147483647 h 552"/>
                  <a:gd name="T30" fmla="*/ 2147483647 w 246"/>
                  <a:gd name="T31" fmla="*/ 2147483647 h 552"/>
                  <a:gd name="T32" fmla="*/ 2147483647 w 246"/>
                  <a:gd name="T33" fmla="*/ 2147483647 h 552"/>
                  <a:gd name="T34" fmla="*/ 2147483647 w 246"/>
                  <a:gd name="T35" fmla="*/ 2147483647 h 552"/>
                  <a:gd name="T36" fmla="*/ 2147483647 w 246"/>
                  <a:gd name="T37" fmla="*/ 2147483647 h 552"/>
                  <a:gd name="T38" fmla="*/ 2147483647 w 246"/>
                  <a:gd name="T39" fmla="*/ 2147483647 h 552"/>
                  <a:gd name="T40" fmla="*/ 2147483647 w 246"/>
                  <a:gd name="T41" fmla="*/ 2147483647 h 552"/>
                  <a:gd name="T42" fmla="*/ 2147483647 w 246"/>
                  <a:gd name="T43" fmla="*/ 2147483647 h 552"/>
                  <a:gd name="T44" fmla="*/ 2147483647 w 246"/>
                  <a:gd name="T45" fmla="*/ 2147483647 h 552"/>
                  <a:gd name="T46" fmla="*/ 2147483647 w 246"/>
                  <a:gd name="T47" fmla="*/ 2147483647 h 552"/>
                  <a:gd name="T48" fmla="*/ 2147483647 w 246"/>
                  <a:gd name="T49" fmla="*/ 2147483647 h 552"/>
                  <a:gd name="T50" fmla="*/ 2147483647 w 246"/>
                  <a:gd name="T51" fmla="*/ 2147483647 h 552"/>
                  <a:gd name="T52" fmla="*/ 2147483647 w 246"/>
                  <a:gd name="T53" fmla="*/ 2147483647 h 552"/>
                  <a:gd name="T54" fmla="*/ 2147483647 w 246"/>
                  <a:gd name="T55" fmla="*/ 2147483647 h 552"/>
                  <a:gd name="T56" fmla="*/ 2147483647 w 246"/>
                  <a:gd name="T57" fmla="*/ 2147483647 h 552"/>
                  <a:gd name="T58" fmla="*/ 2147483647 w 246"/>
                  <a:gd name="T59" fmla="*/ 2147483647 h 552"/>
                  <a:gd name="T60" fmla="*/ 2147483647 w 246"/>
                  <a:gd name="T61" fmla="*/ 2147483647 h 552"/>
                  <a:gd name="T62" fmla="*/ 2147483647 w 246"/>
                  <a:gd name="T63" fmla="*/ 2147483647 h 552"/>
                  <a:gd name="T64" fmla="*/ 2147483647 w 246"/>
                  <a:gd name="T65" fmla="*/ 2147483647 h 552"/>
                  <a:gd name="T66" fmla="*/ 2147483647 w 246"/>
                  <a:gd name="T67" fmla="*/ 2147483647 h 552"/>
                  <a:gd name="T68" fmla="*/ 2147483647 w 246"/>
                  <a:gd name="T69" fmla="*/ 2147483647 h 552"/>
                  <a:gd name="T70" fmla="*/ 2147483647 w 246"/>
                  <a:gd name="T71" fmla="*/ 2147483647 h 552"/>
                  <a:gd name="T72" fmla="*/ 2147483647 w 246"/>
                  <a:gd name="T73" fmla="*/ 2147483647 h 552"/>
                  <a:gd name="T74" fmla="*/ 2147483647 w 246"/>
                  <a:gd name="T75" fmla="*/ 2147483647 h 552"/>
                  <a:gd name="T76" fmla="*/ 2147483647 w 246"/>
                  <a:gd name="T77" fmla="*/ 2147483647 h 552"/>
                  <a:gd name="T78" fmla="*/ 2147483647 w 246"/>
                  <a:gd name="T79" fmla="*/ 2147483647 h 552"/>
                  <a:gd name="T80" fmla="*/ 2147483647 w 246"/>
                  <a:gd name="T81" fmla="*/ 2147483647 h 552"/>
                  <a:gd name="T82" fmla="*/ 2147483647 w 246"/>
                  <a:gd name="T83" fmla="*/ 2147483647 h 552"/>
                  <a:gd name="T84" fmla="*/ 2147483647 w 246"/>
                  <a:gd name="T85" fmla="*/ 2147483647 h 552"/>
                  <a:gd name="T86" fmla="*/ 2147483647 w 246"/>
                  <a:gd name="T87" fmla="*/ 2147483647 h 552"/>
                  <a:gd name="T88" fmla="*/ 2147483647 w 246"/>
                  <a:gd name="T89" fmla="*/ 2147483647 h 552"/>
                  <a:gd name="T90" fmla="*/ 2147483647 w 246"/>
                  <a:gd name="T91" fmla="*/ 2147483647 h 552"/>
                  <a:gd name="T92" fmla="*/ 2147483647 w 246"/>
                  <a:gd name="T93" fmla="*/ 2147483647 h 552"/>
                  <a:gd name="T94" fmla="*/ 2147483647 w 246"/>
                  <a:gd name="T95" fmla="*/ 2147483647 h 552"/>
                  <a:gd name="T96" fmla="*/ 2147483647 w 246"/>
                  <a:gd name="T97" fmla="*/ 2147483647 h 552"/>
                  <a:gd name="T98" fmla="*/ 2147483647 w 246"/>
                  <a:gd name="T99" fmla="*/ 2147483647 h 552"/>
                  <a:gd name="T100" fmla="*/ 2147483647 w 246"/>
                  <a:gd name="T101" fmla="*/ 2147483647 h 552"/>
                  <a:gd name="T102" fmla="*/ 2147483647 w 246"/>
                  <a:gd name="T103" fmla="*/ 2147483647 h 552"/>
                  <a:gd name="T104" fmla="*/ 2147483647 w 246"/>
                  <a:gd name="T105" fmla="*/ 2147483647 h 552"/>
                  <a:gd name="T106" fmla="*/ 2147483647 w 246"/>
                  <a:gd name="T107" fmla="*/ 2147483647 h 552"/>
                  <a:gd name="T108" fmla="*/ 2147483647 w 246"/>
                  <a:gd name="T109" fmla="*/ 2147483647 h 552"/>
                  <a:gd name="T110" fmla="*/ 2147483647 w 246"/>
                  <a:gd name="T111" fmla="*/ 2147483647 h 552"/>
                  <a:gd name="T112" fmla="*/ 2147483647 w 246"/>
                  <a:gd name="T113" fmla="*/ 2147483647 h 552"/>
                  <a:gd name="T114" fmla="*/ 2147483647 w 246"/>
                  <a:gd name="T115" fmla="*/ 2147483647 h 552"/>
                  <a:gd name="T116" fmla="*/ 2147483647 w 246"/>
                  <a:gd name="T117" fmla="*/ 2147483647 h 55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6"/>
                  <a:gd name="T178" fmla="*/ 0 h 552"/>
                  <a:gd name="T179" fmla="*/ 246 w 246"/>
                  <a:gd name="T180" fmla="*/ 552 h 55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6" h="552">
                    <a:moveTo>
                      <a:pt x="196" y="154"/>
                    </a:move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36" y="70"/>
                    </a:lnTo>
                    <a:lnTo>
                      <a:pt x="230" y="70"/>
                    </a:lnTo>
                    <a:lnTo>
                      <a:pt x="232" y="74"/>
                    </a:lnTo>
                    <a:lnTo>
                      <a:pt x="232" y="82"/>
                    </a:lnTo>
                    <a:lnTo>
                      <a:pt x="232" y="88"/>
                    </a:lnTo>
                    <a:lnTo>
                      <a:pt x="228" y="90"/>
                    </a:lnTo>
                    <a:lnTo>
                      <a:pt x="220" y="98"/>
                    </a:lnTo>
                    <a:lnTo>
                      <a:pt x="210" y="102"/>
                    </a:lnTo>
                    <a:lnTo>
                      <a:pt x="200" y="104"/>
                    </a:lnTo>
                    <a:lnTo>
                      <a:pt x="192" y="104"/>
                    </a:lnTo>
                    <a:lnTo>
                      <a:pt x="184" y="102"/>
                    </a:lnTo>
                    <a:lnTo>
                      <a:pt x="180" y="100"/>
                    </a:lnTo>
                    <a:lnTo>
                      <a:pt x="172" y="100"/>
                    </a:lnTo>
                    <a:lnTo>
                      <a:pt x="174" y="90"/>
                    </a:lnTo>
                    <a:lnTo>
                      <a:pt x="178" y="84"/>
                    </a:lnTo>
                    <a:lnTo>
                      <a:pt x="180" y="76"/>
                    </a:lnTo>
                    <a:lnTo>
                      <a:pt x="182" y="68"/>
                    </a:lnTo>
                    <a:lnTo>
                      <a:pt x="180" y="62"/>
                    </a:lnTo>
                    <a:lnTo>
                      <a:pt x="176" y="58"/>
                    </a:lnTo>
                    <a:lnTo>
                      <a:pt x="170" y="58"/>
                    </a:lnTo>
                    <a:lnTo>
                      <a:pt x="162" y="56"/>
                    </a:lnTo>
                    <a:lnTo>
                      <a:pt x="160" y="54"/>
                    </a:lnTo>
                    <a:lnTo>
                      <a:pt x="158" y="50"/>
                    </a:lnTo>
                    <a:lnTo>
                      <a:pt x="156" y="46"/>
                    </a:lnTo>
                    <a:lnTo>
                      <a:pt x="152" y="44"/>
                    </a:lnTo>
                    <a:lnTo>
                      <a:pt x="144" y="42"/>
                    </a:lnTo>
                    <a:lnTo>
                      <a:pt x="138" y="40"/>
                    </a:lnTo>
                    <a:lnTo>
                      <a:pt x="132" y="40"/>
                    </a:lnTo>
                    <a:lnTo>
                      <a:pt x="128" y="38"/>
                    </a:lnTo>
                    <a:lnTo>
                      <a:pt x="122" y="34"/>
                    </a:lnTo>
                    <a:lnTo>
                      <a:pt x="110" y="18"/>
                    </a:lnTo>
                    <a:lnTo>
                      <a:pt x="102" y="14"/>
                    </a:lnTo>
                    <a:lnTo>
                      <a:pt x="98" y="10"/>
                    </a:lnTo>
                    <a:lnTo>
                      <a:pt x="98" y="8"/>
                    </a:lnTo>
                    <a:lnTo>
                      <a:pt x="84" y="8"/>
                    </a:lnTo>
                    <a:lnTo>
                      <a:pt x="76" y="10"/>
                    </a:lnTo>
                    <a:lnTo>
                      <a:pt x="72" y="12"/>
                    </a:lnTo>
                    <a:lnTo>
                      <a:pt x="70" y="18"/>
                    </a:lnTo>
                    <a:lnTo>
                      <a:pt x="64" y="10"/>
                    </a:lnTo>
                    <a:lnTo>
                      <a:pt x="56" y="8"/>
                    </a:lnTo>
                    <a:lnTo>
                      <a:pt x="48" y="6"/>
                    </a:lnTo>
                    <a:lnTo>
                      <a:pt x="42" y="0"/>
                    </a:lnTo>
                    <a:lnTo>
                      <a:pt x="34" y="8"/>
                    </a:lnTo>
                    <a:lnTo>
                      <a:pt x="28" y="16"/>
                    </a:lnTo>
                    <a:lnTo>
                      <a:pt x="30" y="30"/>
                    </a:lnTo>
                    <a:lnTo>
                      <a:pt x="30" y="34"/>
                    </a:lnTo>
                    <a:lnTo>
                      <a:pt x="28" y="40"/>
                    </a:lnTo>
                    <a:lnTo>
                      <a:pt x="22" y="46"/>
                    </a:lnTo>
                    <a:lnTo>
                      <a:pt x="16" y="50"/>
                    </a:lnTo>
                    <a:lnTo>
                      <a:pt x="14" y="54"/>
                    </a:lnTo>
                    <a:lnTo>
                      <a:pt x="12" y="62"/>
                    </a:lnTo>
                    <a:lnTo>
                      <a:pt x="14" y="80"/>
                    </a:lnTo>
                    <a:lnTo>
                      <a:pt x="16" y="86"/>
                    </a:lnTo>
                    <a:lnTo>
                      <a:pt x="20" y="92"/>
                    </a:lnTo>
                    <a:lnTo>
                      <a:pt x="16" y="100"/>
                    </a:lnTo>
                    <a:lnTo>
                      <a:pt x="8" y="112"/>
                    </a:lnTo>
                    <a:lnTo>
                      <a:pt x="2" y="122"/>
                    </a:lnTo>
                    <a:lnTo>
                      <a:pt x="0" y="136"/>
                    </a:lnTo>
                    <a:lnTo>
                      <a:pt x="2" y="140"/>
                    </a:lnTo>
                    <a:lnTo>
                      <a:pt x="4" y="144"/>
                    </a:lnTo>
                    <a:lnTo>
                      <a:pt x="8" y="146"/>
                    </a:lnTo>
                    <a:lnTo>
                      <a:pt x="8" y="152"/>
                    </a:lnTo>
                    <a:lnTo>
                      <a:pt x="4" y="162"/>
                    </a:lnTo>
                    <a:lnTo>
                      <a:pt x="2" y="170"/>
                    </a:lnTo>
                    <a:lnTo>
                      <a:pt x="0" y="174"/>
                    </a:lnTo>
                    <a:lnTo>
                      <a:pt x="2" y="180"/>
                    </a:lnTo>
                    <a:lnTo>
                      <a:pt x="4" y="186"/>
                    </a:lnTo>
                    <a:lnTo>
                      <a:pt x="8" y="192"/>
                    </a:lnTo>
                    <a:lnTo>
                      <a:pt x="10" y="198"/>
                    </a:lnTo>
                    <a:lnTo>
                      <a:pt x="12" y="204"/>
                    </a:lnTo>
                    <a:lnTo>
                      <a:pt x="16" y="210"/>
                    </a:lnTo>
                    <a:lnTo>
                      <a:pt x="18" y="218"/>
                    </a:lnTo>
                    <a:lnTo>
                      <a:pt x="20" y="226"/>
                    </a:lnTo>
                    <a:lnTo>
                      <a:pt x="20" y="256"/>
                    </a:lnTo>
                    <a:lnTo>
                      <a:pt x="18" y="260"/>
                    </a:lnTo>
                    <a:lnTo>
                      <a:pt x="16" y="266"/>
                    </a:lnTo>
                    <a:lnTo>
                      <a:pt x="14" y="270"/>
                    </a:lnTo>
                    <a:lnTo>
                      <a:pt x="12" y="274"/>
                    </a:lnTo>
                    <a:lnTo>
                      <a:pt x="16" y="280"/>
                    </a:lnTo>
                    <a:lnTo>
                      <a:pt x="18" y="292"/>
                    </a:lnTo>
                    <a:lnTo>
                      <a:pt x="24" y="300"/>
                    </a:lnTo>
                    <a:lnTo>
                      <a:pt x="26" y="308"/>
                    </a:lnTo>
                    <a:lnTo>
                      <a:pt x="24" y="310"/>
                    </a:lnTo>
                    <a:lnTo>
                      <a:pt x="22" y="312"/>
                    </a:lnTo>
                    <a:lnTo>
                      <a:pt x="20" y="316"/>
                    </a:lnTo>
                    <a:lnTo>
                      <a:pt x="18" y="322"/>
                    </a:lnTo>
                    <a:lnTo>
                      <a:pt x="20" y="336"/>
                    </a:lnTo>
                    <a:lnTo>
                      <a:pt x="26" y="348"/>
                    </a:lnTo>
                    <a:lnTo>
                      <a:pt x="30" y="362"/>
                    </a:lnTo>
                    <a:lnTo>
                      <a:pt x="32" y="370"/>
                    </a:lnTo>
                    <a:lnTo>
                      <a:pt x="30" y="374"/>
                    </a:lnTo>
                    <a:lnTo>
                      <a:pt x="26" y="374"/>
                    </a:lnTo>
                    <a:lnTo>
                      <a:pt x="38" y="394"/>
                    </a:lnTo>
                    <a:lnTo>
                      <a:pt x="46" y="408"/>
                    </a:lnTo>
                    <a:lnTo>
                      <a:pt x="50" y="412"/>
                    </a:lnTo>
                    <a:lnTo>
                      <a:pt x="54" y="414"/>
                    </a:lnTo>
                    <a:lnTo>
                      <a:pt x="52" y="418"/>
                    </a:lnTo>
                    <a:lnTo>
                      <a:pt x="50" y="422"/>
                    </a:lnTo>
                    <a:lnTo>
                      <a:pt x="52" y="432"/>
                    </a:lnTo>
                    <a:lnTo>
                      <a:pt x="54" y="438"/>
                    </a:lnTo>
                    <a:lnTo>
                      <a:pt x="58" y="446"/>
                    </a:lnTo>
                    <a:lnTo>
                      <a:pt x="58" y="456"/>
                    </a:lnTo>
                    <a:lnTo>
                      <a:pt x="58" y="462"/>
                    </a:lnTo>
                    <a:lnTo>
                      <a:pt x="56" y="464"/>
                    </a:lnTo>
                    <a:lnTo>
                      <a:pt x="54" y="468"/>
                    </a:lnTo>
                    <a:lnTo>
                      <a:pt x="52" y="472"/>
                    </a:lnTo>
                    <a:lnTo>
                      <a:pt x="54" y="474"/>
                    </a:lnTo>
                    <a:lnTo>
                      <a:pt x="54" y="476"/>
                    </a:lnTo>
                    <a:lnTo>
                      <a:pt x="56" y="480"/>
                    </a:lnTo>
                    <a:lnTo>
                      <a:pt x="56" y="484"/>
                    </a:lnTo>
                    <a:lnTo>
                      <a:pt x="54" y="494"/>
                    </a:lnTo>
                    <a:lnTo>
                      <a:pt x="52" y="504"/>
                    </a:lnTo>
                    <a:lnTo>
                      <a:pt x="54" y="510"/>
                    </a:lnTo>
                    <a:lnTo>
                      <a:pt x="56" y="514"/>
                    </a:lnTo>
                    <a:lnTo>
                      <a:pt x="64" y="520"/>
                    </a:lnTo>
                    <a:lnTo>
                      <a:pt x="70" y="524"/>
                    </a:lnTo>
                    <a:lnTo>
                      <a:pt x="78" y="528"/>
                    </a:lnTo>
                    <a:lnTo>
                      <a:pt x="84" y="534"/>
                    </a:lnTo>
                    <a:lnTo>
                      <a:pt x="86" y="540"/>
                    </a:lnTo>
                    <a:lnTo>
                      <a:pt x="88" y="546"/>
                    </a:lnTo>
                    <a:lnTo>
                      <a:pt x="92" y="552"/>
                    </a:lnTo>
                    <a:lnTo>
                      <a:pt x="140" y="552"/>
                    </a:lnTo>
                    <a:lnTo>
                      <a:pt x="128" y="532"/>
                    </a:lnTo>
                    <a:lnTo>
                      <a:pt x="124" y="526"/>
                    </a:lnTo>
                    <a:lnTo>
                      <a:pt x="124" y="522"/>
                    </a:lnTo>
                    <a:lnTo>
                      <a:pt x="124" y="518"/>
                    </a:lnTo>
                    <a:lnTo>
                      <a:pt x="124" y="516"/>
                    </a:lnTo>
                    <a:lnTo>
                      <a:pt x="124" y="514"/>
                    </a:lnTo>
                    <a:lnTo>
                      <a:pt x="128" y="512"/>
                    </a:lnTo>
                    <a:lnTo>
                      <a:pt x="134" y="508"/>
                    </a:lnTo>
                    <a:lnTo>
                      <a:pt x="138" y="504"/>
                    </a:lnTo>
                    <a:lnTo>
                      <a:pt x="134" y="502"/>
                    </a:lnTo>
                    <a:lnTo>
                      <a:pt x="134" y="500"/>
                    </a:lnTo>
                    <a:lnTo>
                      <a:pt x="134" y="494"/>
                    </a:lnTo>
                    <a:lnTo>
                      <a:pt x="136" y="490"/>
                    </a:lnTo>
                    <a:lnTo>
                      <a:pt x="142" y="484"/>
                    </a:lnTo>
                    <a:lnTo>
                      <a:pt x="150" y="478"/>
                    </a:lnTo>
                    <a:lnTo>
                      <a:pt x="152" y="474"/>
                    </a:lnTo>
                    <a:lnTo>
                      <a:pt x="152" y="470"/>
                    </a:lnTo>
                    <a:lnTo>
                      <a:pt x="152" y="464"/>
                    </a:lnTo>
                    <a:lnTo>
                      <a:pt x="148" y="460"/>
                    </a:lnTo>
                    <a:lnTo>
                      <a:pt x="148" y="458"/>
                    </a:lnTo>
                    <a:lnTo>
                      <a:pt x="140" y="456"/>
                    </a:lnTo>
                    <a:lnTo>
                      <a:pt x="128" y="450"/>
                    </a:lnTo>
                    <a:lnTo>
                      <a:pt x="118" y="444"/>
                    </a:lnTo>
                    <a:lnTo>
                      <a:pt x="116" y="442"/>
                    </a:lnTo>
                    <a:lnTo>
                      <a:pt x="114" y="440"/>
                    </a:lnTo>
                    <a:lnTo>
                      <a:pt x="116" y="436"/>
                    </a:lnTo>
                    <a:lnTo>
                      <a:pt x="118" y="432"/>
                    </a:lnTo>
                    <a:lnTo>
                      <a:pt x="124" y="424"/>
                    </a:lnTo>
                    <a:lnTo>
                      <a:pt x="134" y="418"/>
                    </a:lnTo>
                    <a:lnTo>
                      <a:pt x="140" y="410"/>
                    </a:lnTo>
                    <a:lnTo>
                      <a:pt x="138" y="404"/>
                    </a:lnTo>
                    <a:lnTo>
                      <a:pt x="136" y="396"/>
                    </a:lnTo>
                    <a:lnTo>
                      <a:pt x="138" y="390"/>
                    </a:lnTo>
                    <a:lnTo>
                      <a:pt x="140" y="388"/>
                    </a:lnTo>
                    <a:lnTo>
                      <a:pt x="144" y="386"/>
                    </a:lnTo>
                    <a:lnTo>
                      <a:pt x="140" y="380"/>
                    </a:lnTo>
                    <a:lnTo>
                      <a:pt x="136" y="374"/>
                    </a:lnTo>
                    <a:lnTo>
                      <a:pt x="142" y="378"/>
                    </a:lnTo>
                    <a:lnTo>
                      <a:pt x="144" y="380"/>
                    </a:lnTo>
                    <a:lnTo>
                      <a:pt x="148" y="382"/>
                    </a:lnTo>
                    <a:lnTo>
                      <a:pt x="152" y="380"/>
                    </a:lnTo>
                    <a:lnTo>
                      <a:pt x="152" y="374"/>
                    </a:lnTo>
                    <a:lnTo>
                      <a:pt x="152" y="368"/>
                    </a:lnTo>
                    <a:lnTo>
                      <a:pt x="146" y="366"/>
                    </a:lnTo>
                    <a:lnTo>
                      <a:pt x="140" y="368"/>
                    </a:lnTo>
                    <a:lnTo>
                      <a:pt x="134" y="370"/>
                    </a:lnTo>
                    <a:lnTo>
                      <a:pt x="126" y="360"/>
                    </a:lnTo>
                    <a:lnTo>
                      <a:pt x="122" y="346"/>
                    </a:lnTo>
                    <a:lnTo>
                      <a:pt x="128" y="346"/>
                    </a:lnTo>
                    <a:lnTo>
                      <a:pt x="136" y="346"/>
                    </a:lnTo>
                    <a:lnTo>
                      <a:pt x="144" y="350"/>
                    </a:lnTo>
                    <a:lnTo>
                      <a:pt x="152" y="350"/>
                    </a:lnTo>
                    <a:lnTo>
                      <a:pt x="158" y="348"/>
                    </a:lnTo>
                    <a:lnTo>
                      <a:pt x="164" y="344"/>
                    </a:lnTo>
                    <a:lnTo>
                      <a:pt x="160" y="340"/>
                    </a:lnTo>
                    <a:lnTo>
                      <a:pt x="156" y="336"/>
                    </a:lnTo>
                    <a:lnTo>
                      <a:pt x="156" y="334"/>
                    </a:lnTo>
                    <a:lnTo>
                      <a:pt x="156" y="326"/>
                    </a:lnTo>
                    <a:lnTo>
                      <a:pt x="162" y="320"/>
                    </a:lnTo>
                    <a:lnTo>
                      <a:pt x="168" y="314"/>
                    </a:lnTo>
                    <a:lnTo>
                      <a:pt x="176" y="312"/>
                    </a:lnTo>
                    <a:lnTo>
                      <a:pt x="192" y="308"/>
                    </a:lnTo>
                    <a:lnTo>
                      <a:pt x="206" y="306"/>
                    </a:lnTo>
                    <a:lnTo>
                      <a:pt x="210" y="304"/>
                    </a:lnTo>
                    <a:lnTo>
                      <a:pt x="216" y="300"/>
                    </a:lnTo>
                    <a:lnTo>
                      <a:pt x="224" y="290"/>
                    </a:lnTo>
                    <a:lnTo>
                      <a:pt x="230" y="280"/>
                    </a:lnTo>
                    <a:lnTo>
                      <a:pt x="232" y="268"/>
                    </a:lnTo>
                    <a:lnTo>
                      <a:pt x="230" y="262"/>
                    </a:lnTo>
                    <a:lnTo>
                      <a:pt x="226" y="258"/>
                    </a:lnTo>
                    <a:lnTo>
                      <a:pt x="222" y="254"/>
                    </a:lnTo>
                    <a:lnTo>
                      <a:pt x="220" y="250"/>
                    </a:lnTo>
                    <a:lnTo>
                      <a:pt x="220" y="248"/>
                    </a:lnTo>
                    <a:lnTo>
                      <a:pt x="220" y="242"/>
                    </a:lnTo>
                    <a:lnTo>
                      <a:pt x="206" y="232"/>
                    </a:lnTo>
                    <a:lnTo>
                      <a:pt x="198" y="226"/>
                    </a:lnTo>
                    <a:lnTo>
                      <a:pt x="194" y="220"/>
                    </a:lnTo>
                    <a:lnTo>
                      <a:pt x="196" y="154"/>
                    </a:lnTo>
                    <a:lnTo>
                      <a:pt x="196" y="148"/>
                    </a:lnTo>
                    <a:lnTo>
                      <a:pt x="200" y="142"/>
                    </a:lnTo>
                    <a:lnTo>
                      <a:pt x="206" y="128"/>
                    </a:lnTo>
                    <a:lnTo>
                      <a:pt x="216" y="116"/>
                    </a:lnTo>
                    <a:lnTo>
                      <a:pt x="224" y="108"/>
                    </a:lnTo>
                    <a:lnTo>
                      <a:pt x="238" y="102"/>
                    </a:lnTo>
                    <a:lnTo>
                      <a:pt x="244" y="96"/>
                    </a:lnTo>
                    <a:lnTo>
                      <a:pt x="246" y="92"/>
                    </a:lnTo>
                    <a:lnTo>
                      <a:pt x="246" y="88"/>
                    </a:lnTo>
                    <a:lnTo>
                      <a:pt x="244" y="78"/>
                    </a:lnTo>
                    <a:lnTo>
                      <a:pt x="242" y="68"/>
                    </a:lnTo>
                    <a:lnTo>
                      <a:pt x="244" y="78"/>
                    </a:lnTo>
                    <a:lnTo>
                      <a:pt x="246" y="88"/>
                    </a:lnTo>
                    <a:lnTo>
                      <a:pt x="246" y="92"/>
                    </a:lnTo>
                    <a:lnTo>
                      <a:pt x="244" y="96"/>
                    </a:lnTo>
                    <a:lnTo>
                      <a:pt x="238" y="102"/>
                    </a:lnTo>
                    <a:lnTo>
                      <a:pt x="224" y="108"/>
                    </a:lnTo>
                    <a:lnTo>
                      <a:pt x="216" y="116"/>
                    </a:lnTo>
                    <a:lnTo>
                      <a:pt x="206" y="128"/>
                    </a:lnTo>
                    <a:lnTo>
                      <a:pt x="200" y="142"/>
                    </a:lnTo>
                    <a:lnTo>
                      <a:pt x="196" y="148"/>
                    </a:lnTo>
                    <a:lnTo>
                      <a:pt x="196" y="154"/>
                    </a:lnTo>
                    <a:lnTo>
                      <a:pt x="194" y="220"/>
                    </a:lnTo>
                    <a:lnTo>
                      <a:pt x="196" y="15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5" name="Freeform 99"/>
              <p:cNvSpPr>
                <a:spLocks/>
              </p:cNvSpPr>
              <p:nvPr/>
            </p:nvSpPr>
            <p:spPr bwMode="auto">
              <a:xfrm>
                <a:off x="3007326" y="5097291"/>
                <a:ext cx="281358" cy="1071246"/>
              </a:xfrm>
              <a:custGeom>
                <a:avLst/>
                <a:gdLst>
                  <a:gd name="T0" fmla="*/ 2147483647 w 192"/>
                  <a:gd name="T1" fmla="*/ 2147483647 h 678"/>
                  <a:gd name="T2" fmla="*/ 2147483647 w 192"/>
                  <a:gd name="T3" fmla="*/ 2147483647 h 678"/>
                  <a:gd name="T4" fmla="*/ 2147483647 w 192"/>
                  <a:gd name="T5" fmla="*/ 2147483647 h 678"/>
                  <a:gd name="T6" fmla="*/ 2147483647 w 192"/>
                  <a:gd name="T7" fmla="*/ 2147483647 h 678"/>
                  <a:gd name="T8" fmla="*/ 2147483647 w 192"/>
                  <a:gd name="T9" fmla="*/ 2147483647 h 678"/>
                  <a:gd name="T10" fmla="*/ 2147483647 w 192"/>
                  <a:gd name="T11" fmla="*/ 2147483647 h 678"/>
                  <a:gd name="T12" fmla="*/ 2147483647 w 192"/>
                  <a:gd name="T13" fmla="*/ 2147483647 h 678"/>
                  <a:gd name="T14" fmla="*/ 2147483647 w 192"/>
                  <a:gd name="T15" fmla="*/ 2147483647 h 678"/>
                  <a:gd name="T16" fmla="*/ 2147483647 w 192"/>
                  <a:gd name="T17" fmla="*/ 2147483647 h 678"/>
                  <a:gd name="T18" fmla="*/ 2147483647 w 192"/>
                  <a:gd name="T19" fmla="*/ 2147483647 h 678"/>
                  <a:gd name="T20" fmla="*/ 2147483647 w 192"/>
                  <a:gd name="T21" fmla="*/ 2147483647 h 678"/>
                  <a:gd name="T22" fmla="*/ 2147483647 w 192"/>
                  <a:gd name="T23" fmla="*/ 2147483647 h 678"/>
                  <a:gd name="T24" fmla="*/ 2147483647 w 192"/>
                  <a:gd name="T25" fmla="*/ 2147483647 h 678"/>
                  <a:gd name="T26" fmla="*/ 2147483647 w 192"/>
                  <a:gd name="T27" fmla="*/ 2147483647 h 678"/>
                  <a:gd name="T28" fmla="*/ 2147483647 w 192"/>
                  <a:gd name="T29" fmla="*/ 2147483647 h 678"/>
                  <a:gd name="T30" fmla="*/ 2147483647 w 192"/>
                  <a:gd name="T31" fmla="*/ 2147483647 h 678"/>
                  <a:gd name="T32" fmla="*/ 2147483647 w 192"/>
                  <a:gd name="T33" fmla="*/ 2147483647 h 678"/>
                  <a:gd name="T34" fmla="*/ 2147483647 w 192"/>
                  <a:gd name="T35" fmla="*/ 2147483647 h 678"/>
                  <a:gd name="T36" fmla="*/ 2147483647 w 192"/>
                  <a:gd name="T37" fmla="*/ 2147483647 h 678"/>
                  <a:gd name="T38" fmla="*/ 2147483647 w 192"/>
                  <a:gd name="T39" fmla="*/ 2147483647 h 678"/>
                  <a:gd name="T40" fmla="*/ 2147483647 w 192"/>
                  <a:gd name="T41" fmla="*/ 2147483647 h 678"/>
                  <a:gd name="T42" fmla="*/ 2147483647 w 192"/>
                  <a:gd name="T43" fmla="*/ 2147483647 h 678"/>
                  <a:gd name="T44" fmla="*/ 2147483647 w 192"/>
                  <a:gd name="T45" fmla="*/ 0 h 678"/>
                  <a:gd name="T46" fmla="*/ 0 w 192"/>
                  <a:gd name="T47" fmla="*/ 2147483647 h 678"/>
                  <a:gd name="T48" fmla="*/ 2147483647 w 192"/>
                  <a:gd name="T49" fmla="*/ 2147483647 h 678"/>
                  <a:gd name="T50" fmla="*/ 2147483647 w 192"/>
                  <a:gd name="T51" fmla="*/ 2147483647 h 678"/>
                  <a:gd name="T52" fmla="*/ 2147483647 w 192"/>
                  <a:gd name="T53" fmla="*/ 2147483647 h 678"/>
                  <a:gd name="T54" fmla="*/ 2147483647 w 192"/>
                  <a:gd name="T55" fmla="*/ 2147483647 h 678"/>
                  <a:gd name="T56" fmla="*/ 2147483647 w 192"/>
                  <a:gd name="T57" fmla="*/ 2147483647 h 678"/>
                  <a:gd name="T58" fmla="*/ 2147483647 w 192"/>
                  <a:gd name="T59" fmla="*/ 2147483647 h 678"/>
                  <a:gd name="T60" fmla="*/ 2147483647 w 192"/>
                  <a:gd name="T61" fmla="*/ 2147483647 h 678"/>
                  <a:gd name="T62" fmla="*/ 2147483647 w 192"/>
                  <a:gd name="T63" fmla="*/ 2147483647 h 678"/>
                  <a:gd name="T64" fmla="*/ 2147483647 w 192"/>
                  <a:gd name="T65" fmla="*/ 2147483647 h 678"/>
                  <a:gd name="T66" fmla="*/ 2147483647 w 192"/>
                  <a:gd name="T67" fmla="*/ 2147483647 h 678"/>
                  <a:gd name="T68" fmla="*/ 2147483647 w 192"/>
                  <a:gd name="T69" fmla="*/ 2147483647 h 678"/>
                  <a:gd name="T70" fmla="*/ 2147483647 w 192"/>
                  <a:gd name="T71" fmla="*/ 2147483647 h 678"/>
                  <a:gd name="T72" fmla="*/ 2147483647 w 192"/>
                  <a:gd name="T73" fmla="*/ 2147483647 h 678"/>
                  <a:gd name="T74" fmla="*/ 2147483647 w 192"/>
                  <a:gd name="T75" fmla="*/ 2147483647 h 678"/>
                  <a:gd name="T76" fmla="*/ 2147483647 w 192"/>
                  <a:gd name="T77" fmla="*/ 2147483647 h 678"/>
                  <a:gd name="T78" fmla="*/ 2147483647 w 192"/>
                  <a:gd name="T79" fmla="*/ 2147483647 h 678"/>
                  <a:gd name="T80" fmla="*/ 2147483647 w 192"/>
                  <a:gd name="T81" fmla="*/ 2147483647 h 678"/>
                  <a:gd name="T82" fmla="*/ 2147483647 w 192"/>
                  <a:gd name="T83" fmla="*/ 2147483647 h 678"/>
                  <a:gd name="T84" fmla="*/ 2147483647 w 192"/>
                  <a:gd name="T85" fmla="*/ 2147483647 h 678"/>
                  <a:gd name="T86" fmla="*/ 2147483647 w 192"/>
                  <a:gd name="T87" fmla="*/ 2147483647 h 678"/>
                  <a:gd name="T88" fmla="*/ 2147483647 w 192"/>
                  <a:gd name="T89" fmla="*/ 2147483647 h 678"/>
                  <a:gd name="T90" fmla="*/ 2147483647 w 192"/>
                  <a:gd name="T91" fmla="*/ 2147483647 h 678"/>
                  <a:gd name="T92" fmla="*/ 2147483647 w 192"/>
                  <a:gd name="T93" fmla="*/ 2147483647 h 678"/>
                  <a:gd name="T94" fmla="*/ 2147483647 w 192"/>
                  <a:gd name="T95" fmla="*/ 2147483647 h 6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2"/>
                  <a:gd name="T145" fmla="*/ 0 h 678"/>
                  <a:gd name="T146" fmla="*/ 192 w 192"/>
                  <a:gd name="T147" fmla="*/ 678 h 6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2" h="678">
                    <a:moveTo>
                      <a:pt x="174" y="624"/>
                    </a:moveTo>
                    <a:lnTo>
                      <a:pt x="126" y="624"/>
                    </a:lnTo>
                    <a:lnTo>
                      <a:pt x="122" y="618"/>
                    </a:lnTo>
                    <a:lnTo>
                      <a:pt x="120" y="612"/>
                    </a:lnTo>
                    <a:lnTo>
                      <a:pt x="118" y="606"/>
                    </a:lnTo>
                    <a:lnTo>
                      <a:pt x="112" y="600"/>
                    </a:lnTo>
                    <a:lnTo>
                      <a:pt x="104" y="596"/>
                    </a:lnTo>
                    <a:lnTo>
                      <a:pt x="98" y="592"/>
                    </a:lnTo>
                    <a:lnTo>
                      <a:pt x="90" y="586"/>
                    </a:lnTo>
                    <a:lnTo>
                      <a:pt x="88" y="582"/>
                    </a:lnTo>
                    <a:lnTo>
                      <a:pt x="86" y="576"/>
                    </a:lnTo>
                    <a:lnTo>
                      <a:pt x="88" y="566"/>
                    </a:lnTo>
                    <a:lnTo>
                      <a:pt x="90" y="556"/>
                    </a:lnTo>
                    <a:lnTo>
                      <a:pt x="90" y="552"/>
                    </a:lnTo>
                    <a:lnTo>
                      <a:pt x="88" y="548"/>
                    </a:lnTo>
                    <a:lnTo>
                      <a:pt x="88" y="546"/>
                    </a:lnTo>
                    <a:lnTo>
                      <a:pt x="86" y="544"/>
                    </a:lnTo>
                    <a:lnTo>
                      <a:pt x="88" y="540"/>
                    </a:lnTo>
                    <a:lnTo>
                      <a:pt x="90" y="536"/>
                    </a:lnTo>
                    <a:lnTo>
                      <a:pt x="92" y="534"/>
                    </a:lnTo>
                    <a:lnTo>
                      <a:pt x="92" y="528"/>
                    </a:lnTo>
                    <a:lnTo>
                      <a:pt x="92" y="518"/>
                    </a:lnTo>
                    <a:lnTo>
                      <a:pt x="88" y="510"/>
                    </a:lnTo>
                    <a:lnTo>
                      <a:pt x="86" y="504"/>
                    </a:lnTo>
                    <a:lnTo>
                      <a:pt x="84" y="494"/>
                    </a:lnTo>
                    <a:lnTo>
                      <a:pt x="86" y="490"/>
                    </a:lnTo>
                    <a:lnTo>
                      <a:pt x="88" y="486"/>
                    </a:lnTo>
                    <a:lnTo>
                      <a:pt x="84" y="484"/>
                    </a:lnTo>
                    <a:lnTo>
                      <a:pt x="80" y="480"/>
                    </a:lnTo>
                    <a:lnTo>
                      <a:pt x="72" y="466"/>
                    </a:lnTo>
                    <a:lnTo>
                      <a:pt x="60" y="446"/>
                    </a:lnTo>
                    <a:lnTo>
                      <a:pt x="64" y="446"/>
                    </a:lnTo>
                    <a:lnTo>
                      <a:pt x="66" y="442"/>
                    </a:lnTo>
                    <a:lnTo>
                      <a:pt x="64" y="434"/>
                    </a:lnTo>
                    <a:lnTo>
                      <a:pt x="60" y="420"/>
                    </a:lnTo>
                    <a:lnTo>
                      <a:pt x="54" y="408"/>
                    </a:lnTo>
                    <a:lnTo>
                      <a:pt x="52" y="394"/>
                    </a:lnTo>
                    <a:lnTo>
                      <a:pt x="54" y="388"/>
                    </a:lnTo>
                    <a:lnTo>
                      <a:pt x="56" y="384"/>
                    </a:lnTo>
                    <a:lnTo>
                      <a:pt x="58" y="382"/>
                    </a:lnTo>
                    <a:lnTo>
                      <a:pt x="60" y="380"/>
                    </a:lnTo>
                    <a:lnTo>
                      <a:pt x="58" y="372"/>
                    </a:lnTo>
                    <a:lnTo>
                      <a:pt x="52" y="364"/>
                    </a:lnTo>
                    <a:lnTo>
                      <a:pt x="50" y="352"/>
                    </a:lnTo>
                    <a:lnTo>
                      <a:pt x="46" y="346"/>
                    </a:lnTo>
                    <a:lnTo>
                      <a:pt x="48" y="342"/>
                    </a:lnTo>
                    <a:lnTo>
                      <a:pt x="50" y="338"/>
                    </a:lnTo>
                    <a:lnTo>
                      <a:pt x="52" y="332"/>
                    </a:lnTo>
                    <a:lnTo>
                      <a:pt x="54" y="328"/>
                    </a:lnTo>
                    <a:lnTo>
                      <a:pt x="54" y="298"/>
                    </a:lnTo>
                    <a:lnTo>
                      <a:pt x="52" y="290"/>
                    </a:lnTo>
                    <a:lnTo>
                      <a:pt x="50" y="282"/>
                    </a:lnTo>
                    <a:lnTo>
                      <a:pt x="46" y="276"/>
                    </a:lnTo>
                    <a:lnTo>
                      <a:pt x="44" y="270"/>
                    </a:lnTo>
                    <a:lnTo>
                      <a:pt x="42" y="264"/>
                    </a:lnTo>
                    <a:lnTo>
                      <a:pt x="38" y="258"/>
                    </a:lnTo>
                    <a:lnTo>
                      <a:pt x="36" y="252"/>
                    </a:lnTo>
                    <a:lnTo>
                      <a:pt x="34" y="246"/>
                    </a:lnTo>
                    <a:lnTo>
                      <a:pt x="36" y="242"/>
                    </a:lnTo>
                    <a:lnTo>
                      <a:pt x="38" y="234"/>
                    </a:lnTo>
                    <a:lnTo>
                      <a:pt x="42" y="224"/>
                    </a:lnTo>
                    <a:lnTo>
                      <a:pt x="42" y="218"/>
                    </a:lnTo>
                    <a:lnTo>
                      <a:pt x="38" y="216"/>
                    </a:lnTo>
                    <a:lnTo>
                      <a:pt x="36" y="212"/>
                    </a:lnTo>
                    <a:lnTo>
                      <a:pt x="34" y="208"/>
                    </a:lnTo>
                    <a:lnTo>
                      <a:pt x="36" y="194"/>
                    </a:lnTo>
                    <a:lnTo>
                      <a:pt x="42" y="184"/>
                    </a:lnTo>
                    <a:lnTo>
                      <a:pt x="50" y="172"/>
                    </a:lnTo>
                    <a:lnTo>
                      <a:pt x="54" y="164"/>
                    </a:lnTo>
                    <a:lnTo>
                      <a:pt x="50" y="158"/>
                    </a:lnTo>
                    <a:lnTo>
                      <a:pt x="48" y="152"/>
                    </a:lnTo>
                    <a:lnTo>
                      <a:pt x="46" y="134"/>
                    </a:lnTo>
                    <a:lnTo>
                      <a:pt x="48" y="126"/>
                    </a:lnTo>
                    <a:lnTo>
                      <a:pt x="50" y="122"/>
                    </a:lnTo>
                    <a:lnTo>
                      <a:pt x="56" y="118"/>
                    </a:lnTo>
                    <a:lnTo>
                      <a:pt x="62" y="112"/>
                    </a:lnTo>
                    <a:lnTo>
                      <a:pt x="64" y="106"/>
                    </a:lnTo>
                    <a:lnTo>
                      <a:pt x="64" y="102"/>
                    </a:lnTo>
                    <a:lnTo>
                      <a:pt x="62" y="88"/>
                    </a:lnTo>
                    <a:lnTo>
                      <a:pt x="60" y="90"/>
                    </a:lnTo>
                    <a:lnTo>
                      <a:pt x="56" y="90"/>
                    </a:lnTo>
                    <a:lnTo>
                      <a:pt x="52" y="90"/>
                    </a:lnTo>
                    <a:lnTo>
                      <a:pt x="50" y="86"/>
                    </a:lnTo>
                    <a:lnTo>
                      <a:pt x="48" y="80"/>
                    </a:lnTo>
                    <a:lnTo>
                      <a:pt x="42" y="60"/>
                    </a:lnTo>
                    <a:lnTo>
                      <a:pt x="40" y="56"/>
                    </a:lnTo>
                    <a:lnTo>
                      <a:pt x="36" y="54"/>
                    </a:lnTo>
                    <a:lnTo>
                      <a:pt x="34" y="52"/>
                    </a:lnTo>
                    <a:lnTo>
                      <a:pt x="32" y="50"/>
                    </a:lnTo>
                    <a:lnTo>
                      <a:pt x="28" y="20"/>
                    </a:lnTo>
                    <a:lnTo>
                      <a:pt x="22" y="8"/>
                    </a:lnTo>
                    <a:lnTo>
                      <a:pt x="14" y="0"/>
                    </a:lnTo>
                    <a:lnTo>
                      <a:pt x="12" y="0"/>
                    </a:lnTo>
                    <a:lnTo>
                      <a:pt x="8" y="4"/>
                    </a:lnTo>
                    <a:lnTo>
                      <a:pt x="4" y="6"/>
                    </a:lnTo>
                    <a:lnTo>
                      <a:pt x="0" y="8"/>
                    </a:lnTo>
                    <a:lnTo>
                      <a:pt x="4" y="18"/>
                    </a:lnTo>
                    <a:lnTo>
                      <a:pt x="8" y="32"/>
                    </a:lnTo>
                    <a:lnTo>
                      <a:pt x="12" y="48"/>
                    </a:lnTo>
                    <a:lnTo>
                      <a:pt x="14" y="66"/>
                    </a:lnTo>
                    <a:lnTo>
                      <a:pt x="10" y="80"/>
                    </a:lnTo>
                    <a:lnTo>
                      <a:pt x="8" y="96"/>
                    </a:lnTo>
                    <a:lnTo>
                      <a:pt x="12" y="102"/>
                    </a:lnTo>
                    <a:lnTo>
                      <a:pt x="16" y="106"/>
                    </a:lnTo>
                    <a:lnTo>
                      <a:pt x="18" y="118"/>
                    </a:lnTo>
                    <a:lnTo>
                      <a:pt x="18" y="134"/>
                    </a:lnTo>
                    <a:lnTo>
                      <a:pt x="16" y="162"/>
                    </a:lnTo>
                    <a:lnTo>
                      <a:pt x="10" y="192"/>
                    </a:lnTo>
                    <a:lnTo>
                      <a:pt x="12" y="198"/>
                    </a:lnTo>
                    <a:lnTo>
                      <a:pt x="14" y="202"/>
                    </a:lnTo>
                    <a:lnTo>
                      <a:pt x="16" y="206"/>
                    </a:lnTo>
                    <a:lnTo>
                      <a:pt x="18" y="210"/>
                    </a:lnTo>
                    <a:lnTo>
                      <a:pt x="18" y="214"/>
                    </a:lnTo>
                    <a:lnTo>
                      <a:pt x="16" y="214"/>
                    </a:lnTo>
                    <a:lnTo>
                      <a:pt x="14" y="216"/>
                    </a:lnTo>
                    <a:lnTo>
                      <a:pt x="14" y="218"/>
                    </a:lnTo>
                    <a:lnTo>
                      <a:pt x="14" y="236"/>
                    </a:lnTo>
                    <a:lnTo>
                      <a:pt x="20" y="252"/>
                    </a:lnTo>
                    <a:lnTo>
                      <a:pt x="22" y="268"/>
                    </a:lnTo>
                    <a:lnTo>
                      <a:pt x="24" y="286"/>
                    </a:lnTo>
                    <a:lnTo>
                      <a:pt x="22" y="302"/>
                    </a:lnTo>
                    <a:lnTo>
                      <a:pt x="22" y="310"/>
                    </a:lnTo>
                    <a:lnTo>
                      <a:pt x="20" y="318"/>
                    </a:lnTo>
                    <a:lnTo>
                      <a:pt x="22" y="326"/>
                    </a:lnTo>
                    <a:lnTo>
                      <a:pt x="22" y="332"/>
                    </a:lnTo>
                    <a:lnTo>
                      <a:pt x="20" y="340"/>
                    </a:lnTo>
                    <a:lnTo>
                      <a:pt x="16" y="346"/>
                    </a:lnTo>
                    <a:lnTo>
                      <a:pt x="12" y="350"/>
                    </a:lnTo>
                    <a:lnTo>
                      <a:pt x="10" y="352"/>
                    </a:lnTo>
                    <a:lnTo>
                      <a:pt x="10" y="358"/>
                    </a:lnTo>
                    <a:lnTo>
                      <a:pt x="12" y="362"/>
                    </a:lnTo>
                    <a:lnTo>
                      <a:pt x="18" y="372"/>
                    </a:lnTo>
                    <a:lnTo>
                      <a:pt x="22" y="380"/>
                    </a:lnTo>
                    <a:lnTo>
                      <a:pt x="24" y="388"/>
                    </a:lnTo>
                    <a:lnTo>
                      <a:pt x="24" y="404"/>
                    </a:lnTo>
                    <a:lnTo>
                      <a:pt x="26" y="418"/>
                    </a:lnTo>
                    <a:lnTo>
                      <a:pt x="28" y="436"/>
                    </a:lnTo>
                    <a:lnTo>
                      <a:pt x="34" y="456"/>
                    </a:lnTo>
                    <a:lnTo>
                      <a:pt x="36" y="462"/>
                    </a:lnTo>
                    <a:lnTo>
                      <a:pt x="40" y="462"/>
                    </a:lnTo>
                    <a:lnTo>
                      <a:pt x="44" y="462"/>
                    </a:lnTo>
                    <a:lnTo>
                      <a:pt x="46" y="462"/>
                    </a:lnTo>
                    <a:lnTo>
                      <a:pt x="46" y="460"/>
                    </a:lnTo>
                    <a:lnTo>
                      <a:pt x="44" y="448"/>
                    </a:lnTo>
                    <a:lnTo>
                      <a:pt x="40" y="436"/>
                    </a:lnTo>
                    <a:lnTo>
                      <a:pt x="44" y="434"/>
                    </a:lnTo>
                    <a:lnTo>
                      <a:pt x="50" y="434"/>
                    </a:lnTo>
                    <a:lnTo>
                      <a:pt x="52" y="442"/>
                    </a:lnTo>
                    <a:lnTo>
                      <a:pt x="52" y="456"/>
                    </a:lnTo>
                    <a:lnTo>
                      <a:pt x="54" y="462"/>
                    </a:lnTo>
                    <a:lnTo>
                      <a:pt x="56" y="466"/>
                    </a:lnTo>
                    <a:lnTo>
                      <a:pt x="56" y="480"/>
                    </a:lnTo>
                    <a:lnTo>
                      <a:pt x="50" y="482"/>
                    </a:lnTo>
                    <a:lnTo>
                      <a:pt x="44" y="482"/>
                    </a:lnTo>
                    <a:lnTo>
                      <a:pt x="46" y="486"/>
                    </a:lnTo>
                    <a:lnTo>
                      <a:pt x="48" y="490"/>
                    </a:lnTo>
                    <a:lnTo>
                      <a:pt x="50" y="492"/>
                    </a:lnTo>
                    <a:lnTo>
                      <a:pt x="50" y="496"/>
                    </a:lnTo>
                    <a:lnTo>
                      <a:pt x="50" y="502"/>
                    </a:lnTo>
                    <a:lnTo>
                      <a:pt x="46" y="506"/>
                    </a:lnTo>
                    <a:lnTo>
                      <a:pt x="42" y="512"/>
                    </a:lnTo>
                    <a:lnTo>
                      <a:pt x="40" y="518"/>
                    </a:lnTo>
                    <a:lnTo>
                      <a:pt x="42" y="522"/>
                    </a:lnTo>
                    <a:lnTo>
                      <a:pt x="46" y="524"/>
                    </a:lnTo>
                    <a:lnTo>
                      <a:pt x="56" y="526"/>
                    </a:lnTo>
                    <a:lnTo>
                      <a:pt x="54" y="530"/>
                    </a:lnTo>
                    <a:lnTo>
                      <a:pt x="56" y="534"/>
                    </a:lnTo>
                    <a:lnTo>
                      <a:pt x="58" y="540"/>
                    </a:lnTo>
                    <a:lnTo>
                      <a:pt x="58" y="544"/>
                    </a:lnTo>
                    <a:lnTo>
                      <a:pt x="50" y="544"/>
                    </a:lnTo>
                    <a:lnTo>
                      <a:pt x="50" y="554"/>
                    </a:lnTo>
                    <a:lnTo>
                      <a:pt x="54" y="560"/>
                    </a:lnTo>
                    <a:lnTo>
                      <a:pt x="62" y="568"/>
                    </a:lnTo>
                    <a:lnTo>
                      <a:pt x="62" y="572"/>
                    </a:lnTo>
                    <a:lnTo>
                      <a:pt x="62" y="576"/>
                    </a:lnTo>
                    <a:lnTo>
                      <a:pt x="66" y="582"/>
                    </a:lnTo>
                    <a:lnTo>
                      <a:pt x="74" y="594"/>
                    </a:lnTo>
                    <a:lnTo>
                      <a:pt x="80" y="602"/>
                    </a:lnTo>
                    <a:lnTo>
                      <a:pt x="86" y="606"/>
                    </a:lnTo>
                    <a:lnTo>
                      <a:pt x="96" y="606"/>
                    </a:lnTo>
                    <a:lnTo>
                      <a:pt x="94" y="618"/>
                    </a:lnTo>
                    <a:lnTo>
                      <a:pt x="96" y="622"/>
                    </a:lnTo>
                    <a:lnTo>
                      <a:pt x="100" y="626"/>
                    </a:lnTo>
                    <a:lnTo>
                      <a:pt x="96" y="630"/>
                    </a:lnTo>
                    <a:lnTo>
                      <a:pt x="106" y="640"/>
                    </a:lnTo>
                    <a:lnTo>
                      <a:pt x="122" y="648"/>
                    </a:lnTo>
                    <a:lnTo>
                      <a:pt x="154" y="660"/>
                    </a:lnTo>
                    <a:lnTo>
                      <a:pt x="156" y="664"/>
                    </a:lnTo>
                    <a:lnTo>
                      <a:pt x="158" y="666"/>
                    </a:lnTo>
                    <a:lnTo>
                      <a:pt x="160" y="668"/>
                    </a:lnTo>
                    <a:lnTo>
                      <a:pt x="164" y="670"/>
                    </a:lnTo>
                    <a:lnTo>
                      <a:pt x="172" y="672"/>
                    </a:lnTo>
                    <a:lnTo>
                      <a:pt x="178" y="674"/>
                    </a:lnTo>
                    <a:lnTo>
                      <a:pt x="192" y="678"/>
                    </a:lnTo>
                    <a:lnTo>
                      <a:pt x="174" y="6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6" name="Freeform 100"/>
              <p:cNvSpPr>
                <a:spLocks/>
              </p:cNvSpPr>
              <p:nvPr/>
            </p:nvSpPr>
            <p:spPr bwMode="auto">
              <a:xfrm>
                <a:off x="3263316" y="6084908"/>
                <a:ext cx="99168" cy="88938"/>
              </a:xfrm>
              <a:custGeom>
                <a:avLst/>
                <a:gdLst>
                  <a:gd name="T0" fmla="*/ 0 w 68"/>
                  <a:gd name="T1" fmla="*/ 0 h 56"/>
                  <a:gd name="T2" fmla="*/ 2147483647 w 68"/>
                  <a:gd name="T3" fmla="*/ 2147483647 h 56"/>
                  <a:gd name="T4" fmla="*/ 2147483647 w 68"/>
                  <a:gd name="T5" fmla="*/ 2147483647 h 56"/>
                  <a:gd name="T6" fmla="*/ 2147483647 w 68"/>
                  <a:gd name="T7" fmla="*/ 2147483647 h 56"/>
                  <a:gd name="T8" fmla="*/ 2147483647 w 68"/>
                  <a:gd name="T9" fmla="*/ 2147483647 h 56"/>
                  <a:gd name="T10" fmla="*/ 2147483647 w 68"/>
                  <a:gd name="T11" fmla="*/ 2147483647 h 56"/>
                  <a:gd name="T12" fmla="*/ 2147483647 w 68"/>
                  <a:gd name="T13" fmla="*/ 2147483647 h 56"/>
                  <a:gd name="T14" fmla="*/ 2147483647 w 68"/>
                  <a:gd name="T15" fmla="*/ 2147483647 h 56"/>
                  <a:gd name="T16" fmla="*/ 2147483647 w 68"/>
                  <a:gd name="T17" fmla="*/ 2147483647 h 56"/>
                  <a:gd name="T18" fmla="*/ 2147483647 w 68"/>
                  <a:gd name="T19" fmla="*/ 2147483647 h 56"/>
                  <a:gd name="T20" fmla="*/ 2147483647 w 68"/>
                  <a:gd name="T21" fmla="*/ 2147483647 h 56"/>
                  <a:gd name="T22" fmla="*/ 2147483647 w 68"/>
                  <a:gd name="T23" fmla="*/ 2147483647 h 56"/>
                  <a:gd name="T24" fmla="*/ 2147483647 w 68"/>
                  <a:gd name="T25" fmla="*/ 2147483647 h 56"/>
                  <a:gd name="T26" fmla="*/ 0 w 68"/>
                  <a:gd name="T27" fmla="*/ 0 h 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56"/>
                  <a:gd name="T44" fmla="*/ 68 w 68"/>
                  <a:gd name="T45" fmla="*/ 56 h 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56">
                    <a:moveTo>
                      <a:pt x="0" y="0"/>
                    </a:moveTo>
                    <a:lnTo>
                      <a:pt x="6" y="6"/>
                    </a:lnTo>
                    <a:lnTo>
                      <a:pt x="12" y="14"/>
                    </a:lnTo>
                    <a:lnTo>
                      <a:pt x="28" y="26"/>
                    </a:lnTo>
                    <a:lnTo>
                      <a:pt x="40" y="30"/>
                    </a:lnTo>
                    <a:lnTo>
                      <a:pt x="50" y="32"/>
                    </a:lnTo>
                    <a:lnTo>
                      <a:pt x="62" y="36"/>
                    </a:lnTo>
                    <a:lnTo>
                      <a:pt x="66" y="38"/>
                    </a:lnTo>
                    <a:lnTo>
                      <a:pt x="68" y="42"/>
                    </a:lnTo>
                    <a:lnTo>
                      <a:pt x="48" y="52"/>
                    </a:lnTo>
                    <a:lnTo>
                      <a:pt x="40" y="54"/>
                    </a:lnTo>
                    <a:lnTo>
                      <a:pt x="28" y="56"/>
                    </a:lnTo>
                    <a:lnTo>
                      <a:pt x="18" y="54"/>
                    </a:lnTo>
                    <a:lnTo>
                      <a:pt x="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7" name="Freeform 101"/>
              <p:cNvSpPr>
                <a:spLocks/>
              </p:cNvSpPr>
              <p:nvPr/>
            </p:nvSpPr>
            <p:spPr bwMode="auto">
              <a:xfrm>
                <a:off x="2791694" y="4215869"/>
                <a:ext cx="269828" cy="480535"/>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2147483647 w 184"/>
                  <a:gd name="T83" fmla="*/ 2147483647 h 304"/>
                  <a:gd name="T84" fmla="*/ 2147483647 w 184"/>
                  <a:gd name="T85" fmla="*/ 2147483647 h 304"/>
                  <a:gd name="T86" fmla="*/ 2147483647 w 184"/>
                  <a:gd name="T87" fmla="*/ 2147483647 h 304"/>
                  <a:gd name="T88" fmla="*/ 2147483647 w 184"/>
                  <a:gd name="T89" fmla="*/ 2147483647 h 304"/>
                  <a:gd name="T90" fmla="*/ 0 w 184"/>
                  <a:gd name="T91" fmla="*/ 2147483647 h 3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4"/>
                  <a:gd name="T139" fmla="*/ 0 h 304"/>
                  <a:gd name="T140" fmla="*/ 184 w 184"/>
                  <a:gd name="T141" fmla="*/ 304 h 3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4" h="304">
                    <a:moveTo>
                      <a:pt x="2" y="204"/>
                    </a:moveTo>
                    <a:lnTo>
                      <a:pt x="2" y="194"/>
                    </a:lnTo>
                    <a:lnTo>
                      <a:pt x="6" y="184"/>
                    </a:lnTo>
                    <a:lnTo>
                      <a:pt x="8" y="178"/>
                    </a:lnTo>
                    <a:lnTo>
                      <a:pt x="18" y="176"/>
                    </a:lnTo>
                    <a:lnTo>
                      <a:pt x="18" y="172"/>
                    </a:lnTo>
                    <a:lnTo>
                      <a:pt x="22" y="166"/>
                    </a:lnTo>
                    <a:lnTo>
                      <a:pt x="26" y="162"/>
                    </a:lnTo>
                    <a:lnTo>
                      <a:pt x="28" y="158"/>
                    </a:lnTo>
                    <a:lnTo>
                      <a:pt x="26" y="142"/>
                    </a:lnTo>
                    <a:lnTo>
                      <a:pt x="24" y="124"/>
                    </a:lnTo>
                    <a:lnTo>
                      <a:pt x="26" y="118"/>
                    </a:lnTo>
                    <a:lnTo>
                      <a:pt x="28" y="114"/>
                    </a:lnTo>
                    <a:lnTo>
                      <a:pt x="26" y="106"/>
                    </a:lnTo>
                    <a:lnTo>
                      <a:pt x="22" y="100"/>
                    </a:lnTo>
                    <a:lnTo>
                      <a:pt x="18" y="96"/>
                    </a:lnTo>
                    <a:lnTo>
                      <a:pt x="18" y="90"/>
                    </a:lnTo>
                    <a:lnTo>
                      <a:pt x="16" y="90"/>
                    </a:lnTo>
                    <a:lnTo>
                      <a:pt x="22" y="86"/>
                    </a:lnTo>
                    <a:lnTo>
                      <a:pt x="28" y="82"/>
                    </a:lnTo>
                    <a:lnTo>
                      <a:pt x="26" y="76"/>
                    </a:lnTo>
                    <a:lnTo>
                      <a:pt x="26" y="70"/>
                    </a:lnTo>
                    <a:lnTo>
                      <a:pt x="28" y="68"/>
                    </a:lnTo>
                    <a:lnTo>
                      <a:pt x="32" y="72"/>
                    </a:lnTo>
                    <a:lnTo>
                      <a:pt x="40" y="74"/>
                    </a:lnTo>
                    <a:lnTo>
                      <a:pt x="42" y="64"/>
                    </a:lnTo>
                    <a:lnTo>
                      <a:pt x="46" y="62"/>
                    </a:lnTo>
                    <a:lnTo>
                      <a:pt x="48" y="58"/>
                    </a:lnTo>
                    <a:lnTo>
                      <a:pt x="52" y="58"/>
                    </a:lnTo>
                    <a:lnTo>
                      <a:pt x="56" y="54"/>
                    </a:lnTo>
                    <a:lnTo>
                      <a:pt x="58" y="48"/>
                    </a:lnTo>
                    <a:lnTo>
                      <a:pt x="60" y="42"/>
                    </a:lnTo>
                    <a:lnTo>
                      <a:pt x="60" y="34"/>
                    </a:lnTo>
                    <a:lnTo>
                      <a:pt x="62" y="30"/>
                    </a:lnTo>
                    <a:lnTo>
                      <a:pt x="66" y="26"/>
                    </a:lnTo>
                    <a:lnTo>
                      <a:pt x="72" y="24"/>
                    </a:lnTo>
                    <a:lnTo>
                      <a:pt x="80" y="24"/>
                    </a:lnTo>
                    <a:lnTo>
                      <a:pt x="82" y="20"/>
                    </a:lnTo>
                    <a:lnTo>
                      <a:pt x="86" y="18"/>
                    </a:lnTo>
                    <a:lnTo>
                      <a:pt x="98" y="14"/>
                    </a:lnTo>
                    <a:lnTo>
                      <a:pt x="110" y="10"/>
                    </a:lnTo>
                    <a:lnTo>
                      <a:pt x="118" y="4"/>
                    </a:lnTo>
                    <a:lnTo>
                      <a:pt x="124" y="2"/>
                    </a:lnTo>
                    <a:lnTo>
                      <a:pt x="128" y="0"/>
                    </a:lnTo>
                    <a:lnTo>
                      <a:pt x="128" y="8"/>
                    </a:lnTo>
                    <a:lnTo>
                      <a:pt x="124" y="10"/>
                    </a:lnTo>
                    <a:lnTo>
                      <a:pt x="120" y="14"/>
                    </a:lnTo>
                    <a:lnTo>
                      <a:pt x="118" y="18"/>
                    </a:lnTo>
                    <a:lnTo>
                      <a:pt x="110" y="28"/>
                    </a:lnTo>
                    <a:lnTo>
                      <a:pt x="98" y="40"/>
                    </a:lnTo>
                    <a:lnTo>
                      <a:pt x="94" y="48"/>
                    </a:lnTo>
                    <a:lnTo>
                      <a:pt x="92" y="56"/>
                    </a:lnTo>
                    <a:lnTo>
                      <a:pt x="94" y="62"/>
                    </a:lnTo>
                    <a:lnTo>
                      <a:pt x="98" y="64"/>
                    </a:lnTo>
                    <a:lnTo>
                      <a:pt x="100" y="68"/>
                    </a:lnTo>
                    <a:lnTo>
                      <a:pt x="102" y="72"/>
                    </a:lnTo>
                    <a:lnTo>
                      <a:pt x="106" y="76"/>
                    </a:lnTo>
                    <a:lnTo>
                      <a:pt x="108" y="82"/>
                    </a:lnTo>
                    <a:lnTo>
                      <a:pt x="104" y="88"/>
                    </a:lnTo>
                    <a:lnTo>
                      <a:pt x="102" y="92"/>
                    </a:lnTo>
                    <a:lnTo>
                      <a:pt x="104" y="94"/>
                    </a:lnTo>
                    <a:lnTo>
                      <a:pt x="108" y="98"/>
                    </a:lnTo>
                    <a:lnTo>
                      <a:pt x="112" y="100"/>
                    </a:lnTo>
                    <a:lnTo>
                      <a:pt x="116" y="102"/>
                    </a:lnTo>
                    <a:lnTo>
                      <a:pt x="130" y="104"/>
                    </a:lnTo>
                    <a:lnTo>
                      <a:pt x="142" y="106"/>
                    </a:lnTo>
                    <a:lnTo>
                      <a:pt x="142" y="112"/>
                    </a:lnTo>
                    <a:lnTo>
                      <a:pt x="146" y="116"/>
                    </a:lnTo>
                    <a:lnTo>
                      <a:pt x="152" y="118"/>
                    </a:lnTo>
                    <a:lnTo>
                      <a:pt x="158" y="118"/>
                    </a:lnTo>
                    <a:lnTo>
                      <a:pt x="166" y="118"/>
                    </a:lnTo>
                    <a:lnTo>
                      <a:pt x="170" y="118"/>
                    </a:lnTo>
                    <a:lnTo>
                      <a:pt x="176" y="116"/>
                    </a:lnTo>
                    <a:lnTo>
                      <a:pt x="184" y="116"/>
                    </a:lnTo>
                    <a:lnTo>
                      <a:pt x="176" y="132"/>
                    </a:lnTo>
                    <a:lnTo>
                      <a:pt x="174" y="142"/>
                    </a:lnTo>
                    <a:lnTo>
                      <a:pt x="172" y="148"/>
                    </a:lnTo>
                    <a:lnTo>
                      <a:pt x="174" y="154"/>
                    </a:lnTo>
                    <a:lnTo>
                      <a:pt x="178" y="158"/>
                    </a:lnTo>
                    <a:lnTo>
                      <a:pt x="180" y="162"/>
                    </a:lnTo>
                    <a:lnTo>
                      <a:pt x="182" y="168"/>
                    </a:lnTo>
                    <a:lnTo>
                      <a:pt x="182" y="170"/>
                    </a:lnTo>
                    <a:lnTo>
                      <a:pt x="180" y="174"/>
                    </a:lnTo>
                    <a:lnTo>
                      <a:pt x="178" y="174"/>
                    </a:lnTo>
                    <a:lnTo>
                      <a:pt x="178" y="178"/>
                    </a:lnTo>
                    <a:lnTo>
                      <a:pt x="180" y="182"/>
                    </a:lnTo>
                    <a:lnTo>
                      <a:pt x="184" y="190"/>
                    </a:lnTo>
                    <a:lnTo>
                      <a:pt x="170" y="198"/>
                    </a:lnTo>
                    <a:lnTo>
                      <a:pt x="160" y="200"/>
                    </a:lnTo>
                    <a:lnTo>
                      <a:pt x="148" y="200"/>
                    </a:lnTo>
                    <a:lnTo>
                      <a:pt x="142" y="204"/>
                    </a:lnTo>
                    <a:lnTo>
                      <a:pt x="144" y="204"/>
                    </a:lnTo>
                    <a:lnTo>
                      <a:pt x="146" y="206"/>
                    </a:lnTo>
                    <a:lnTo>
                      <a:pt x="148" y="210"/>
                    </a:lnTo>
                    <a:lnTo>
                      <a:pt x="152" y="212"/>
                    </a:lnTo>
                    <a:lnTo>
                      <a:pt x="152" y="220"/>
                    </a:lnTo>
                    <a:lnTo>
                      <a:pt x="146" y="220"/>
                    </a:lnTo>
                    <a:lnTo>
                      <a:pt x="142" y="222"/>
                    </a:lnTo>
                    <a:lnTo>
                      <a:pt x="140" y="226"/>
                    </a:lnTo>
                    <a:lnTo>
                      <a:pt x="138" y="228"/>
                    </a:lnTo>
                    <a:lnTo>
                      <a:pt x="140" y="234"/>
                    </a:lnTo>
                    <a:lnTo>
                      <a:pt x="142" y="240"/>
                    </a:lnTo>
                    <a:lnTo>
                      <a:pt x="146" y="246"/>
                    </a:lnTo>
                    <a:lnTo>
                      <a:pt x="148" y="252"/>
                    </a:lnTo>
                    <a:lnTo>
                      <a:pt x="146" y="276"/>
                    </a:lnTo>
                    <a:lnTo>
                      <a:pt x="142" y="304"/>
                    </a:lnTo>
                    <a:lnTo>
                      <a:pt x="136" y="300"/>
                    </a:lnTo>
                    <a:lnTo>
                      <a:pt x="132" y="298"/>
                    </a:lnTo>
                    <a:lnTo>
                      <a:pt x="130" y="294"/>
                    </a:lnTo>
                    <a:lnTo>
                      <a:pt x="132" y="290"/>
                    </a:lnTo>
                    <a:lnTo>
                      <a:pt x="136" y="286"/>
                    </a:lnTo>
                    <a:lnTo>
                      <a:pt x="138" y="282"/>
                    </a:lnTo>
                    <a:lnTo>
                      <a:pt x="140" y="278"/>
                    </a:lnTo>
                    <a:lnTo>
                      <a:pt x="134" y="274"/>
                    </a:lnTo>
                    <a:lnTo>
                      <a:pt x="126" y="272"/>
                    </a:lnTo>
                    <a:lnTo>
                      <a:pt x="122" y="274"/>
                    </a:lnTo>
                    <a:lnTo>
                      <a:pt x="122" y="278"/>
                    </a:lnTo>
                    <a:lnTo>
                      <a:pt x="118" y="274"/>
                    </a:lnTo>
                    <a:lnTo>
                      <a:pt x="116" y="272"/>
                    </a:lnTo>
                    <a:lnTo>
                      <a:pt x="114" y="272"/>
                    </a:lnTo>
                    <a:lnTo>
                      <a:pt x="110" y="274"/>
                    </a:lnTo>
                    <a:lnTo>
                      <a:pt x="108" y="276"/>
                    </a:lnTo>
                    <a:lnTo>
                      <a:pt x="106" y="276"/>
                    </a:lnTo>
                    <a:lnTo>
                      <a:pt x="90" y="276"/>
                    </a:lnTo>
                    <a:lnTo>
                      <a:pt x="88" y="268"/>
                    </a:lnTo>
                    <a:lnTo>
                      <a:pt x="86" y="260"/>
                    </a:lnTo>
                    <a:lnTo>
                      <a:pt x="82" y="256"/>
                    </a:lnTo>
                    <a:lnTo>
                      <a:pt x="76" y="248"/>
                    </a:lnTo>
                    <a:lnTo>
                      <a:pt x="68" y="242"/>
                    </a:lnTo>
                    <a:lnTo>
                      <a:pt x="62" y="238"/>
                    </a:lnTo>
                    <a:lnTo>
                      <a:pt x="58" y="234"/>
                    </a:lnTo>
                    <a:lnTo>
                      <a:pt x="52" y="234"/>
                    </a:lnTo>
                    <a:lnTo>
                      <a:pt x="50" y="230"/>
                    </a:lnTo>
                    <a:lnTo>
                      <a:pt x="52" y="228"/>
                    </a:lnTo>
                    <a:lnTo>
                      <a:pt x="36" y="226"/>
                    </a:lnTo>
                    <a:lnTo>
                      <a:pt x="22" y="220"/>
                    </a:lnTo>
                    <a:lnTo>
                      <a:pt x="10" y="212"/>
                    </a:lnTo>
                    <a:lnTo>
                      <a:pt x="0" y="204"/>
                    </a:lnTo>
                    <a:lnTo>
                      <a:pt x="2" y="20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8" name="Freeform 103"/>
              <p:cNvSpPr>
                <a:spLocks/>
              </p:cNvSpPr>
              <p:nvPr/>
            </p:nvSpPr>
            <p:spPr bwMode="auto">
              <a:xfrm>
                <a:off x="5138271" y="3905246"/>
                <a:ext cx="386292" cy="560181"/>
              </a:xfrm>
              <a:custGeom>
                <a:avLst/>
                <a:gdLst>
                  <a:gd name="T0" fmla="*/ 2147483647 w 264"/>
                  <a:gd name="T1" fmla="*/ 2147483647 h 354"/>
                  <a:gd name="T2" fmla="*/ 2147483647 w 264"/>
                  <a:gd name="T3" fmla="*/ 2147483647 h 354"/>
                  <a:gd name="T4" fmla="*/ 2147483647 w 264"/>
                  <a:gd name="T5" fmla="*/ 2147483647 h 354"/>
                  <a:gd name="T6" fmla="*/ 2147483647 w 264"/>
                  <a:gd name="T7" fmla="*/ 2147483647 h 354"/>
                  <a:gd name="T8" fmla="*/ 2147483647 w 264"/>
                  <a:gd name="T9" fmla="*/ 2147483647 h 354"/>
                  <a:gd name="T10" fmla="*/ 2147483647 w 264"/>
                  <a:gd name="T11" fmla="*/ 2147483647 h 354"/>
                  <a:gd name="T12" fmla="*/ 2147483647 w 264"/>
                  <a:gd name="T13" fmla="*/ 2147483647 h 354"/>
                  <a:gd name="T14" fmla="*/ 2147483647 w 264"/>
                  <a:gd name="T15" fmla="*/ 2147483647 h 354"/>
                  <a:gd name="T16" fmla="*/ 2147483647 w 264"/>
                  <a:gd name="T17" fmla="*/ 2147483647 h 354"/>
                  <a:gd name="T18" fmla="*/ 2147483647 w 264"/>
                  <a:gd name="T19" fmla="*/ 2147483647 h 354"/>
                  <a:gd name="T20" fmla="*/ 2147483647 w 264"/>
                  <a:gd name="T21" fmla="*/ 2147483647 h 354"/>
                  <a:gd name="T22" fmla="*/ 2147483647 w 264"/>
                  <a:gd name="T23" fmla="*/ 2147483647 h 354"/>
                  <a:gd name="T24" fmla="*/ 2147483647 w 264"/>
                  <a:gd name="T25" fmla="*/ 2147483647 h 354"/>
                  <a:gd name="T26" fmla="*/ 2147483647 w 264"/>
                  <a:gd name="T27" fmla="*/ 2147483647 h 354"/>
                  <a:gd name="T28" fmla="*/ 2147483647 w 264"/>
                  <a:gd name="T29" fmla="*/ 2147483647 h 354"/>
                  <a:gd name="T30" fmla="*/ 2147483647 w 264"/>
                  <a:gd name="T31" fmla="*/ 2147483647 h 354"/>
                  <a:gd name="T32" fmla="*/ 2147483647 w 264"/>
                  <a:gd name="T33" fmla="*/ 2147483647 h 354"/>
                  <a:gd name="T34" fmla="*/ 2147483647 w 264"/>
                  <a:gd name="T35" fmla="*/ 2147483647 h 354"/>
                  <a:gd name="T36" fmla="*/ 2147483647 w 264"/>
                  <a:gd name="T37" fmla="*/ 2147483647 h 354"/>
                  <a:gd name="T38" fmla="*/ 2147483647 w 264"/>
                  <a:gd name="T39" fmla="*/ 2147483647 h 354"/>
                  <a:gd name="T40" fmla="*/ 2147483647 w 264"/>
                  <a:gd name="T41" fmla="*/ 2147483647 h 354"/>
                  <a:gd name="T42" fmla="*/ 2147483647 w 264"/>
                  <a:gd name="T43" fmla="*/ 2147483647 h 354"/>
                  <a:gd name="T44" fmla="*/ 2147483647 w 264"/>
                  <a:gd name="T45" fmla="*/ 2147483647 h 354"/>
                  <a:gd name="T46" fmla="*/ 2147483647 w 264"/>
                  <a:gd name="T47" fmla="*/ 2147483647 h 354"/>
                  <a:gd name="T48" fmla="*/ 2147483647 w 264"/>
                  <a:gd name="T49" fmla="*/ 2147483647 h 354"/>
                  <a:gd name="T50" fmla="*/ 2147483647 w 264"/>
                  <a:gd name="T51" fmla="*/ 2147483647 h 354"/>
                  <a:gd name="T52" fmla="*/ 2147483647 w 264"/>
                  <a:gd name="T53" fmla="*/ 2147483647 h 354"/>
                  <a:gd name="T54" fmla="*/ 2147483647 w 264"/>
                  <a:gd name="T55" fmla="*/ 2147483647 h 354"/>
                  <a:gd name="T56" fmla="*/ 2147483647 w 264"/>
                  <a:gd name="T57" fmla="*/ 2147483647 h 354"/>
                  <a:gd name="T58" fmla="*/ 2147483647 w 264"/>
                  <a:gd name="T59" fmla="*/ 2147483647 h 354"/>
                  <a:gd name="T60" fmla="*/ 2147483647 w 264"/>
                  <a:gd name="T61" fmla="*/ 2147483647 h 354"/>
                  <a:gd name="T62" fmla="*/ 2147483647 w 264"/>
                  <a:gd name="T63" fmla="*/ 2147483647 h 354"/>
                  <a:gd name="T64" fmla="*/ 2147483647 w 264"/>
                  <a:gd name="T65" fmla="*/ 2147483647 h 354"/>
                  <a:gd name="T66" fmla="*/ 2147483647 w 264"/>
                  <a:gd name="T67" fmla="*/ 2147483647 h 354"/>
                  <a:gd name="T68" fmla="*/ 2147483647 w 264"/>
                  <a:gd name="T69" fmla="*/ 2147483647 h 354"/>
                  <a:gd name="T70" fmla="*/ 2147483647 w 264"/>
                  <a:gd name="T71" fmla="*/ 2147483647 h 354"/>
                  <a:gd name="T72" fmla="*/ 2147483647 w 264"/>
                  <a:gd name="T73" fmla="*/ 2147483647 h 354"/>
                  <a:gd name="T74" fmla="*/ 2147483647 w 264"/>
                  <a:gd name="T75" fmla="*/ 2147483647 h 354"/>
                  <a:gd name="T76" fmla="*/ 2147483647 w 264"/>
                  <a:gd name="T77" fmla="*/ 2147483647 h 354"/>
                  <a:gd name="T78" fmla="*/ 2147483647 w 264"/>
                  <a:gd name="T79" fmla="*/ 2147483647 h 354"/>
                  <a:gd name="T80" fmla="*/ 2147483647 w 264"/>
                  <a:gd name="T81" fmla="*/ 2147483647 h 354"/>
                  <a:gd name="T82" fmla="*/ 2147483647 w 264"/>
                  <a:gd name="T83" fmla="*/ 2147483647 h 354"/>
                  <a:gd name="T84" fmla="*/ 2147483647 w 264"/>
                  <a:gd name="T85" fmla="*/ 2147483647 h 354"/>
                  <a:gd name="T86" fmla="*/ 2147483647 w 264"/>
                  <a:gd name="T87" fmla="*/ 2147483647 h 354"/>
                  <a:gd name="T88" fmla="*/ 2147483647 w 264"/>
                  <a:gd name="T89" fmla="*/ 2147483647 h 354"/>
                  <a:gd name="T90" fmla="*/ 2147483647 w 264"/>
                  <a:gd name="T91" fmla="*/ 0 h 354"/>
                  <a:gd name="T92" fmla="*/ 2147483647 w 264"/>
                  <a:gd name="T93" fmla="*/ 2147483647 h 354"/>
                  <a:gd name="T94" fmla="*/ 2147483647 w 264"/>
                  <a:gd name="T95" fmla="*/ 2147483647 h 354"/>
                  <a:gd name="T96" fmla="*/ 2147483647 w 264"/>
                  <a:gd name="T97" fmla="*/ 2147483647 h 354"/>
                  <a:gd name="T98" fmla="*/ 2147483647 w 264"/>
                  <a:gd name="T99" fmla="*/ 2147483647 h 354"/>
                  <a:gd name="T100" fmla="*/ 2147483647 w 264"/>
                  <a:gd name="T101" fmla="*/ 2147483647 h 354"/>
                  <a:gd name="T102" fmla="*/ 2147483647 w 264"/>
                  <a:gd name="T103" fmla="*/ 2147483647 h 354"/>
                  <a:gd name="T104" fmla="*/ 2147483647 w 264"/>
                  <a:gd name="T105" fmla="*/ 2147483647 h 354"/>
                  <a:gd name="T106" fmla="*/ 2147483647 w 264"/>
                  <a:gd name="T107" fmla="*/ 2147483647 h 354"/>
                  <a:gd name="T108" fmla="*/ 2147483647 w 264"/>
                  <a:gd name="T109" fmla="*/ 2147483647 h 354"/>
                  <a:gd name="T110" fmla="*/ 0 w 264"/>
                  <a:gd name="T111" fmla="*/ 2147483647 h 354"/>
                  <a:gd name="T112" fmla="*/ 2147483647 w 264"/>
                  <a:gd name="T113" fmla="*/ 2147483647 h 354"/>
                  <a:gd name="T114" fmla="*/ 2147483647 w 264"/>
                  <a:gd name="T115" fmla="*/ 2147483647 h 354"/>
                  <a:gd name="T116" fmla="*/ 2147483647 w 264"/>
                  <a:gd name="T117" fmla="*/ 2147483647 h 3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
                  <a:gd name="T178" fmla="*/ 0 h 354"/>
                  <a:gd name="T179" fmla="*/ 264 w 264"/>
                  <a:gd name="T180" fmla="*/ 354 h 35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 h="354">
                    <a:moveTo>
                      <a:pt x="18" y="220"/>
                    </a:moveTo>
                    <a:lnTo>
                      <a:pt x="20" y="220"/>
                    </a:lnTo>
                    <a:lnTo>
                      <a:pt x="20" y="226"/>
                    </a:lnTo>
                    <a:lnTo>
                      <a:pt x="24" y="232"/>
                    </a:lnTo>
                    <a:lnTo>
                      <a:pt x="26" y="240"/>
                    </a:lnTo>
                    <a:lnTo>
                      <a:pt x="28" y="248"/>
                    </a:lnTo>
                    <a:lnTo>
                      <a:pt x="28" y="260"/>
                    </a:lnTo>
                    <a:lnTo>
                      <a:pt x="40" y="260"/>
                    </a:lnTo>
                    <a:lnTo>
                      <a:pt x="40" y="264"/>
                    </a:lnTo>
                    <a:lnTo>
                      <a:pt x="42" y="266"/>
                    </a:lnTo>
                    <a:lnTo>
                      <a:pt x="46" y="270"/>
                    </a:lnTo>
                    <a:lnTo>
                      <a:pt x="52" y="274"/>
                    </a:lnTo>
                    <a:lnTo>
                      <a:pt x="54" y="276"/>
                    </a:lnTo>
                    <a:lnTo>
                      <a:pt x="54" y="282"/>
                    </a:lnTo>
                    <a:lnTo>
                      <a:pt x="58" y="288"/>
                    </a:lnTo>
                    <a:lnTo>
                      <a:pt x="62" y="290"/>
                    </a:lnTo>
                    <a:lnTo>
                      <a:pt x="70" y="300"/>
                    </a:lnTo>
                    <a:lnTo>
                      <a:pt x="80" y="308"/>
                    </a:lnTo>
                    <a:lnTo>
                      <a:pt x="84" y="312"/>
                    </a:lnTo>
                    <a:lnTo>
                      <a:pt x="88" y="316"/>
                    </a:lnTo>
                    <a:lnTo>
                      <a:pt x="88" y="322"/>
                    </a:lnTo>
                    <a:lnTo>
                      <a:pt x="88" y="326"/>
                    </a:lnTo>
                    <a:lnTo>
                      <a:pt x="90" y="328"/>
                    </a:lnTo>
                    <a:lnTo>
                      <a:pt x="98" y="336"/>
                    </a:lnTo>
                    <a:lnTo>
                      <a:pt x="104" y="338"/>
                    </a:lnTo>
                    <a:lnTo>
                      <a:pt x="112" y="342"/>
                    </a:lnTo>
                    <a:lnTo>
                      <a:pt x="112" y="338"/>
                    </a:lnTo>
                    <a:lnTo>
                      <a:pt x="116" y="338"/>
                    </a:lnTo>
                    <a:lnTo>
                      <a:pt x="120" y="342"/>
                    </a:lnTo>
                    <a:lnTo>
                      <a:pt x="124" y="338"/>
                    </a:lnTo>
                    <a:lnTo>
                      <a:pt x="132" y="338"/>
                    </a:lnTo>
                    <a:lnTo>
                      <a:pt x="134" y="342"/>
                    </a:lnTo>
                    <a:lnTo>
                      <a:pt x="136" y="346"/>
                    </a:lnTo>
                    <a:lnTo>
                      <a:pt x="146" y="354"/>
                    </a:lnTo>
                    <a:lnTo>
                      <a:pt x="150" y="352"/>
                    </a:lnTo>
                    <a:lnTo>
                      <a:pt x="156" y="350"/>
                    </a:lnTo>
                    <a:lnTo>
                      <a:pt x="178" y="350"/>
                    </a:lnTo>
                    <a:lnTo>
                      <a:pt x="186" y="350"/>
                    </a:lnTo>
                    <a:lnTo>
                      <a:pt x="192" y="346"/>
                    </a:lnTo>
                    <a:lnTo>
                      <a:pt x="198" y="342"/>
                    </a:lnTo>
                    <a:lnTo>
                      <a:pt x="202" y="338"/>
                    </a:lnTo>
                    <a:lnTo>
                      <a:pt x="228" y="338"/>
                    </a:lnTo>
                    <a:lnTo>
                      <a:pt x="224" y="330"/>
                    </a:lnTo>
                    <a:lnTo>
                      <a:pt x="220" y="324"/>
                    </a:lnTo>
                    <a:lnTo>
                      <a:pt x="216" y="318"/>
                    </a:lnTo>
                    <a:lnTo>
                      <a:pt x="212" y="314"/>
                    </a:lnTo>
                    <a:lnTo>
                      <a:pt x="210" y="300"/>
                    </a:lnTo>
                    <a:lnTo>
                      <a:pt x="206" y="296"/>
                    </a:lnTo>
                    <a:lnTo>
                      <a:pt x="204" y="292"/>
                    </a:lnTo>
                    <a:lnTo>
                      <a:pt x="190" y="284"/>
                    </a:lnTo>
                    <a:lnTo>
                      <a:pt x="184" y="278"/>
                    </a:lnTo>
                    <a:lnTo>
                      <a:pt x="180" y="274"/>
                    </a:lnTo>
                    <a:lnTo>
                      <a:pt x="180" y="272"/>
                    </a:lnTo>
                    <a:lnTo>
                      <a:pt x="182" y="270"/>
                    </a:lnTo>
                    <a:lnTo>
                      <a:pt x="186" y="268"/>
                    </a:lnTo>
                    <a:lnTo>
                      <a:pt x="192" y="266"/>
                    </a:lnTo>
                    <a:lnTo>
                      <a:pt x="196" y="262"/>
                    </a:lnTo>
                    <a:lnTo>
                      <a:pt x="198" y="252"/>
                    </a:lnTo>
                    <a:lnTo>
                      <a:pt x="198" y="244"/>
                    </a:lnTo>
                    <a:lnTo>
                      <a:pt x="198" y="234"/>
                    </a:lnTo>
                    <a:lnTo>
                      <a:pt x="200" y="226"/>
                    </a:lnTo>
                    <a:lnTo>
                      <a:pt x="204" y="224"/>
                    </a:lnTo>
                    <a:lnTo>
                      <a:pt x="210" y="222"/>
                    </a:lnTo>
                    <a:lnTo>
                      <a:pt x="212" y="212"/>
                    </a:lnTo>
                    <a:lnTo>
                      <a:pt x="214" y="204"/>
                    </a:lnTo>
                    <a:lnTo>
                      <a:pt x="222" y="190"/>
                    </a:lnTo>
                    <a:lnTo>
                      <a:pt x="232" y="178"/>
                    </a:lnTo>
                    <a:lnTo>
                      <a:pt x="232" y="170"/>
                    </a:lnTo>
                    <a:lnTo>
                      <a:pt x="232" y="162"/>
                    </a:lnTo>
                    <a:lnTo>
                      <a:pt x="232" y="138"/>
                    </a:lnTo>
                    <a:lnTo>
                      <a:pt x="234" y="134"/>
                    </a:lnTo>
                    <a:lnTo>
                      <a:pt x="236" y="126"/>
                    </a:lnTo>
                    <a:lnTo>
                      <a:pt x="238" y="120"/>
                    </a:lnTo>
                    <a:lnTo>
                      <a:pt x="238" y="108"/>
                    </a:lnTo>
                    <a:lnTo>
                      <a:pt x="246" y="106"/>
                    </a:lnTo>
                    <a:lnTo>
                      <a:pt x="254" y="102"/>
                    </a:lnTo>
                    <a:lnTo>
                      <a:pt x="260" y="96"/>
                    </a:lnTo>
                    <a:lnTo>
                      <a:pt x="264" y="92"/>
                    </a:lnTo>
                    <a:lnTo>
                      <a:pt x="260" y="88"/>
                    </a:lnTo>
                    <a:lnTo>
                      <a:pt x="258" y="84"/>
                    </a:lnTo>
                    <a:lnTo>
                      <a:pt x="254" y="80"/>
                    </a:lnTo>
                    <a:lnTo>
                      <a:pt x="250" y="76"/>
                    </a:lnTo>
                    <a:lnTo>
                      <a:pt x="246" y="68"/>
                    </a:lnTo>
                    <a:lnTo>
                      <a:pt x="242" y="58"/>
                    </a:lnTo>
                    <a:lnTo>
                      <a:pt x="238" y="38"/>
                    </a:lnTo>
                    <a:lnTo>
                      <a:pt x="236" y="28"/>
                    </a:lnTo>
                    <a:lnTo>
                      <a:pt x="232" y="18"/>
                    </a:lnTo>
                    <a:lnTo>
                      <a:pt x="230" y="12"/>
                    </a:lnTo>
                    <a:lnTo>
                      <a:pt x="222" y="8"/>
                    </a:lnTo>
                    <a:lnTo>
                      <a:pt x="216" y="4"/>
                    </a:lnTo>
                    <a:lnTo>
                      <a:pt x="212" y="0"/>
                    </a:lnTo>
                    <a:lnTo>
                      <a:pt x="206" y="0"/>
                    </a:lnTo>
                    <a:lnTo>
                      <a:pt x="204" y="4"/>
                    </a:lnTo>
                    <a:lnTo>
                      <a:pt x="194" y="10"/>
                    </a:lnTo>
                    <a:lnTo>
                      <a:pt x="188" y="16"/>
                    </a:lnTo>
                    <a:lnTo>
                      <a:pt x="178" y="22"/>
                    </a:lnTo>
                    <a:lnTo>
                      <a:pt x="174" y="16"/>
                    </a:lnTo>
                    <a:lnTo>
                      <a:pt x="44" y="16"/>
                    </a:lnTo>
                    <a:lnTo>
                      <a:pt x="44" y="54"/>
                    </a:lnTo>
                    <a:lnTo>
                      <a:pt x="32" y="54"/>
                    </a:lnTo>
                    <a:lnTo>
                      <a:pt x="28" y="62"/>
                    </a:lnTo>
                    <a:lnTo>
                      <a:pt x="34" y="130"/>
                    </a:lnTo>
                    <a:lnTo>
                      <a:pt x="24" y="132"/>
                    </a:lnTo>
                    <a:lnTo>
                      <a:pt x="18" y="136"/>
                    </a:lnTo>
                    <a:lnTo>
                      <a:pt x="14" y="142"/>
                    </a:lnTo>
                    <a:lnTo>
                      <a:pt x="12" y="150"/>
                    </a:lnTo>
                    <a:lnTo>
                      <a:pt x="8" y="156"/>
                    </a:lnTo>
                    <a:lnTo>
                      <a:pt x="6" y="164"/>
                    </a:lnTo>
                    <a:lnTo>
                      <a:pt x="6" y="182"/>
                    </a:lnTo>
                    <a:lnTo>
                      <a:pt x="4" y="186"/>
                    </a:lnTo>
                    <a:lnTo>
                      <a:pt x="0" y="192"/>
                    </a:lnTo>
                    <a:lnTo>
                      <a:pt x="0" y="194"/>
                    </a:lnTo>
                    <a:lnTo>
                      <a:pt x="2" y="194"/>
                    </a:lnTo>
                    <a:lnTo>
                      <a:pt x="10" y="198"/>
                    </a:lnTo>
                    <a:lnTo>
                      <a:pt x="12" y="206"/>
                    </a:lnTo>
                    <a:lnTo>
                      <a:pt x="14" y="208"/>
                    </a:lnTo>
                    <a:lnTo>
                      <a:pt x="16" y="212"/>
                    </a:lnTo>
                    <a:lnTo>
                      <a:pt x="18" y="218"/>
                    </a:lnTo>
                    <a:lnTo>
                      <a:pt x="18" y="2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59" name="Freeform 104"/>
              <p:cNvSpPr>
                <a:spLocks/>
              </p:cNvSpPr>
              <p:nvPr/>
            </p:nvSpPr>
            <p:spPr bwMode="auto">
              <a:xfrm>
                <a:off x="5592597" y="4223833"/>
                <a:ext cx="244459" cy="383631"/>
              </a:xfrm>
              <a:custGeom>
                <a:avLst/>
                <a:gdLst>
                  <a:gd name="T0" fmla="*/ 2147483647 w 168"/>
                  <a:gd name="T1" fmla="*/ 2147483647 h 244"/>
                  <a:gd name="T2" fmla="*/ 2147483647 w 168"/>
                  <a:gd name="T3" fmla="*/ 2147483647 h 244"/>
                  <a:gd name="T4" fmla="*/ 2147483647 w 168"/>
                  <a:gd name="T5" fmla="*/ 2147483647 h 244"/>
                  <a:gd name="T6" fmla="*/ 2147483647 w 168"/>
                  <a:gd name="T7" fmla="*/ 2147483647 h 244"/>
                  <a:gd name="T8" fmla="*/ 2147483647 w 168"/>
                  <a:gd name="T9" fmla="*/ 2147483647 h 244"/>
                  <a:gd name="T10" fmla="*/ 2147483647 w 168"/>
                  <a:gd name="T11" fmla="*/ 2147483647 h 244"/>
                  <a:gd name="T12" fmla="*/ 2147483647 w 168"/>
                  <a:gd name="T13" fmla="*/ 2147483647 h 244"/>
                  <a:gd name="T14" fmla="*/ 2147483647 w 168"/>
                  <a:gd name="T15" fmla="*/ 2147483647 h 244"/>
                  <a:gd name="T16" fmla="*/ 2147483647 w 168"/>
                  <a:gd name="T17" fmla="*/ 2147483647 h 244"/>
                  <a:gd name="T18" fmla="*/ 2147483647 w 168"/>
                  <a:gd name="T19" fmla="*/ 2147483647 h 244"/>
                  <a:gd name="T20" fmla="*/ 2147483647 w 168"/>
                  <a:gd name="T21" fmla="*/ 2147483647 h 244"/>
                  <a:gd name="T22" fmla="*/ 2147483647 w 168"/>
                  <a:gd name="T23" fmla="*/ 2147483647 h 244"/>
                  <a:gd name="T24" fmla="*/ 2147483647 w 168"/>
                  <a:gd name="T25" fmla="*/ 2147483647 h 244"/>
                  <a:gd name="T26" fmla="*/ 2147483647 w 168"/>
                  <a:gd name="T27" fmla="*/ 2147483647 h 244"/>
                  <a:gd name="T28" fmla="*/ 2147483647 w 168"/>
                  <a:gd name="T29" fmla="*/ 2147483647 h 244"/>
                  <a:gd name="T30" fmla="*/ 2147483647 w 168"/>
                  <a:gd name="T31" fmla="*/ 2147483647 h 244"/>
                  <a:gd name="T32" fmla="*/ 2147483647 w 168"/>
                  <a:gd name="T33" fmla="*/ 2147483647 h 244"/>
                  <a:gd name="T34" fmla="*/ 2147483647 w 168"/>
                  <a:gd name="T35" fmla="*/ 2147483647 h 244"/>
                  <a:gd name="T36" fmla="*/ 2147483647 w 168"/>
                  <a:gd name="T37" fmla="*/ 2147483647 h 244"/>
                  <a:gd name="T38" fmla="*/ 2147483647 w 168"/>
                  <a:gd name="T39" fmla="*/ 2147483647 h 244"/>
                  <a:gd name="T40" fmla="*/ 2147483647 w 168"/>
                  <a:gd name="T41" fmla="*/ 2147483647 h 244"/>
                  <a:gd name="T42" fmla="*/ 2147483647 w 168"/>
                  <a:gd name="T43" fmla="*/ 2147483647 h 244"/>
                  <a:gd name="T44" fmla="*/ 2147483647 w 168"/>
                  <a:gd name="T45" fmla="*/ 2147483647 h 244"/>
                  <a:gd name="T46" fmla="*/ 2147483647 w 168"/>
                  <a:gd name="T47" fmla="*/ 2147483647 h 244"/>
                  <a:gd name="T48" fmla="*/ 2147483647 w 168"/>
                  <a:gd name="T49" fmla="*/ 2147483647 h 244"/>
                  <a:gd name="T50" fmla="*/ 2147483647 w 168"/>
                  <a:gd name="T51" fmla="*/ 2147483647 h 244"/>
                  <a:gd name="T52" fmla="*/ 2147483647 w 168"/>
                  <a:gd name="T53" fmla="*/ 2147483647 h 244"/>
                  <a:gd name="T54" fmla="*/ 2147483647 w 168"/>
                  <a:gd name="T55" fmla="*/ 2147483647 h 244"/>
                  <a:gd name="T56" fmla="*/ 2147483647 w 168"/>
                  <a:gd name="T57" fmla="*/ 2147483647 h 244"/>
                  <a:gd name="T58" fmla="*/ 2147483647 w 168"/>
                  <a:gd name="T59" fmla="*/ 2147483647 h 244"/>
                  <a:gd name="T60" fmla="*/ 2147483647 w 168"/>
                  <a:gd name="T61" fmla="*/ 2147483647 h 244"/>
                  <a:gd name="T62" fmla="*/ 2147483647 w 168"/>
                  <a:gd name="T63" fmla="*/ 2147483647 h 244"/>
                  <a:gd name="T64" fmla="*/ 0 w 168"/>
                  <a:gd name="T65" fmla="*/ 2147483647 h 244"/>
                  <a:gd name="T66" fmla="*/ 2147483647 w 168"/>
                  <a:gd name="T67" fmla="*/ 2147483647 h 244"/>
                  <a:gd name="T68" fmla="*/ 2147483647 w 168"/>
                  <a:gd name="T69" fmla="*/ 2147483647 h 2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68"/>
                  <a:gd name="T106" fmla="*/ 0 h 244"/>
                  <a:gd name="T107" fmla="*/ 168 w 168"/>
                  <a:gd name="T108" fmla="*/ 244 h 2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68" h="244">
                    <a:moveTo>
                      <a:pt x="18" y="146"/>
                    </a:moveTo>
                    <a:lnTo>
                      <a:pt x="24" y="142"/>
                    </a:lnTo>
                    <a:lnTo>
                      <a:pt x="32" y="138"/>
                    </a:lnTo>
                    <a:lnTo>
                      <a:pt x="38" y="134"/>
                    </a:lnTo>
                    <a:lnTo>
                      <a:pt x="44" y="130"/>
                    </a:lnTo>
                    <a:lnTo>
                      <a:pt x="50" y="128"/>
                    </a:lnTo>
                    <a:lnTo>
                      <a:pt x="56" y="128"/>
                    </a:lnTo>
                    <a:lnTo>
                      <a:pt x="60" y="130"/>
                    </a:lnTo>
                    <a:lnTo>
                      <a:pt x="64" y="128"/>
                    </a:lnTo>
                    <a:lnTo>
                      <a:pt x="66" y="126"/>
                    </a:lnTo>
                    <a:lnTo>
                      <a:pt x="70" y="122"/>
                    </a:lnTo>
                    <a:lnTo>
                      <a:pt x="74" y="114"/>
                    </a:lnTo>
                    <a:lnTo>
                      <a:pt x="90" y="94"/>
                    </a:lnTo>
                    <a:lnTo>
                      <a:pt x="100" y="86"/>
                    </a:lnTo>
                    <a:lnTo>
                      <a:pt x="106" y="74"/>
                    </a:lnTo>
                    <a:lnTo>
                      <a:pt x="92" y="72"/>
                    </a:lnTo>
                    <a:lnTo>
                      <a:pt x="80" y="70"/>
                    </a:lnTo>
                    <a:lnTo>
                      <a:pt x="66" y="64"/>
                    </a:lnTo>
                    <a:lnTo>
                      <a:pt x="54" y="60"/>
                    </a:lnTo>
                    <a:lnTo>
                      <a:pt x="44" y="52"/>
                    </a:lnTo>
                    <a:lnTo>
                      <a:pt x="34" y="44"/>
                    </a:lnTo>
                    <a:lnTo>
                      <a:pt x="30" y="32"/>
                    </a:lnTo>
                    <a:lnTo>
                      <a:pt x="28" y="24"/>
                    </a:lnTo>
                    <a:lnTo>
                      <a:pt x="28" y="16"/>
                    </a:lnTo>
                    <a:lnTo>
                      <a:pt x="38" y="6"/>
                    </a:lnTo>
                    <a:lnTo>
                      <a:pt x="38" y="10"/>
                    </a:lnTo>
                    <a:lnTo>
                      <a:pt x="38" y="12"/>
                    </a:lnTo>
                    <a:lnTo>
                      <a:pt x="38" y="16"/>
                    </a:lnTo>
                    <a:lnTo>
                      <a:pt x="42" y="20"/>
                    </a:lnTo>
                    <a:lnTo>
                      <a:pt x="48" y="24"/>
                    </a:lnTo>
                    <a:lnTo>
                      <a:pt x="52" y="28"/>
                    </a:lnTo>
                    <a:lnTo>
                      <a:pt x="58" y="28"/>
                    </a:lnTo>
                    <a:lnTo>
                      <a:pt x="62" y="28"/>
                    </a:lnTo>
                    <a:lnTo>
                      <a:pt x="66" y="24"/>
                    </a:lnTo>
                    <a:lnTo>
                      <a:pt x="70" y="20"/>
                    </a:lnTo>
                    <a:lnTo>
                      <a:pt x="74" y="20"/>
                    </a:lnTo>
                    <a:lnTo>
                      <a:pt x="86" y="20"/>
                    </a:lnTo>
                    <a:lnTo>
                      <a:pt x="96" y="18"/>
                    </a:lnTo>
                    <a:lnTo>
                      <a:pt x="106" y="16"/>
                    </a:lnTo>
                    <a:lnTo>
                      <a:pt x="118" y="12"/>
                    </a:lnTo>
                    <a:lnTo>
                      <a:pt x="132" y="12"/>
                    </a:lnTo>
                    <a:lnTo>
                      <a:pt x="136" y="12"/>
                    </a:lnTo>
                    <a:lnTo>
                      <a:pt x="140" y="10"/>
                    </a:lnTo>
                    <a:lnTo>
                      <a:pt x="144" y="6"/>
                    </a:lnTo>
                    <a:lnTo>
                      <a:pt x="148" y="2"/>
                    </a:lnTo>
                    <a:lnTo>
                      <a:pt x="152" y="2"/>
                    </a:lnTo>
                    <a:lnTo>
                      <a:pt x="156" y="0"/>
                    </a:lnTo>
                    <a:lnTo>
                      <a:pt x="162" y="2"/>
                    </a:lnTo>
                    <a:lnTo>
                      <a:pt x="168" y="2"/>
                    </a:lnTo>
                    <a:lnTo>
                      <a:pt x="164" y="6"/>
                    </a:lnTo>
                    <a:lnTo>
                      <a:pt x="162" y="14"/>
                    </a:lnTo>
                    <a:lnTo>
                      <a:pt x="162" y="26"/>
                    </a:lnTo>
                    <a:lnTo>
                      <a:pt x="160" y="36"/>
                    </a:lnTo>
                    <a:lnTo>
                      <a:pt x="154" y="50"/>
                    </a:lnTo>
                    <a:lnTo>
                      <a:pt x="144" y="76"/>
                    </a:lnTo>
                    <a:lnTo>
                      <a:pt x="126" y="112"/>
                    </a:lnTo>
                    <a:lnTo>
                      <a:pt x="106" y="142"/>
                    </a:lnTo>
                    <a:lnTo>
                      <a:pt x="96" y="156"/>
                    </a:lnTo>
                    <a:lnTo>
                      <a:pt x="84" y="170"/>
                    </a:lnTo>
                    <a:lnTo>
                      <a:pt x="70" y="182"/>
                    </a:lnTo>
                    <a:lnTo>
                      <a:pt x="56" y="196"/>
                    </a:lnTo>
                    <a:lnTo>
                      <a:pt x="40" y="208"/>
                    </a:lnTo>
                    <a:lnTo>
                      <a:pt x="32" y="218"/>
                    </a:lnTo>
                    <a:lnTo>
                      <a:pt x="10" y="244"/>
                    </a:lnTo>
                    <a:lnTo>
                      <a:pt x="4" y="240"/>
                    </a:lnTo>
                    <a:lnTo>
                      <a:pt x="0" y="236"/>
                    </a:lnTo>
                    <a:lnTo>
                      <a:pt x="0" y="170"/>
                    </a:lnTo>
                    <a:lnTo>
                      <a:pt x="8" y="152"/>
                    </a:lnTo>
                    <a:lnTo>
                      <a:pt x="14" y="148"/>
                    </a:lnTo>
                    <a:lnTo>
                      <a:pt x="18" y="1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0" name="Freeform 105"/>
              <p:cNvSpPr>
                <a:spLocks/>
              </p:cNvSpPr>
              <p:nvPr/>
            </p:nvSpPr>
            <p:spPr bwMode="auto">
              <a:xfrm>
                <a:off x="4849994" y="4503924"/>
                <a:ext cx="42665" cy="38495"/>
              </a:xfrm>
              <a:custGeom>
                <a:avLst/>
                <a:gdLst>
                  <a:gd name="T0" fmla="*/ 2147483647 w 28"/>
                  <a:gd name="T1" fmla="*/ 2147483647 h 24"/>
                  <a:gd name="T2" fmla="*/ 2147483647 w 28"/>
                  <a:gd name="T3" fmla="*/ 2147483647 h 24"/>
                  <a:gd name="T4" fmla="*/ 2147483647 w 28"/>
                  <a:gd name="T5" fmla="*/ 2147483647 h 24"/>
                  <a:gd name="T6" fmla="*/ 0 w 28"/>
                  <a:gd name="T7" fmla="*/ 2147483647 h 24"/>
                  <a:gd name="T8" fmla="*/ 2147483647 w 28"/>
                  <a:gd name="T9" fmla="*/ 2147483647 h 24"/>
                  <a:gd name="T10" fmla="*/ 2147483647 w 28"/>
                  <a:gd name="T11" fmla="*/ 2147483647 h 24"/>
                  <a:gd name="T12" fmla="*/ 2147483647 w 28"/>
                  <a:gd name="T13" fmla="*/ 0 h 24"/>
                  <a:gd name="T14" fmla="*/ 2147483647 w 28"/>
                  <a:gd name="T15" fmla="*/ 2147483647 h 2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4"/>
                  <a:gd name="T26" fmla="*/ 28 w 28"/>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4">
                    <a:moveTo>
                      <a:pt x="28" y="24"/>
                    </a:moveTo>
                    <a:lnTo>
                      <a:pt x="18" y="24"/>
                    </a:lnTo>
                    <a:lnTo>
                      <a:pt x="12" y="24"/>
                    </a:lnTo>
                    <a:lnTo>
                      <a:pt x="0" y="22"/>
                    </a:lnTo>
                    <a:lnTo>
                      <a:pt x="6" y="2"/>
                    </a:lnTo>
                    <a:lnTo>
                      <a:pt x="28" y="4"/>
                    </a:lnTo>
                    <a:lnTo>
                      <a:pt x="28" y="0"/>
                    </a:lnTo>
                    <a:lnTo>
                      <a:pt x="28"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1" name="Freeform 106"/>
              <p:cNvSpPr>
                <a:spLocks/>
              </p:cNvSpPr>
              <p:nvPr/>
            </p:nvSpPr>
            <p:spPr bwMode="auto">
              <a:xfrm>
                <a:off x="5623730" y="4916758"/>
                <a:ext cx="181038" cy="394250"/>
              </a:xfrm>
              <a:custGeom>
                <a:avLst/>
                <a:gdLst>
                  <a:gd name="T0" fmla="*/ 2147483647 w 124"/>
                  <a:gd name="T1" fmla="*/ 2147483647 h 250"/>
                  <a:gd name="T2" fmla="*/ 2147483647 w 124"/>
                  <a:gd name="T3" fmla="*/ 2147483647 h 250"/>
                  <a:gd name="T4" fmla="*/ 2147483647 w 124"/>
                  <a:gd name="T5" fmla="*/ 2147483647 h 250"/>
                  <a:gd name="T6" fmla="*/ 2147483647 w 124"/>
                  <a:gd name="T7" fmla="*/ 2147483647 h 250"/>
                  <a:gd name="T8" fmla="*/ 2147483647 w 124"/>
                  <a:gd name="T9" fmla="*/ 2147483647 h 250"/>
                  <a:gd name="T10" fmla="*/ 2147483647 w 124"/>
                  <a:gd name="T11" fmla="*/ 2147483647 h 250"/>
                  <a:gd name="T12" fmla="*/ 2147483647 w 124"/>
                  <a:gd name="T13" fmla="*/ 2147483647 h 250"/>
                  <a:gd name="T14" fmla="*/ 2147483647 w 124"/>
                  <a:gd name="T15" fmla="*/ 2147483647 h 250"/>
                  <a:gd name="T16" fmla="*/ 2147483647 w 124"/>
                  <a:gd name="T17" fmla="*/ 2147483647 h 250"/>
                  <a:gd name="T18" fmla="*/ 2147483647 w 124"/>
                  <a:gd name="T19" fmla="*/ 0 h 250"/>
                  <a:gd name="T20" fmla="*/ 2147483647 w 124"/>
                  <a:gd name="T21" fmla="*/ 2147483647 h 250"/>
                  <a:gd name="T22" fmla="*/ 2147483647 w 124"/>
                  <a:gd name="T23" fmla="*/ 2147483647 h 250"/>
                  <a:gd name="T24" fmla="*/ 2147483647 w 124"/>
                  <a:gd name="T25" fmla="*/ 2147483647 h 250"/>
                  <a:gd name="T26" fmla="*/ 2147483647 w 124"/>
                  <a:gd name="T27" fmla="*/ 2147483647 h 250"/>
                  <a:gd name="T28" fmla="*/ 2147483647 w 124"/>
                  <a:gd name="T29" fmla="*/ 2147483647 h 250"/>
                  <a:gd name="T30" fmla="*/ 2147483647 w 124"/>
                  <a:gd name="T31" fmla="*/ 2147483647 h 250"/>
                  <a:gd name="T32" fmla="*/ 2147483647 w 124"/>
                  <a:gd name="T33" fmla="*/ 2147483647 h 250"/>
                  <a:gd name="T34" fmla="*/ 2147483647 w 124"/>
                  <a:gd name="T35" fmla="*/ 2147483647 h 250"/>
                  <a:gd name="T36" fmla="*/ 2147483647 w 124"/>
                  <a:gd name="T37" fmla="*/ 2147483647 h 250"/>
                  <a:gd name="T38" fmla="*/ 2147483647 w 124"/>
                  <a:gd name="T39" fmla="*/ 2147483647 h 250"/>
                  <a:gd name="T40" fmla="*/ 2147483647 w 124"/>
                  <a:gd name="T41" fmla="*/ 2147483647 h 250"/>
                  <a:gd name="T42" fmla="*/ 2147483647 w 124"/>
                  <a:gd name="T43" fmla="*/ 2147483647 h 250"/>
                  <a:gd name="T44" fmla="*/ 2147483647 w 124"/>
                  <a:gd name="T45" fmla="*/ 2147483647 h 250"/>
                  <a:gd name="T46" fmla="*/ 2147483647 w 124"/>
                  <a:gd name="T47" fmla="*/ 2147483647 h 250"/>
                  <a:gd name="T48" fmla="*/ 2147483647 w 124"/>
                  <a:gd name="T49" fmla="*/ 2147483647 h 250"/>
                  <a:gd name="T50" fmla="*/ 2147483647 w 124"/>
                  <a:gd name="T51" fmla="*/ 2147483647 h 250"/>
                  <a:gd name="T52" fmla="*/ 2147483647 w 124"/>
                  <a:gd name="T53" fmla="*/ 2147483647 h 250"/>
                  <a:gd name="T54" fmla="*/ 2147483647 w 124"/>
                  <a:gd name="T55" fmla="*/ 2147483647 h 250"/>
                  <a:gd name="T56" fmla="*/ 0 w 124"/>
                  <a:gd name="T57" fmla="*/ 2147483647 h 250"/>
                  <a:gd name="T58" fmla="*/ 2147483647 w 124"/>
                  <a:gd name="T59" fmla="*/ 2147483647 h 250"/>
                  <a:gd name="T60" fmla="*/ 2147483647 w 124"/>
                  <a:gd name="T61" fmla="*/ 2147483647 h 250"/>
                  <a:gd name="T62" fmla="*/ 2147483647 w 124"/>
                  <a:gd name="T63" fmla="*/ 2147483647 h 250"/>
                  <a:gd name="T64" fmla="*/ 2147483647 w 124"/>
                  <a:gd name="T65" fmla="*/ 2147483647 h 250"/>
                  <a:gd name="T66" fmla="*/ 2147483647 w 124"/>
                  <a:gd name="T67" fmla="*/ 2147483647 h 250"/>
                  <a:gd name="T68" fmla="*/ 2147483647 w 124"/>
                  <a:gd name="T69" fmla="*/ 2147483647 h 2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4"/>
                  <a:gd name="T106" fmla="*/ 0 h 250"/>
                  <a:gd name="T107" fmla="*/ 124 w 124"/>
                  <a:gd name="T108" fmla="*/ 250 h 25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4" h="250">
                    <a:moveTo>
                      <a:pt x="26" y="84"/>
                    </a:moveTo>
                    <a:lnTo>
                      <a:pt x="30" y="84"/>
                    </a:lnTo>
                    <a:lnTo>
                      <a:pt x="32" y="82"/>
                    </a:lnTo>
                    <a:lnTo>
                      <a:pt x="38" y="76"/>
                    </a:lnTo>
                    <a:lnTo>
                      <a:pt x="40" y="70"/>
                    </a:lnTo>
                    <a:lnTo>
                      <a:pt x="44" y="68"/>
                    </a:lnTo>
                    <a:lnTo>
                      <a:pt x="48" y="68"/>
                    </a:lnTo>
                    <a:lnTo>
                      <a:pt x="56" y="68"/>
                    </a:lnTo>
                    <a:lnTo>
                      <a:pt x="62" y="66"/>
                    </a:lnTo>
                    <a:lnTo>
                      <a:pt x="64" y="64"/>
                    </a:lnTo>
                    <a:lnTo>
                      <a:pt x="74" y="56"/>
                    </a:lnTo>
                    <a:lnTo>
                      <a:pt x="88" y="32"/>
                    </a:lnTo>
                    <a:lnTo>
                      <a:pt x="90" y="30"/>
                    </a:lnTo>
                    <a:lnTo>
                      <a:pt x="92" y="28"/>
                    </a:lnTo>
                    <a:lnTo>
                      <a:pt x="96" y="26"/>
                    </a:lnTo>
                    <a:lnTo>
                      <a:pt x="100" y="26"/>
                    </a:lnTo>
                    <a:lnTo>
                      <a:pt x="104" y="18"/>
                    </a:lnTo>
                    <a:lnTo>
                      <a:pt x="104" y="12"/>
                    </a:lnTo>
                    <a:lnTo>
                      <a:pt x="106" y="6"/>
                    </a:lnTo>
                    <a:lnTo>
                      <a:pt x="110" y="0"/>
                    </a:lnTo>
                    <a:lnTo>
                      <a:pt x="110" y="8"/>
                    </a:lnTo>
                    <a:lnTo>
                      <a:pt x="112" y="16"/>
                    </a:lnTo>
                    <a:lnTo>
                      <a:pt x="118" y="32"/>
                    </a:lnTo>
                    <a:lnTo>
                      <a:pt x="122" y="52"/>
                    </a:lnTo>
                    <a:lnTo>
                      <a:pt x="124" y="58"/>
                    </a:lnTo>
                    <a:lnTo>
                      <a:pt x="124" y="68"/>
                    </a:lnTo>
                    <a:lnTo>
                      <a:pt x="122" y="72"/>
                    </a:lnTo>
                    <a:lnTo>
                      <a:pt x="120" y="74"/>
                    </a:lnTo>
                    <a:lnTo>
                      <a:pt x="118" y="72"/>
                    </a:lnTo>
                    <a:lnTo>
                      <a:pt x="118" y="70"/>
                    </a:lnTo>
                    <a:lnTo>
                      <a:pt x="116" y="64"/>
                    </a:lnTo>
                    <a:lnTo>
                      <a:pt x="112" y="68"/>
                    </a:lnTo>
                    <a:lnTo>
                      <a:pt x="110" y="70"/>
                    </a:lnTo>
                    <a:lnTo>
                      <a:pt x="110" y="78"/>
                    </a:lnTo>
                    <a:lnTo>
                      <a:pt x="110" y="82"/>
                    </a:lnTo>
                    <a:lnTo>
                      <a:pt x="112" y="86"/>
                    </a:lnTo>
                    <a:lnTo>
                      <a:pt x="114" y="86"/>
                    </a:lnTo>
                    <a:lnTo>
                      <a:pt x="114" y="90"/>
                    </a:lnTo>
                    <a:lnTo>
                      <a:pt x="112" y="96"/>
                    </a:lnTo>
                    <a:lnTo>
                      <a:pt x="106" y="106"/>
                    </a:lnTo>
                    <a:lnTo>
                      <a:pt x="98" y="118"/>
                    </a:lnTo>
                    <a:lnTo>
                      <a:pt x="82" y="162"/>
                    </a:lnTo>
                    <a:lnTo>
                      <a:pt x="74" y="182"/>
                    </a:lnTo>
                    <a:lnTo>
                      <a:pt x="70" y="206"/>
                    </a:lnTo>
                    <a:lnTo>
                      <a:pt x="66" y="216"/>
                    </a:lnTo>
                    <a:lnTo>
                      <a:pt x="64" y="222"/>
                    </a:lnTo>
                    <a:lnTo>
                      <a:pt x="60" y="230"/>
                    </a:lnTo>
                    <a:lnTo>
                      <a:pt x="58" y="240"/>
                    </a:lnTo>
                    <a:lnTo>
                      <a:pt x="48" y="242"/>
                    </a:lnTo>
                    <a:lnTo>
                      <a:pt x="42" y="246"/>
                    </a:lnTo>
                    <a:lnTo>
                      <a:pt x="38" y="250"/>
                    </a:lnTo>
                    <a:lnTo>
                      <a:pt x="28" y="250"/>
                    </a:lnTo>
                    <a:lnTo>
                      <a:pt x="20" y="250"/>
                    </a:lnTo>
                    <a:lnTo>
                      <a:pt x="14" y="244"/>
                    </a:lnTo>
                    <a:lnTo>
                      <a:pt x="10" y="238"/>
                    </a:lnTo>
                    <a:lnTo>
                      <a:pt x="8" y="228"/>
                    </a:lnTo>
                    <a:lnTo>
                      <a:pt x="2" y="210"/>
                    </a:lnTo>
                    <a:lnTo>
                      <a:pt x="0" y="192"/>
                    </a:lnTo>
                    <a:lnTo>
                      <a:pt x="2" y="182"/>
                    </a:lnTo>
                    <a:lnTo>
                      <a:pt x="6" y="174"/>
                    </a:lnTo>
                    <a:lnTo>
                      <a:pt x="10" y="168"/>
                    </a:lnTo>
                    <a:lnTo>
                      <a:pt x="12" y="164"/>
                    </a:lnTo>
                    <a:lnTo>
                      <a:pt x="22" y="152"/>
                    </a:lnTo>
                    <a:lnTo>
                      <a:pt x="24" y="144"/>
                    </a:lnTo>
                    <a:lnTo>
                      <a:pt x="26" y="136"/>
                    </a:lnTo>
                    <a:lnTo>
                      <a:pt x="24" y="128"/>
                    </a:lnTo>
                    <a:lnTo>
                      <a:pt x="20" y="120"/>
                    </a:lnTo>
                    <a:lnTo>
                      <a:pt x="18" y="114"/>
                    </a:lnTo>
                    <a:lnTo>
                      <a:pt x="16" y="108"/>
                    </a:lnTo>
                    <a:lnTo>
                      <a:pt x="26" y="8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2" name="Freeform 107"/>
              <p:cNvSpPr>
                <a:spLocks/>
              </p:cNvSpPr>
              <p:nvPr/>
            </p:nvSpPr>
            <p:spPr bwMode="auto">
              <a:xfrm>
                <a:off x="5185549" y="3653033"/>
                <a:ext cx="265215" cy="289383"/>
              </a:xfrm>
              <a:custGeom>
                <a:avLst/>
                <a:gdLst>
                  <a:gd name="T0" fmla="*/ 2147483647 w 182"/>
                  <a:gd name="T1" fmla="*/ 2147483647 h 182"/>
                  <a:gd name="T2" fmla="*/ 2147483647 w 182"/>
                  <a:gd name="T3" fmla="*/ 2147483647 h 182"/>
                  <a:gd name="T4" fmla="*/ 2147483647 w 182"/>
                  <a:gd name="T5" fmla="*/ 2147483647 h 182"/>
                  <a:gd name="T6" fmla="*/ 2147483647 w 182"/>
                  <a:gd name="T7" fmla="*/ 2147483647 h 182"/>
                  <a:gd name="T8" fmla="*/ 2147483647 w 182"/>
                  <a:gd name="T9" fmla="*/ 2147483647 h 182"/>
                  <a:gd name="T10" fmla="*/ 2147483647 w 182"/>
                  <a:gd name="T11" fmla="*/ 2147483647 h 182"/>
                  <a:gd name="T12" fmla="*/ 0 w 182"/>
                  <a:gd name="T13" fmla="*/ 2147483647 h 182"/>
                  <a:gd name="T14" fmla="*/ 2147483647 w 182"/>
                  <a:gd name="T15" fmla="*/ 2147483647 h 182"/>
                  <a:gd name="T16" fmla="*/ 2147483647 w 182"/>
                  <a:gd name="T17" fmla="*/ 2147483647 h 182"/>
                  <a:gd name="T18" fmla="*/ 0 w 182"/>
                  <a:gd name="T19" fmla="*/ 2147483647 h 182"/>
                  <a:gd name="T20" fmla="*/ 2147483647 w 182"/>
                  <a:gd name="T21" fmla="*/ 0 h 182"/>
                  <a:gd name="T22" fmla="*/ 2147483647 w 182"/>
                  <a:gd name="T23" fmla="*/ 2147483647 h 182"/>
                  <a:gd name="T24" fmla="*/ 2147483647 w 182"/>
                  <a:gd name="T25" fmla="*/ 2147483647 h 182"/>
                  <a:gd name="T26" fmla="*/ 2147483647 w 182"/>
                  <a:gd name="T27" fmla="*/ 2147483647 h 182"/>
                  <a:gd name="T28" fmla="*/ 2147483647 w 182"/>
                  <a:gd name="T29" fmla="*/ 2147483647 h 182"/>
                  <a:gd name="T30" fmla="*/ 2147483647 w 182"/>
                  <a:gd name="T31" fmla="*/ 2147483647 h 182"/>
                  <a:gd name="T32" fmla="*/ 2147483647 w 182"/>
                  <a:gd name="T33" fmla="*/ 2147483647 h 182"/>
                  <a:gd name="T34" fmla="*/ 2147483647 w 182"/>
                  <a:gd name="T35" fmla="*/ 2147483647 h 182"/>
                  <a:gd name="T36" fmla="*/ 2147483647 w 182"/>
                  <a:gd name="T37" fmla="*/ 2147483647 h 182"/>
                  <a:gd name="T38" fmla="*/ 2147483647 w 182"/>
                  <a:gd name="T39" fmla="*/ 2147483647 h 182"/>
                  <a:gd name="T40" fmla="*/ 2147483647 w 182"/>
                  <a:gd name="T41" fmla="*/ 2147483647 h 182"/>
                  <a:gd name="T42" fmla="*/ 2147483647 w 182"/>
                  <a:gd name="T43" fmla="*/ 2147483647 h 182"/>
                  <a:gd name="T44" fmla="*/ 2147483647 w 182"/>
                  <a:gd name="T45" fmla="*/ 2147483647 h 182"/>
                  <a:gd name="T46" fmla="*/ 2147483647 w 182"/>
                  <a:gd name="T47" fmla="*/ 2147483647 h 182"/>
                  <a:gd name="T48" fmla="*/ 2147483647 w 182"/>
                  <a:gd name="T49" fmla="*/ 2147483647 h 182"/>
                  <a:gd name="T50" fmla="*/ 2147483647 w 182"/>
                  <a:gd name="T51" fmla="*/ 2147483647 h 182"/>
                  <a:gd name="T52" fmla="*/ 2147483647 w 182"/>
                  <a:gd name="T53" fmla="*/ 2147483647 h 182"/>
                  <a:gd name="T54" fmla="*/ 2147483647 w 182"/>
                  <a:gd name="T55" fmla="*/ 2147483647 h 182"/>
                  <a:gd name="T56" fmla="*/ 2147483647 w 182"/>
                  <a:gd name="T57" fmla="*/ 2147483647 h 182"/>
                  <a:gd name="T58" fmla="*/ 2147483647 w 182"/>
                  <a:gd name="T59" fmla="*/ 2147483647 h 182"/>
                  <a:gd name="T60" fmla="*/ 2147483647 w 182"/>
                  <a:gd name="T61" fmla="*/ 2147483647 h 182"/>
                  <a:gd name="T62" fmla="*/ 2147483647 w 182"/>
                  <a:gd name="T63" fmla="*/ 2147483647 h 1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
                  <a:gd name="T97" fmla="*/ 0 h 182"/>
                  <a:gd name="T98" fmla="*/ 182 w 182"/>
                  <a:gd name="T99" fmla="*/ 182 h 1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 h="182">
                    <a:moveTo>
                      <a:pt x="180" y="160"/>
                    </a:moveTo>
                    <a:lnTo>
                      <a:pt x="174" y="160"/>
                    </a:lnTo>
                    <a:lnTo>
                      <a:pt x="172" y="164"/>
                    </a:lnTo>
                    <a:lnTo>
                      <a:pt x="162" y="170"/>
                    </a:lnTo>
                    <a:lnTo>
                      <a:pt x="156" y="176"/>
                    </a:lnTo>
                    <a:lnTo>
                      <a:pt x="146" y="182"/>
                    </a:lnTo>
                    <a:lnTo>
                      <a:pt x="142" y="176"/>
                    </a:lnTo>
                    <a:lnTo>
                      <a:pt x="12" y="176"/>
                    </a:lnTo>
                    <a:lnTo>
                      <a:pt x="8" y="50"/>
                    </a:lnTo>
                    <a:lnTo>
                      <a:pt x="8" y="44"/>
                    </a:lnTo>
                    <a:lnTo>
                      <a:pt x="4" y="40"/>
                    </a:lnTo>
                    <a:lnTo>
                      <a:pt x="2" y="38"/>
                    </a:lnTo>
                    <a:lnTo>
                      <a:pt x="0" y="30"/>
                    </a:lnTo>
                    <a:lnTo>
                      <a:pt x="0" y="26"/>
                    </a:lnTo>
                    <a:lnTo>
                      <a:pt x="2" y="22"/>
                    </a:lnTo>
                    <a:lnTo>
                      <a:pt x="4" y="18"/>
                    </a:lnTo>
                    <a:lnTo>
                      <a:pt x="6" y="14"/>
                    </a:lnTo>
                    <a:lnTo>
                      <a:pt x="2" y="12"/>
                    </a:lnTo>
                    <a:lnTo>
                      <a:pt x="0" y="10"/>
                    </a:lnTo>
                    <a:lnTo>
                      <a:pt x="0" y="8"/>
                    </a:lnTo>
                    <a:lnTo>
                      <a:pt x="2" y="4"/>
                    </a:lnTo>
                    <a:lnTo>
                      <a:pt x="6" y="0"/>
                    </a:lnTo>
                    <a:lnTo>
                      <a:pt x="36" y="8"/>
                    </a:lnTo>
                    <a:lnTo>
                      <a:pt x="54" y="12"/>
                    </a:lnTo>
                    <a:lnTo>
                      <a:pt x="68" y="14"/>
                    </a:lnTo>
                    <a:lnTo>
                      <a:pt x="76" y="12"/>
                    </a:lnTo>
                    <a:lnTo>
                      <a:pt x="84" y="8"/>
                    </a:lnTo>
                    <a:lnTo>
                      <a:pt x="92" y="4"/>
                    </a:lnTo>
                    <a:lnTo>
                      <a:pt x="100" y="2"/>
                    </a:lnTo>
                    <a:lnTo>
                      <a:pt x="104" y="2"/>
                    </a:lnTo>
                    <a:lnTo>
                      <a:pt x="108" y="6"/>
                    </a:lnTo>
                    <a:lnTo>
                      <a:pt x="112" y="8"/>
                    </a:lnTo>
                    <a:lnTo>
                      <a:pt x="118" y="10"/>
                    </a:lnTo>
                    <a:lnTo>
                      <a:pt x="124" y="10"/>
                    </a:lnTo>
                    <a:lnTo>
                      <a:pt x="132" y="8"/>
                    </a:lnTo>
                    <a:lnTo>
                      <a:pt x="138" y="8"/>
                    </a:lnTo>
                    <a:lnTo>
                      <a:pt x="140" y="8"/>
                    </a:lnTo>
                    <a:lnTo>
                      <a:pt x="142" y="10"/>
                    </a:lnTo>
                    <a:lnTo>
                      <a:pt x="146" y="14"/>
                    </a:lnTo>
                    <a:lnTo>
                      <a:pt x="152" y="22"/>
                    </a:lnTo>
                    <a:lnTo>
                      <a:pt x="156" y="32"/>
                    </a:lnTo>
                    <a:lnTo>
                      <a:pt x="158" y="42"/>
                    </a:lnTo>
                    <a:lnTo>
                      <a:pt x="154" y="56"/>
                    </a:lnTo>
                    <a:lnTo>
                      <a:pt x="154" y="64"/>
                    </a:lnTo>
                    <a:lnTo>
                      <a:pt x="158" y="66"/>
                    </a:lnTo>
                    <a:lnTo>
                      <a:pt x="152" y="68"/>
                    </a:lnTo>
                    <a:lnTo>
                      <a:pt x="152" y="66"/>
                    </a:lnTo>
                    <a:lnTo>
                      <a:pt x="150" y="66"/>
                    </a:lnTo>
                    <a:lnTo>
                      <a:pt x="146" y="66"/>
                    </a:lnTo>
                    <a:lnTo>
                      <a:pt x="142" y="64"/>
                    </a:lnTo>
                    <a:lnTo>
                      <a:pt x="134" y="52"/>
                    </a:lnTo>
                    <a:lnTo>
                      <a:pt x="128" y="40"/>
                    </a:lnTo>
                    <a:lnTo>
                      <a:pt x="120" y="32"/>
                    </a:lnTo>
                    <a:lnTo>
                      <a:pt x="122" y="38"/>
                    </a:lnTo>
                    <a:lnTo>
                      <a:pt x="124" y="46"/>
                    </a:lnTo>
                    <a:lnTo>
                      <a:pt x="136" y="66"/>
                    </a:lnTo>
                    <a:lnTo>
                      <a:pt x="156" y="102"/>
                    </a:lnTo>
                    <a:lnTo>
                      <a:pt x="162" y="112"/>
                    </a:lnTo>
                    <a:lnTo>
                      <a:pt x="168" y="120"/>
                    </a:lnTo>
                    <a:lnTo>
                      <a:pt x="174" y="126"/>
                    </a:lnTo>
                    <a:lnTo>
                      <a:pt x="176" y="138"/>
                    </a:lnTo>
                    <a:lnTo>
                      <a:pt x="178" y="150"/>
                    </a:lnTo>
                    <a:lnTo>
                      <a:pt x="182" y="160"/>
                    </a:lnTo>
                    <a:lnTo>
                      <a:pt x="180" y="16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3" name="Freeform 108"/>
              <p:cNvSpPr>
                <a:spLocks/>
              </p:cNvSpPr>
              <p:nvPr/>
            </p:nvSpPr>
            <p:spPr bwMode="auto">
              <a:xfrm>
                <a:off x="4841923" y="3605245"/>
                <a:ext cx="362076" cy="398232"/>
              </a:xfrm>
              <a:custGeom>
                <a:avLst/>
                <a:gdLst>
                  <a:gd name="T0" fmla="*/ 2147483647 w 247"/>
                  <a:gd name="T1" fmla="*/ 2147483647 h 252"/>
                  <a:gd name="T2" fmla="*/ 2147483647 w 247"/>
                  <a:gd name="T3" fmla="*/ 2147483647 h 252"/>
                  <a:gd name="T4" fmla="*/ 2147483647 w 247"/>
                  <a:gd name="T5" fmla="*/ 2147483647 h 252"/>
                  <a:gd name="T6" fmla="*/ 2147483647 w 247"/>
                  <a:gd name="T7" fmla="*/ 2147483647 h 252"/>
                  <a:gd name="T8" fmla="*/ 2147483647 w 247"/>
                  <a:gd name="T9" fmla="*/ 2147483647 h 252"/>
                  <a:gd name="T10" fmla="*/ 2147483647 w 247"/>
                  <a:gd name="T11" fmla="*/ 2147483647 h 252"/>
                  <a:gd name="T12" fmla="*/ 2147483647 w 247"/>
                  <a:gd name="T13" fmla="*/ 2147483647 h 252"/>
                  <a:gd name="T14" fmla="*/ 2147483647 w 247"/>
                  <a:gd name="T15" fmla="*/ 2147483647 h 252"/>
                  <a:gd name="T16" fmla="*/ 2147483647 w 247"/>
                  <a:gd name="T17" fmla="*/ 2147483647 h 252"/>
                  <a:gd name="T18" fmla="*/ 2147483647 w 247"/>
                  <a:gd name="T19" fmla="*/ 2147483647 h 252"/>
                  <a:gd name="T20" fmla="*/ 2147483647 w 247"/>
                  <a:gd name="T21" fmla="*/ 2147483647 h 252"/>
                  <a:gd name="T22" fmla="*/ 2147483647 w 247"/>
                  <a:gd name="T23" fmla="*/ 2147483647 h 252"/>
                  <a:gd name="T24" fmla="*/ 2147483647 w 247"/>
                  <a:gd name="T25" fmla="*/ 2147483647 h 252"/>
                  <a:gd name="T26" fmla="*/ 2147483647 w 247"/>
                  <a:gd name="T27" fmla="*/ 2147483647 h 252"/>
                  <a:gd name="T28" fmla="*/ 2147483647 w 247"/>
                  <a:gd name="T29" fmla="*/ 2147483647 h 252"/>
                  <a:gd name="T30" fmla="*/ 2147483647 w 247"/>
                  <a:gd name="T31" fmla="*/ 2147483647 h 252"/>
                  <a:gd name="T32" fmla="*/ 2147483647 w 247"/>
                  <a:gd name="T33" fmla="*/ 2147483647 h 252"/>
                  <a:gd name="T34" fmla="*/ 2147483647 w 247"/>
                  <a:gd name="T35" fmla="*/ 2147483647 h 252"/>
                  <a:gd name="T36" fmla="*/ 2147483647 w 247"/>
                  <a:gd name="T37" fmla="*/ 2147483647 h 252"/>
                  <a:gd name="T38" fmla="*/ 2147483647 w 247"/>
                  <a:gd name="T39" fmla="*/ 2147483647 h 252"/>
                  <a:gd name="T40" fmla="*/ 2147483647 w 247"/>
                  <a:gd name="T41" fmla="*/ 2147483647 h 252"/>
                  <a:gd name="T42" fmla="*/ 2147483647 w 247"/>
                  <a:gd name="T43" fmla="*/ 2147483647 h 252"/>
                  <a:gd name="T44" fmla="*/ 2147483647 w 247"/>
                  <a:gd name="T45" fmla="*/ 2147483647 h 252"/>
                  <a:gd name="T46" fmla="*/ 2147483647 w 247"/>
                  <a:gd name="T47" fmla="*/ 2147483647 h 252"/>
                  <a:gd name="T48" fmla="*/ 2147483647 w 247"/>
                  <a:gd name="T49" fmla="*/ 0 h 252"/>
                  <a:gd name="T50" fmla="*/ 2147483647 w 247"/>
                  <a:gd name="T51" fmla="*/ 2147483647 h 252"/>
                  <a:gd name="T52" fmla="*/ 2147483647 w 247"/>
                  <a:gd name="T53" fmla="*/ 2147483647 h 252"/>
                  <a:gd name="T54" fmla="*/ 2147483647 w 247"/>
                  <a:gd name="T55" fmla="*/ 2147483647 h 252"/>
                  <a:gd name="T56" fmla="*/ 2147483647 w 247"/>
                  <a:gd name="T57" fmla="*/ 2147483647 h 252"/>
                  <a:gd name="T58" fmla="*/ 2147483647 w 247"/>
                  <a:gd name="T59" fmla="*/ 2147483647 h 252"/>
                  <a:gd name="T60" fmla="*/ 0 w 247"/>
                  <a:gd name="T61" fmla="*/ 2147483647 h 252"/>
                  <a:gd name="T62" fmla="*/ 2147483647 w 247"/>
                  <a:gd name="T63" fmla="*/ 2147483647 h 252"/>
                  <a:gd name="T64" fmla="*/ 2147483647 w 247"/>
                  <a:gd name="T65" fmla="*/ 2147483647 h 252"/>
                  <a:gd name="T66" fmla="*/ 2147483647 w 247"/>
                  <a:gd name="T67" fmla="*/ 2147483647 h 252"/>
                  <a:gd name="T68" fmla="*/ 2147483647 w 247"/>
                  <a:gd name="T69" fmla="*/ 2147483647 h 252"/>
                  <a:gd name="T70" fmla="*/ 2147483647 w 247"/>
                  <a:gd name="T71" fmla="*/ 2147483647 h 252"/>
                  <a:gd name="T72" fmla="*/ 2147483647 w 247"/>
                  <a:gd name="T73" fmla="*/ 2147483647 h 252"/>
                  <a:gd name="T74" fmla="*/ 2147483647 w 247"/>
                  <a:gd name="T75" fmla="*/ 2147483647 h 252"/>
                  <a:gd name="T76" fmla="*/ 2147483647 w 247"/>
                  <a:gd name="T77" fmla="*/ 2147483647 h 252"/>
                  <a:gd name="T78" fmla="*/ 2147483647 w 247"/>
                  <a:gd name="T79" fmla="*/ 2147483647 h 252"/>
                  <a:gd name="T80" fmla="*/ 2147483647 w 247"/>
                  <a:gd name="T81" fmla="*/ 2147483647 h 252"/>
                  <a:gd name="T82" fmla="*/ 2147483647 w 247"/>
                  <a:gd name="T83" fmla="*/ 2147483647 h 252"/>
                  <a:gd name="T84" fmla="*/ 2147483647 w 247"/>
                  <a:gd name="T85" fmla="*/ 2147483647 h 252"/>
                  <a:gd name="T86" fmla="*/ 2147483647 w 247"/>
                  <a:gd name="T87" fmla="*/ 2147483647 h 252"/>
                  <a:gd name="T88" fmla="*/ 2147483647 w 247"/>
                  <a:gd name="T89" fmla="*/ 2147483647 h 25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47"/>
                  <a:gd name="T136" fmla="*/ 0 h 252"/>
                  <a:gd name="T137" fmla="*/ 247 w 247"/>
                  <a:gd name="T138" fmla="*/ 252 h 25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47" h="252">
                    <a:moveTo>
                      <a:pt x="247" y="206"/>
                    </a:moveTo>
                    <a:lnTo>
                      <a:pt x="243" y="80"/>
                    </a:lnTo>
                    <a:lnTo>
                      <a:pt x="243" y="74"/>
                    </a:lnTo>
                    <a:lnTo>
                      <a:pt x="239" y="70"/>
                    </a:lnTo>
                    <a:lnTo>
                      <a:pt x="237" y="68"/>
                    </a:lnTo>
                    <a:lnTo>
                      <a:pt x="235" y="60"/>
                    </a:lnTo>
                    <a:lnTo>
                      <a:pt x="235" y="56"/>
                    </a:lnTo>
                    <a:lnTo>
                      <a:pt x="237" y="52"/>
                    </a:lnTo>
                    <a:lnTo>
                      <a:pt x="239" y="48"/>
                    </a:lnTo>
                    <a:lnTo>
                      <a:pt x="241" y="44"/>
                    </a:lnTo>
                    <a:lnTo>
                      <a:pt x="237" y="42"/>
                    </a:lnTo>
                    <a:lnTo>
                      <a:pt x="235" y="40"/>
                    </a:lnTo>
                    <a:lnTo>
                      <a:pt x="235" y="38"/>
                    </a:lnTo>
                    <a:lnTo>
                      <a:pt x="237" y="34"/>
                    </a:lnTo>
                    <a:lnTo>
                      <a:pt x="241" y="30"/>
                    </a:lnTo>
                    <a:lnTo>
                      <a:pt x="215" y="20"/>
                    </a:lnTo>
                    <a:lnTo>
                      <a:pt x="209" y="16"/>
                    </a:lnTo>
                    <a:lnTo>
                      <a:pt x="203" y="12"/>
                    </a:lnTo>
                    <a:lnTo>
                      <a:pt x="197" y="6"/>
                    </a:lnTo>
                    <a:lnTo>
                      <a:pt x="193" y="4"/>
                    </a:lnTo>
                    <a:lnTo>
                      <a:pt x="189" y="4"/>
                    </a:lnTo>
                    <a:lnTo>
                      <a:pt x="181" y="6"/>
                    </a:lnTo>
                    <a:lnTo>
                      <a:pt x="171" y="12"/>
                    </a:lnTo>
                    <a:lnTo>
                      <a:pt x="163" y="20"/>
                    </a:lnTo>
                    <a:lnTo>
                      <a:pt x="163" y="24"/>
                    </a:lnTo>
                    <a:lnTo>
                      <a:pt x="161" y="28"/>
                    </a:lnTo>
                    <a:lnTo>
                      <a:pt x="163" y="36"/>
                    </a:lnTo>
                    <a:lnTo>
                      <a:pt x="163" y="38"/>
                    </a:lnTo>
                    <a:lnTo>
                      <a:pt x="165" y="40"/>
                    </a:lnTo>
                    <a:lnTo>
                      <a:pt x="163" y="44"/>
                    </a:lnTo>
                    <a:lnTo>
                      <a:pt x="161" y="48"/>
                    </a:lnTo>
                    <a:lnTo>
                      <a:pt x="157" y="52"/>
                    </a:lnTo>
                    <a:lnTo>
                      <a:pt x="149" y="54"/>
                    </a:lnTo>
                    <a:lnTo>
                      <a:pt x="145" y="54"/>
                    </a:lnTo>
                    <a:lnTo>
                      <a:pt x="139" y="52"/>
                    </a:lnTo>
                    <a:lnTo>
                      <a:pt x="133" y="46"/>
                    </a:lnTo>
                    <a:lnTo>
                      <a:pt x="125" y="40"/>
                    </a:lnTo>
                    <a:lnTo>
                      <a:pt x="115" y="38"/>
                    </a:lnTo>
                    <a:lnTo>
                      <a:pt x="111" y="36"/>
                    </a:lnTo>
                    <a:lnTo>
                      <a:pt x="107" y="36"/>
                    </a:lnTo>
                    <a:lnTo>
                      <a:pt x="103" y="36"/>
                    </a:lnTo>
                    <a:lnTo>
                      <a:pt x="99" y="34"/>
                    </a:lnTo>
                    <a:lnTo>
                      <a:pt x="93" y="30"/>
                    </a:lnTo>
                    <a:lnTo>
                      <a:pt x="89" y="24"/>
                    </a:lnTo>
                    <a:lnTo>
                      <a:pt x="85" y="18"/>
                    </a:lnTo>
                    <a:lnTo>
                      <a:pt x="81" y="16"/>
                    </a:lnTo>
                    <a:lnTo>
                      <a:pt x="77" y="14"/>
                    </a:lnTo>
                    <a:lnTo>
                      <a:pt x="53" y="10"/>
                    </a:lnTo>
                    <a:lnTo>
                      <a:pt x="42" y="6"/>
                    </a:lnTo>
                    <a:lnTo>
                      <a:pt x="30" y="0"/>
                    </a:lnTo>
                    <a:lnTo>
                      <a:pt x="26" y="4"/>
                    </a:lnTo>
                    <a:lnTo>
                      <a:pt x="26" y="10"/>
                    </a:lnTo>
                    <a:lnTo>
                      <a:pt x="26" y="12"/>
                    </a:lnTo>
                    <a:lnTo>
                      <a:pt x="26" y="18"/>
                    </a:lnTo>
                    <a:lnTo>
                      <a:pt x="18" y="24"/>
                    </a:lnTo>
                    <a:lnTo>
                      <a:pt x="12" y="30"/>
                    </a:lnTo>
                    <a:lnTo>
                      <a:pt x="8" y="36"/>
                    </a:lnTo>
                    <a:lnTo>
                      <a:pt x="8" y="40"/>
                    </a:lnTo>
                    <a:lnTo>
                      <a:pt x="10" y="40"/>
                    </a:lnTo>
                    <a:lnTo>
                      <a:pt x="4" y="52"/>
                    </a:lnTo>
                    <a:lnTo>
                      <a:pt x="0" y="56"/>
                    </a:lnTo>
                    <a:lnTo>
                      <a:pt x="0" y="62"/>
                    </a:lnTo>
                    <a:lnTo>
                      <a:pt x="0" y="68"/>
                    </a:lnTo>
                    <a:lnTo>
                      <a:pt x="2" y="74"/>
                    </a:lnTo>
                    <a:lnTo>
                      <a:pt x="4" y="80"/>
                    </a:lnTo>
                    <a:lnTo>
                      <a:pt x="4" y="88"/>
                    </a:lnTo>
                    <a:lnTo>
                      <a:pt x="6" y="120"/>
                    </a:lnTo>
                    <a:lnTo>
                      <a:pt x="2" y="124"/>
                    </a:lnTo>
                    <a:lnTo>
                      <a:pt x="0" y="132"/>
                    </a:lnTo>
                    <a:lnTo>
                      <a:pt x="2" y="136"/>
                    </a:lnTo>
                    <a:lnTo>
                      <a:pt x="4" y="140"/>
                    </a:lnTo>
                    <a:lnTo>
                      <a:pt x="10" y="152"/>
                    </a:lnTo>
                    <a:lnTo>
                      <a:pt x="12" y="158"/>
                    </a:lnTo>
                    <a:lnTo>
                      <a:pt x="18" y="162"/>
                    </a:lnTo>
                    <a:lnTo>
                      <a:pt x="28" y="166"/>
                    </a:lnTo>
                    <a:lnTo>
                      <a:pt x="32" y="168"/>
                    </a:lnTo>
                    <a:lnTo>
                      <a:pt x="36" y="174"/>
                    </a:lnTo>
                    <a:lnTo>
                      <a:pt x="40" y="182"/>
                    </a:lnTo>
                    <a:lnTo>
                      <a:pt x="42" y="182"/>
                    </a:lnTo>
                    <a:lnTo>
                      <a:pt x="46" y="182"/>
                    </a:lnTo>
                    <a:lnTo>
                      <a:pt x="55" y="182"/>
                    </a:lnTo>
                    <a:lnTo>
                      <a:pt x="61" y="184"/>
                    </a:lnTo>
                    <a:lnTo>
                      <a:pt x="67" y="186"/>
                    </a:lnTo>
                    <a:lnTo>
                      <a:pt x="71" y="190"/>
                    </a:lnTo>
                    <a:lnTo>
                      <a:pt x="75" y="196"/>
                    </a:lnTo>
                    <a:lnTo>
                      <a:pt x="105" y="182"/>
                    </a:lnTo>
                    <a:lnTo>
                      <a:pt x="231" y="252"/>
                    </a:lnTo>
                    <a:lnTo>
                      <a:pt x="235" y="244"/>
                    </a:lnTo>
                    <a:lnTo>
                      <a:pt x="247" y="244"/>
                    </a:lnTo>
                    <a:lnTo>
                      <a:pt x="247" y="20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4" name="Freeform 109"/>
              <p:cNvSpPr>
                <a:spLocks/>
              </p:cNvSpPr>
              <p:nvPr/>
            </p:nvSpPr>
            <p:spPr bwMode="auto">
              <a:xfrm>
                <a:off x="4795798" y="3491085"/>
                <a:ext cx="89943" cy="213718"/>
              </a:xfrm>
              <a:custGeom>
                <a:avLst/>
                <a:gdLst>
                  <a:gd name="T0" fmla="*/ 2147483647 w 62"/>
                  <a:gd name="T1" fmla="*/ 2147483647 h 134"/>
                  <a:gd name="T2" fmla="*/ 2147483647 w 62"/>
                  <a:gd name="T3" fmla="*/ 2147483647 h 134"/>
                  <a:gd name="T4" fmla="*/ 2147483647 w 62"/>
                  <a:gd name="T5" fmla="*/ 2147483647 h 134"/>
                  <a:gd name="T6" fmla="*/ 2147483647 w 62"/>
                  <a:gd name="T7" fmla="*/ 2147483647 h 134"/>
                  <a:gd name="T8" fmla="*/ 2147483647 w 62"/>
                  <a:gd name="T9" fmla="*/ 2147483647 h 134"/>
                  <a:gd name="T10" fmla="*/ 2147483647 w 62"/>
                  <a:gd name="T11" fmla="*/ 2147483647 h 134"/>
                  <a:gd name="T12" fmla="*/ 2147483647 w 62"/>
                  <a:gd name="T13" fmla="*/ 2147483647 h 134"/>
                  <a:gd name="T14" fmla="*/ 2147483647 w 62"/>
                  <a:gd name="T15" fmla="*/ 2147483647 h 134"/>
                  <a:gd name="T16" fmla="*/ 2147483647 w 62"/>
                  <a:gd name="T17" fmla="*/ 2147483647 h 134"/>
                  <a:gd name="T18" fmla="*/ 0 w 62"/>
                  <a:gd name="T19" fmla="*/ 2147483647 h 134"/>
                  <a:gd name="T20" fmla="*/ 0 w 62"/>
                  <a:gd name="T21" fmla="*/ 2147483647 h 134"/>
                  <a:gd name="T22" fmla="*/ 0 w 62"/>
                  <a:gd name="T23" fmla="*/ 2147483647 h 134"/>
                  <a:gd name="T24" fmla="*/ 2147483647 w 62"/>
                  <a:gd name="T25" fmla="*/ 2147483647 h 134"/>
                  <a:gd name="T26" fmla="*/ 2147483647 w 62"/>
                  <a:gd name="T27" fmla="*/ 2147483647 h 134"/>
                  <a:gd name="T28" fmla="*/ 2147483647 w 62"/>
                  <a:gd name="T29" fmla="*/ 2147483647 h 134"/>
                  <a:gd name="T30" fmla="*/ 2147483647 w 62"/>
                  <a:gd name="T31" fmla="*/ 2147483647 h 134"/>
                  <a:gd name="T32" fmla="*/ 2147483647 w 62"/>
                  <a:gd name="T33" fmla="*/ 2147483647 h 134"/>
                  <a:gd name="T34" fmla="*/ 2147483647 w 62"/>
                  <a:gd name="T35" fmla="*/ 2147483647 h 134"/>
                  <a:gd name="T36" fmla="*/ 2147483647 w 62"/>
                  <a:gd name="T37" fmla="*/ 2147483647 h 134"/>
                  <a:gd name="T38" fmla="*/ 2147483647 w 62"/>
                  <a:gd name="T39" fmla="*/ 2147483647 h 134"/>
                  <a:gd name="T40" fmla="*/ 2147483647 w 62"/>
                  <a:gd name="T41" fmla="*/ 2147483647 h 134"/>
                  <a:gd name="T42" fmla="*/ 2147483647 w 62"/>
                  <a:gd name="T43" fmla="*/ 0 h 134"/>
                  <a:gd name="T44" fmla="*/ 2147483647 w 62"/>
                  <a:gd name="T45" fmla="*/ 0 h 134"/>
                  <a:gd name="T46" fmla="*/ 2147483647 w 62"/>
                  <a:gd name="T47" fmla="*/ 0 h 134"/>
                  <a:gd name="T48" fmla="*/ 2147483647 w 62"/>
                  <a:gd name="T49" fmla="*/ 2147483647 h 134"/>
                  <a:gd name="T50" fmla="*/ 2147483647 w 62"/>
                  <a:gd name="T51" fmla="*/ 2147483647 h 134"/>
                  <a:gd name="T52" fmla="*/ 2147483647 w 62"/>
                  <a:gd name="T53" fmla="*/ 2147483647 h 134"/>
                  <a:gd name="T54" fmla="*/ 2147483647 w 62"/>
                  <a:gd name="T55" fmla="*/ 2147483647 h 134"/>
                  <a:gd name="T56" fmla="*/ 2147483647 w 62"/>
                  <a:gd name="T57" fmla="*/ 2147483647 h 134"/>
                  <a:gd name="T58" fmla="*/ 2147483647 w 62"/>
                  <a:gd name="T59" fmla="*/ 2147483647 h 134"/>
                  <a:gd name="T60" fmla="*/ 2147483647 w 62"/>
                  <a:gd name="T61" fmla="*/ 2147483647 h 134"/>
                  <a:gd name="T62" fmla="*/ 2147483647 w 62"/>
                  <a:gd name="T63" fmla="*/ 2147483647 h 134"/>
                  <a:gd name="T64" fmla="*/ 2147483647 w 62"/>
                  <a:gd name="T65" fmla="*/ 2147483647 h 134"/>
                  <a:gd name="T66" fmla="*/ 2147483647 w 62"/>
                  <a:gd name="T67" fmla="*/ 2147483647 h 134"/>
                  <a:gd name="T68" fmla="*/ 2147483647 w 62"/>
                  <a:gd name="T69" fmla="*/ 2147483647 h 134"/>
                  <a:gd name="T70" fmla="*/ 2147483647 w 62"/>
                  <a:gd name="T71" fmla="*/ 2147483647 h 134"/>
                  <a:gd name="T72" fmla="*/ 2147483647 w 62"/>
                  <a:gd name="T73" fmla="*/ 2147483647 h 134"/>
                  <a:gd name="T74" fmla="*/ 2147483647 w 62"/>
                  <a:gd name="T75" fmla="*/ 2147483647 h 134"/>
                  <a:gd name="T76" fmla="*/ 2147483647 w 62"/>
                  <a:gd name="T77" fmla="*/ 2147483647 h 134"/>
                  <a:gd name="T78" fmla="*/ 2147483647 w 62"/>
                  <a:gd name="T79" fmla="*/ 2147483647 h 134"/>
                  <a:gd name="T80" fmla="*/ 2147483647 w 62"/>
                  <a:gd name="T81" fmla="*/ 2147483647 h 134"/>
                  <a:gd name="T82" fmla="*/ 2147483647 w 62"/>
                  <a:gd name="T83" fmla="*/ 2147483647 h 134"/>
                  <a:gd name="T84" fmla="*/ 2147483647 w 62"/>
                  <a:gd name="T85" fmla="*/ 2147483647 h 134"/>
                  <a:gd name="T86" fmla="*/ 2147483647 w 62"/>
                  <a:gd name="T87" fmla="*/ 2147483647 h 134"/>
                  <a:gd name="T88" fmla="*/ 2147483647 w 62"/>
                  <a:gd name="T89" fmla="*/ 2147483647 h 134"/>
                  <a:gd name="T90" fmla="*/ 2147483647 w 62"/>
                  <a:gd name="T91" fmla="*/ 2147483647 h 134"/>
                  <a:gd name="T92" fmla="*/ 2147483647 w 62"/>
                  <a:gd name="T93" fmla="*/ 2147483647 h 134"/>
                  <a:gd name="T94" fmla="*/ 2147483647 w 62"/>
                  <a:gd name="T95" fmla="*/ 2147483647 h 134"/>
                  <a:gd name="T96" fmla="*/ 2147483647 w 62"/>
                  <a:gd name="T97" fmla="*/ 2147483647 h 134"/>
                  <a:gd name="T98" fmla="*/ 2147483647 w 62"/>
                  <a:gd name="T99" fmla="*/ 2147483647 h 134"/>
                  <a:gd name="T100" fmla="*/ 2147483647 w 62"/>
                  <a:gd name="T101" fmla="*/ 2147483647 h 134"/>
                  <a:gd name="T102" fmla="*/ 2147483647 w 62"/>
                  <a:gd name="T103" fmla="*/ 2147483647 h 134"/>
                  <a:gd name="T104" fmla="*/ 2147483647 w 62"/>
                  <a:gd name="T105" fmla="*/ 2147483647 h 134"/>
                  <a:gd name="T106" fmla="*/ 2147483647 w 62"/>
                  <a:gd name="T107" fmla="*/ 2147483647 h 134"/>
                  <a:gd name="T108" fmla="*/ 2147483647 w 62"/>
                  <a:gd name="T109" fmla="*/ 2147483647 h 134"/>
                  <a:gd name="T110" fmla="*/ 2147483647 w 62"/>
                  <a:gd name="T111" fmla="*/ 2147483647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
                  <a:gd name="T169" fmla="*/ 0 h 134"/>
                  <a:gd name="T170" fmla="*/ 62 w 62"/>
                  <a:gd name="T171" fmla="*/ 134 h 13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 h="134">
                    <a:moveTo>
                      <a:pt x="30" y="128"/>
                    </a:moveTo>
                    <a:lnTo>
                      <a:pt x="30" y="130"/>
                    </a:lnTo>
                    <a:lnTo>
                      <a:pt x="26" y="104"/>
                    </a:lnTo>
                    <a:lnTo>
                      <a:pt x="22" y="98"/>
                    </a:lnTo>
                    <a:lnTo>
                      <a:pt x="18" y="92"/>
                    </a:lnTo>
                    <a:lnTo>
                      <a:pt x="14" y="86"/>
                    </a:lnTo>
                    <a:lnTo>
                      <a:pt x="10" y="82"/>
                    </a:lnTo>
                    <a:lnTo>
                      <a:pt x="8" y="78"/>
                    </a:lnTo>
                    <a:lnTo>
                      <a:pt x="4" y="74"/>
                    </a:lnTo>
                    <a:lnTo>
                      <a:pt x="0" y="68"/>
                    </a:lnTo>
                    <a:lnTo>
                      <a:pt x="0" y="62"/>
                    </a:lnTo>
                    <a:lnTo>
                      <a:pt x="0" y="58"/>
                    </a:lnTo>
                    <a:lnTo>
                      <a:pt x="2" y="56"/>
                    </a:lnTo>
                    <a:lnTo>
                      <a:pt x="6" y="54"/>
                    </a:lnTo>
                    <a:lnTo>
                      <a:pt x="8" y="50"/>
                    </a:lnTo>
                    <a:lnTo>
                      <a:pt x="10" y="42"/>
                    </a:lnTo>
                    <a:lnTo>
                      <a:pt x="10" y="36"/>
                    </a:lnTo>
                    <a:lnTo>
                      <a:pt x="10" y="24"/>
                    </a:lnTo>
                    <a:lnTo>
                      <a:pt x="12" y="14"/>
                    </a:lnTo>
                    <a:lnTo>
                      <a:pt x="14" y="4"/>
                    </a:lnTo>
                    <a:lnTo>
                      <a:pt x="14" y="2"/>
                    </a:lnTo>
                    <a:lnTo>
                      <a:pt x="20" y="0"/>
                    </a:lnTo>
                    <a:lnTo>
                      <a:pt x="30" y="0"/>
                    </a:lnTo>
                    <a:lnTo>
                      <a:pt x="34" y="0"/>
                    </a:lnTo>
                    <a:lnTo>
                      <a:pt x="38" y="2"/>
                    </a:lnTo>
                    <a:lnTo>
                      <a:pt x="42" y="2"/>
                    </a:lnTo>
                    <a:lnTo>
                      <a:pt x="48" y="4"/>
                    </a:lnTo>
                    <a:lnTo>
                      <a:pt x="46" y="8"/>
                    </a:lnTo>
                    <a:lnTo>
                      <a:pt x="44" y="12"/>
                    </a:lnTo>
                    <a:lnTo>
                      <a:pt x="44" y="16"/>
                    </a:lnTo>
                    <a:lnTo>
                      <a:pt x="42" y="20"/>
                    </a:lnTo>
                    <a:lnTo>
                      <a:pt x="44" y="24"/>
                    </a:lnTo>
                    <a:lnTo>
                      <a:pt x="46" y="28"/>
                    </a:lnTo>
                    <a:lnTo>
                      <a:pt x="50" y="30"/>
                    </a:lnTo>
                    <a:lnTo>
                      <a:pt x="52" y="32"/>
                    </a:lnTo>
                    <a:lnTo>
                      <a:pt x="50" y="42"/>
                    </a:lnTo>
                    <a:lnTo>
                      <a:pt x="46" y="46"/>
                    </a:lnTo>
                    <a:lnTo>
                      <a:pt x="42" y="52"/>
                    </a:lnTo>
                    <a:lnTo>
                      <a:pt x="40" y="58"/>
                    </a:lnTo>
                    <a:lnTo>
                      <a:pt x="42" y="60"/>
                    </a:lnTo>
                    <a:lnTo>
                      <a:pt x="46" y="64"/>
                    </a:lnTo>
                    <a:lnTo>
                      <a:pt x="54" y="66"/>
                    </a:lnTo>
                    <a:lnTo>
                      <a:pt x="62" y="72"/>
                    </a:lnTo>
                    <a:lnTo>
                      <a:pt x="58" y="76"/>
                    </a:lnTo>
                    <a:lnTo>
                      <a:pt x="58" y="82"/>
                    </a:lnTo>
                    <a:lnTo>
                      <a:pt x="58" y="84"/>
                    </a:lnTo>
                    <a:lnTo>
                      <a:pt x="58" y="90"/>
                    </a:lnTo>
                    <a:lnTo>
                      <a:pt x="50" y="96"/>
                    </a:lnTo>
                    <a:lnTo>
                      <a:pt x="44" y="102"/>
                    </a:lnTo>
                    <a:lnTo>
                      <a:pt x="40" y="108"/>
                    </a:lnTo>
                    <a:lnTo>
                      <a:pt x="40" y="112"/>
                    </a:lnTo>
                    <a:lnTo>
                      <a:pt x="42" y="112"/>
                    </a:lnTo>
                    <a:lnTo>
                      <a:pt x="36" y="124"/>
                    </a:lnTo>
                    <a:lnTo>
                      <a:pt x="32" y="128"/>
                    </a:lnTo>
                    <a:lnTo>
                      <a:pt x="32" y="134"/>
                    </a:lnTo>
                    <a:lnTo>
                      <a:pt x="30" y="1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5" name="Freeform 110"/>
              <p:cNvSpPr>
                <a:spLocks/>
              </p:cNvSpPr>
              <p:nvPr/>
            </p:nvSpPr>
            <p:spPr bwMode="auto">
              <a:xfrm>
                <a:off x="4434875" y="3496394"/>
                <a:ext cx="465856" cy="523013"/>
              </a:xfrm>
              <a:custGeom>
                <a:avLst/>
                <a:gdLst>
                  <a:gd name="T0" fmla="*/ 2147483647 w 318"/>
                  <a:gd name="T1" fmla="*/ 2147483647 h 332"/>
                  <a:gd name="T2" fmla="*/ 2147483647 w 318"/>
                  <a:gd name="T3" fmla="*/ 2147483647 h 332"/>
                  <a:gd name="T4" fmla="*/ 2147483647 w 318"/>
                  <a:gd name="T5" fmla="*/ 2147483647 h 332"/>
                  <a:gd name="T6" fmla="*/ 2147483647 w 318"/>
                  <a:gd name="T7" fmla="*/ 2147483647 h 332"/>
                  <a:gd name="T8" fmla="*/ 2147483647 w 318"/>
                  <a:gd name="T9" fmla="*/ 2147483647 h 332"/>
                  <a:gd name="T10" fmla="*/ 2147483647 w 318"/>
                  <a:gd name="T11" fmla="*/ 2147483647 h 332"/>
                  <a:gd name="T12" fmla="*/ 2147483647 w 318"/>
                  <a:gd name="T13" fmla="*/ 2147483647 h 332"/>
                  <a:gd name="T14" fmla="*/ 2147483647 w 318"/>
                  <a:gd name="T15" fmla="*/ 2147483647 h 332"/>
                  <a:gd name="T16" fmla="*/ 2147483647 w 318"/>
                  <a:gd name="T17" fmla="*/ 0 h 332"/>
                  <a:gd name="T18" fmla="*/ 2147483647 w 318"/>
                  <a:gd name="T19" fmla="*/ 2147483647 h 332"/>
                  <a:gd name="T20" fmla="*/ 2147483647 w 318"/>
                  <a:gd name="T21" fmla="*/ 2147483647 h 332"/>
                  <a:gd name="T22" fmla="*/ 2147483647 w 318"/>
                  <a:gd name="T23" fmla="*/ 2147483647 h 332"/>
                  <a:gd name="T24" fmla="*/ 2147483647 w 318"/>
                  <a:gd name="T25" fmla="*/ 2147483647 h 332"/>
                  <a:gd name="T26" fmla="*/ 2147483647 w 318"/>
                  <a:gd name="T27" fmla="*/ 2147483647 h 332"/>
                  <a:gd name="T28" fmla="*/ 2147483647 w 318"/>
                  <a:gd name="T29" fmla="*/ 2147483647 h 332"/>
                  <a:gd name="T30" fmla="*/ 2147483647 w 318"/>
                  <a:gd name="T31" fmla="*/ 2147483647 h 332"/>
                  <a:gd name="T32" fmla="*/ 2147483647 w 318"/>
                  <a:gd name="T33" fmla="*/ 2147483647 h 332"/>
                  <a:gd name="T34" fmla="*/ 2147483647 w 318"/>
                  <a:gd name="T35" fmla="*/ 2147483647 h 332"/>
                  <a:gd name="T36" fmla="*/ 2147483647 w 318"/>
                  <a:gd name="T37" fmla="*/ 2147483647 h 332"/>
                  <a:gd name="T38" fmla="*/ 2147483647 w 318"/>
                  <a:gd name="T39" fmla="*/ 2147483647 h 332"/>
                  <a:gd name="T40" fmla="*/ 2147483647 w 318"/>
                  <a:gd name="T41" fmla="*/ 2147483647 h 332"/>
                  <a:gd name="T42" fmla="*/ 2147483647 w 318"/>
                  <a:gd name="T43" fmla="*/ 2147483647 h 332"/>
                  <a:gd name="T44" fmla="*/ 2147483647 w 318"/>
                  <a:gd name="T45" fmla="*/ 2147483647 h 332"/>
                  <a:gd name="T46" fmla="*/ 2147483647 w 318"/>
                  <a:gd name="T47" fmla="*/ 2147483647 h 332"/>
                  <a:gd name="T48" fmla="*/ 2147483647 w 318"/>
                  <a:gd name="T49" fmla="*/ 2147483647 h 332"/>
                  <a:gd name="T50" fmla="*/ 2147483647 w 318"/>
                  <a:gd name="T51" fmla="*/ 2147483647 h 332"/>
                  <a:gd name="T52" fmla="*/ 2147483647 w 318"/>
                  <a:gd name="T53" fmla="*/ 2147483647 h 332"/>
                  <a:gd name="T54" fmla="*/ 2147483647 w 318"/>
                  <a:gd name="T55" fmla="*/ 2147483647 h 332"/>
                  <a:gd name="T56" fmla="*/ 2147483647 w 318"/>
                  <a:gd name="T57" fmla="*/ 2147483647 h 332"/>
                  <a:gd name="T58" fmla="*/ 2147483647 w 318"/>
                  <a:gd name="T59" fmla="*/ 2147483647 h 332"/>
                  <a:gd name="T60" fmla="*/ 2147483647 w 318"/>
                  <a:gd name="T61" fmla="*/ 2147483647 h 332"/>
                  <a:gd name="T62" fmla="*/ 2147483647 w 318"/>
                  <a:gd name="T63" fmla="*/ 2147483647 h 332"/>
                  <a:gd name="T64" fmla="*/ 0 w 318"/>
                  <a:gd name="T65" fmla="*/ 2147483647 h 332"/>
                  <a:gd name="T66" fmla="*/ 2147483647 w 318"/>
                  <a:gd name="T67" fmla="*/ 2147483647 h 332"/>
                  <a:gd name="T68" fmla="*/ 2147483647 w 318"/>
                  <a:gd name="T69" fmla="*/ 2147483647 h 332"/>
                  <a:gd name="T70" fmla="*/ 2147483647 w 318"/>
                  <a:gd name="T71" fmla="*/ 2147483647 h 332"/>
                  <a:gd name="T72" fmla="*/ 2147483647 w 318"/>
                  <a:gd name="T73" fmla="*/ 2147483647 h 332"/>
                  <a:gd name="T74" fmla="*/ 2147483647 w 318"/>
                  <a:gd name="T75" fmla="*/ 2147483647 h 332"/>
                  <a:gd name="T76" fmla="*/ 2147483647 w 318"/>
                  <a:gd name="T77" fmla="*/ 2147483647 h 332"/>
                  <a:gd name="T78" fmla="*/ 2147483647 w 318"/>
                  <a:gd name="T79" fmla="*/ 2147483647 h 332"/>
                  <a:gd name="T80" fmla="*/ 2147483647 w 318"/>
                  <a:gd name="T81" fmla="*/ 2147483647 h 332"/>
                  <a:gd name="T82" fmla="*/ 2147483647 w 318"/>
                  <a:gd name="T83" fmla="*/ 2147483647 h 332"/>
                  <a:gd name="T84" fmla="*/ 2147483647 w 318"/>
                  <a:gd name="T85" fmla="*/ 2147483647 h 332"/>
                  <a:gd name="T86" fmla="*/ 2147483647 w 318"/>
                  <a:gd name="T87" fmla="*/ 2147483647 h 3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8"/>
                  <a:gd name="T133" fmla="*/ 0 h 332"/>
                  <a:gd name="T134" fmla="*/ 318 w 318"/>
                  <a:gd name="T135" fmla="*/ 332 h 3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8" h="332">
                    <a:moveTo>
                      <a:pt x="98" y="36"/>
                    </a:moveTo>
                    <a:lnTo>
                      <a:pt x="110" y="34"/>
                    </a:lnTo>
                    <a:lnTo>
                      <a:pt x="116" y="30"/>
                    </a:lnTo>
                    <a:lnTo>
                      <a:pt x="124" y="26"/>
                    </a:lnTo>
                    <a:lnTo>
                      <a:pt x="132" y="20"/>
                    </a:lnTo>
                    <a:lnTo>
                      <a:pt x="146" y="14"/>
                    </a:lnTo>
                    <a:lnTo>
                      <a:pt x="166" y="8"/>
                    </a:lnTo>
                    <a:lnTo>
                      <a:pt x="186" y="4"/>
                    </a:lnTo>
                    <a:lnTo>
                      <a:pt x="198" y="4"/>
                    </a:lnTo>
                    <a:lnTo>
                      <a:pt x="202" y="4"/>
                    </a:lnTo>
                    <a:lnTo>
                      <a:pt x="206" y="6"/>
                    </a:lnTo>
                    <a:lnTo>
                      <a:pt x="210" y="8"/>
                    </a:lnTo>
                    <a:lnTo>
                      <a:pt x="214" y="8"/>
                    </a:lnTo>
                    <a:lnTo>
                      <a:pt x="220" y="6"/>
                    </a:lnTo>
                    <a:lnTo>
                      <a:pt x="222" y="4"/>
                    </a:lnTo>
                    <a:lnTo>
                      <a:pt x="224" y="2"/>
                    </a:lnTo>
                    <a:lnTo>
                      <a:pt x="230" y="0"/>
                    </a:lnTo>
                    <a:lnTo>
                      <a:pt x="248" y="0"/>
                    </a:lnTo>
                    <a:lnTo>
                      <a:pt x="260" y="0"/>
                    </a:lnTo>
                    <a:lnTo>
                      <a:pt x="258" y="10"/>
                    </a:lnTo>
                    <a:lnTo>
                      <a:pt x="256" y="22"/>
                    </a:lnTo>
                    <a:lnTo>
                      <a:pt x="256" y="34"/>
                    </a:lnTo>
                    <a:lnTo>
                      <a:pt x="256" y="40"/>
                    </a:lnTo>
                    <a:lnTo>
                      <a:pt x="254" y="48"/>
                    </a:lnTo>
                    <a:lnTo>
                      <a:pt x="252" y="52"/>
                    </a:lnTo>
                    <a:lnTo>
                      <a:pt x="248" y="54"/>
                    </a:lnTo>
                    <a:lnTo>
                      <a:pt x="246" y="56"/>
                    </a:lnTo>
                    <a:lnTo>
                      <a:pt x="246" y="60"/>
                    </a:lnTo>
                    <a:lnTo>
                      <a:pt x="246" y="66"/>
                    </a:lnTo>
                    <a:lnTo>
                      <a:pt x="250" y="72"/>
                    </a:lnTo>
                    <a:lnTo>
                      <a:pt x="254" y="76"/>
                    </a:lnTo>
                    <a:lnTo>
                      <a:pt x="256" y="80"/>
                    </a:lnTo>
                    <a:lnTo>
                      <a:pt x="260" y="84"/>
                    </a:lnTo>
                    <a:lnTo>
                      <a:pt x="264" y="90"/>
                    </a:lnTo>
                    <a:lnTo>
                      <a:pt x="268" y="96"/>
                    </a:lnTo>
                    <a:lnTo>
                      <a:pt x="272" y="102"/>
                    </a:lnTo>
                    <a:lnTo>
                      <a:pt x="276" y="128"/>
                    </a:lnTo>
                    <a:lnTo>
                      <a:pt x="276" y="126"/>
                    </a:lnTo>
                    <a:lnTo>
                      <a:pt x="278" y="132"/>
                    </a:lnTo>
                    <a:lnTo>
                      <a:pt x="278" y="138"/>
                    </a:lnTo>
                    <a:lnTo>
                      <a:pt x="280" y="144"/>
                    </a:lnTo>
                    <a:lnTo>
                      <a:pt x="282" y="150"/>
                    </a:lnTo>
                    <a:lnTo>
                      <a:pt x="282" y="158"/>
                    </a:lnTo>
                    <a:lnTo>
                      <a:pt x="284" y="190"/>
                    </a:lnTo>
                    <a:lnTo>
                      <a:pt x="280" y="194"/>
                    </a:lnTo>
                    <a:lnTo>
                      <a:pt x="278" y="202"/>
                    </a:lnTo>
                    <a:lnTo>
                      <a:pt x="280" y="206"/>
                    </a:lnTo>
                    <a:lnTo>
                      <a:pt x="282" y="210"/>
                    </a:lnTo>
                    <a:lnTo>
                      <a:pt x="288" y="222"/>
                    </a:lnTo>
                    <a:lnTo>
                      <a:pt x="290" y="228"/>
                    </a:lnTo>
                    <a:lnTo>
                      <a:pt x="296" y="232"/>
                    </a:lnTo>
                    <a:lnTo>
                      <a:pt x="306" y="236"/>
                    </a:lnTo>
                    <a:lnTo>
                      <a:pt x="310" y="238"/>
                    </a:lnTo>
                    <a:lnTo>
                      <a:pt x="314" y="244"/>
                    </a:lnTo>
                    <a:lnTo>
                      <a:pt x="318" y="252"/>
                    </a:lnTo>
                    <a:lnTo>
                      <a:pt x="248" y="300"/>
                    </a:lnTo>
                    <a:lnTo>
                      <a:pt x="220" y="328"/>
                    </a:lnTo>
                    <a:lnTo>
                      <a:pt x="182" y="332"/>
                    </a:lnTo>
                    <a:lnTo>
                      <a:pt x="182" y="318"/>
                    </a:lnTo>
                    <a:lnTo>
                      <a:pt x="170" y="314"/>
                    </a:lnTo>
                    <a:lnTo>
                      <a:pt x="160" y="310"/>
                    </a:lnTo>
                    <a:lnTo>
                      <a:pt x="152" y="302"/>
                    </a:lnTo>
                    <a:lnTo>
                      <a:pt x="148" y="298"/>
                    </a:lnTo>
                    <a:lnTo>
                      <a:pt x="148" y="294"/>
                    </a:lnTo>
                    <a:lnTo>
                      <a:pt x="0" y="182"/>
                    </a:lnTo>
                    <a:lnTo>
                      <a:pt x="0" y="160"/>
                    </a:lnTo>
                    <a:lnTo>
                      <a:pt x="8" y="148"/>
                    </a:lnTo>
                    <a:lnTo>
                      <a:pt x="18" y="144"/>
                    </a:lnTo>
                    <a:lnTo>
                      <a:pt x="32" y="138"/>
                    </a:lnTo>
                    <a:lnTo>
                      <a:pt x="48" y="132"/>
                    </a:lnTo>
                    <a:lnTo>
                      <a:pt x="54" y="128"/>
                    </a:lnTo>
                    <a:lnTo>
                      <a:pt x="56" y="124"/>
                    </a:lnTo>
                    <a:lnTo>
                      <a:pt x="60" y="118"/>
                    </a:lnTo>
                    <a:lnTo>
                      <a:pt x="66" y="116"/>
                    </a:lnTo>
                    <a:lnTo>
                      <a:pt x="70" y="114"/>
                    </a:lnTo>
                    <a:lnTo>
                      <a:pt x="72" y="112"/>
                    </a:lnTo>
                    <a:lnTo>
                      <a:pt x="72" y="110"/>
                    </a:lnTo>
                    <a:lnTo>
                      <a:pt x="72" y="102"/>
                    </a:lnTo>
                    <a:lnTo>
                      <a:pt x="80" y="100"/>
                    </a:lnTo>
                    <a:lnTo>
                      <a:pt x="84" y="96"/>
                    </a:lnTo>
                    <a:lnTo>
                      <a:pt x="90" y="92"/>
                    </a:lnTo>
                    <a:lnTo>
                      <a:pt x="96" y="92"/>
                    </a:lnTo>
                    <a:lnTo>
                      <a:pt x="106" y="92"/>
                    </a:lnTo>
                    <a:lnTo>
                      <a:pt x="110" y="92"/>
                    </a:lnTo>
                    <a:lnTo>
                      <a:pt x="112" y="90"/>
                    </a:lnTo>
                    <a:lnTo>
                      <a:pt x="112" y="86"/>
                    </a:lnTo>
                    <a:lnTo>
                      <a:pt x="104" y="60"/>
                    </a:lnTo>
                    <a:lnTo>
                      <a:pt x="96" y="36"/>
                    </a:lnTo>
                    <a:lnTo>
                      <a:pt x="98" y="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6" name="Freeform 111"/>
              <p:cNvSpPr>
                <a:spLocks/>
              </p:cNvSpPr>
              <p:nvPr/>
            </p:nvSpPr>
            <p:spPr bwMode="auto">
              <a:xfrm>
                <a:off x="4336861" y="3533563"/>
                <a:ext cx="262909" cy="242922"/>
              </a:xfrm>
              <a:custGeom>
                <a:avLst/>
                <a:gdLst>
                  <a:gd name="T0" fmla="*/ 2147483647 w 180"/>
                  <a:gd name="T1" fmla="*/ 2147483647 h 154"/>
                  <a:gd name="T2" fmla="*/ 2147483647 w 180"/>
                  <a:gd name="T3" fmla="*/ 2147483647 h 154"/>
                  <a:gd name="T4" fmla="*/ 2147483647 w 180"/>
                  <a:gd name="T5" fmla="*/ 2147483647 h 154"/>
                  <a:gd name="T6" fmla="*/ 2147483647 w 180"/>
                  <a:gd name="T7" fmla="*/ 2147483647 h 154"/>
                  <a:gd name="T8" fmla="*/ 2147483647 w 180"/>
                  <a:gd name="T9" fmla="*/ 2147483647 h 154"/>
                  <a:gd name="T10" fmla="*/ 2147483647 w 180"/>
                  <a:gd name="T11" fmla="*/ 2147483647 h 154"/>
                  <a:gd name="T12" fmla="*/ 2147483647 w 180"/>
                  <a:gd name="T13" fmla="*/ 2147483647 h 154"/>
                  <a:gd name="T14" fmla="*/ 2147483647 w 180"/>
                  <a:gd name="T15" fmla="*/ 2147483647 h 154"/>
                  <a:gd name="T16" fmla="*/ 2147483647 w 180"/>
                  <a:gd name="T17" fmla="*/ 2147483647 h 154"/>
                  <a:gd name="T18" fmla="*/ 2147483647 w 180"/>
                  <a:gd name="T19" fmla="*/ 2147483647 h 154"/>
                  <a:gd name="T20" fmla="*/ 2147483647 w 180"/>
                  <a:gd name="T21" fmla="*/ 2147483647 h 154"/>
                  <a:gd name="T22" fmla="*/ 2147483647 w 180"/>
                  <a:gd name="T23" fmla="*/ 2147483647 h 154"/>
                  <a:gd name="T24" fmla="*/ 2147483647 w 180"/>
                  <a:gd name="T25" fmla="*/ 2147483647 h 154"/>
                  <a:gd name="T26" fmla="*/ 2147483647 w 180"/>
                  <a:gd name="T27" fmla="*/ 2147483647 h 154"/>
                  <a:gd name="T28" fmla="*/ 2147483647 w 180"/>
                  <a:gd name="T29" fmla="*/ 2147483647 h 154"/>
                  <a:gd name="T30" fmla="*/ 2147483647 w 180"/>
                  <a:gd name="T31" fmla="*/ 2147483647 h 154"/>
                  <a:gd name="T32" fmla="*/ 2147483647 w 180"/>
                  <a:gd name="T33" fmla="*/ 2147483647 h 154"/>
                  <a:gd name="T34" fmla="*/ 2147483647 w 180"/>
                  <a:gd name="T35" fmla="*/ 2147483647 h 154"/>
                  <a:gd name="T36" fmla="*/ 2147483647 w 180"/>
                  <a:gd name="T37" fmla="*/ 2147483647 h 154"/>
                  <a:gd name="T38" fmla="*/ 2147483647 w 180"/>
                  <a:gd name="T39" fmla="*/ 2147483647 h 154"/>
                  <a:gd name="T40" fmla="*/ 2147483647 w 180"/>
                  <a:gd name="T41" fmla="*/ 2147483647 h 154"/>
                  <a:gd name="T42" fmla="*/ 2147483647 w 180"/>
                  <a:gd name="T43" fmla="*/ 2147483647 h 154"/>
                  <a:gd name="T44" fmla="*/ 2147483647 w 180"/>
                  <a:gd name="T45" fmla="*/ 2147483647 h 154"/>
                  <a:gd name="T46" fmla="*/ 2147483647 w 180"/>
                  <a:gd name="T47" fmla="*/ 2147483647 h 154"/>
                  <a:gd name="T48" fmla="*/ 2147483647 w 180"/>
                  <a:gd name="T49" fmla="*/ 2147483647 h 154"/>
                  <a:gd name="T50" fmla="*/ 2147483647 w 180"/>
                  <a:gd name="T51" fmla="*/ 2147483647 h 154"/>
                  <a:gd name="T52" fmla="*/ 2147483647 w 180"/>
                  <a:gd name="T53" fmla="*/ 2147483647 h 154"/>
                  <a:gd name="T54" fmla="*/ 2147483647 w 180"/>
                  <a:gd name="T55" fmla="*/ 2147483647 h 154"/>
                  <a:gd name="T56" fmla="*/ 2147483647 w 180"/>
                  <a:gd name="T57" fmla="*/ 2147483647 h 154"/>
                  <a:gd name="T58" fmla="*/ 2147483647 w 180"/>
                  <a:gd name="T59" fmla="*/ 2147483647 h 154"/>
                  <a:gd name="T60" fmla="*/ 2147483647 w 180"/>
                  <a:gd name="T61" fmla="*/ 2147483647 h 154"/>
                  <a:gd name="T62" fmla="*/ 2147483647 w 180"/>
                  <a:gd name="T63" fmla="*/ 0 h 154"/>
                  <a:gd name="T64" fmla="*/ 2147483647 w 180"/>
                  <a:gd name="T65" fmla="*/ 2147483647 h 154"/>
                  <a:gd name="T66" fmla="*/ 2147483647 w 180"/>
                  <a:gd name="T67" fmla="*/ 2147483647 h 154"/>
                  <a:gd name="T68" fmla="*/ 2147483647 w 180"/>
                  <a:gd name="T69" fmla="*/ 2147483647 h 154"/>
                  <a:gd name="T70" fmla="*/ 2147483647 w 180"/>
                  <a:gd name="T71" fmla="*/ 2147483647 h 154"/>
                  <a:gd name="T72" fmla="*/ 2147483647 w 180"/>
                  <a:gd name="T73" fmla="*/ 2147483647 h 154"/>
                  <a:gd name="T74" fmla="*/ 2147483647 w 180"/>
                  <a:gd name="T75" fmla="*/ 2147483647 h 154"/>
                  <a:gd name="T76" fmla="*/ 2147483647 w 180"/>
                  <a:gd name="T77" fmla="*/ 2147483647 h 154"/>
                  <a:gd name="T78" fmla="*/ 2147483647 w 180"/>
                  <a:gd name="T79" fmla="*/ 2147483647 h 154"/>
                  <a:gd name="T80" fmla="*/ 2147483647 w 180"/>
                  <a:gd name="T81" fmla="*/ 2147483647 h 154"/>
                  <a:gd name="T82" fmla="*/ 2147483647 w 180"/>
                  <a:gd name="T83" fmla="*/ 2147483647 h 154"/>
                  <a:gd name="T84" fmla="*/ 2147483647 w 180"/>
                  <a:gd name="T85" fmla="*/ 2147483647 h 154"/>
                  <a:gd name="T86" fmla="*/ 2147483647 w 180"/>
                  <a:gd name="T87" fmla="*/ 2147483647 h 154"/>
                  <a:gd name="T88" fmla="*/ 2147483647 w 180"/>
                  <a:gd name="T89" fmla="*/ 2147483647 h 154"/>
                  <a:gd name="T90" fmla="*/ 2147483647 w 180"/>
                  <a:gd name="T91" fmla="*/ 2147483647 h 154"/>
                  <a:gd name="T92" fmla="*/ 2147483647 w 180"/>
                  <a:gd name="T93" fmla="*/ 2147483647 h 154"/>
                  <a:gd name="T94" fmla="*/ 2147483647 w 180"/>
                  <a:gd name="T95" fmla="*/ 2147483647 h 154"/>
                  <a:gd name="T96" fmla="*/ 2147483647 w 180"/>
                  <a:gd name="T97" fmla="*/ 2147483647 h 154"/>
                  <a:gd name="T98" fmla="*/ 2147483647 w 180"/>
                  <a:gd name="T99" fmla="*/ 2147483647 h 154"/>
                  <a:gd name="T100" fmla="*/ 2147483647 w 180"/>
                  <a:gd name="T101" fmla="*/ 2147483647 h 154"/>
                  <a:gd name="T102" fmla="*/ 2147483647 w 180"/>
                  <a:gd name="T103" fmla="*/ 2147483647 h 154"/>
                  <a:gd name="T104" fmla="*/ 2147483647 w 180"/>
                  <a:gd name="T105" fmla="*/ 2147483647 h 154"/>
                  <a:gd name="T106" fmla="*/ 0 w 180"/>
                  <a:gd name="T107" fmla="*/ 2147483647 h 154"/>
                  <a:gd name="T108" fmla="*/ 2147483647 w 180"/>
                  <a:gd name="T109" fmla="*/ 2147483647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0"/>
                  <a:gd name="T166" fmla="*/ 0 h 154"/>
                  <a:gd name="T167" fmla="*/ 180 w 180"/>
                  <a:gd name="T168" fmla="*/ 154 h 15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0" h="154">
                    <a:moveTo>
                      <a:pt x="68" y="152"/>
                    </a:moveTo>
                    <a:lnTo>
                      <a:pt x="68" y="136"/>
                    </a:lnTo>
                    <a:lnTo>
                      <a:pt x="76" y="124"/>
                    </a:lnTo>
                    <a:lnTo>
                      <a:pt x="86" y="120"/>
                    </a:lnTo>
                    <a:lnTo>
                      <a:pt x="100" y="114"/>
                    </a:lnTo>
                    <a:lnTo>
                      <a:pt x="116" y="108"/>
                    </a:lnTo>
                    <a:lnTo>
                      <a:pt x="122" y="104"/>
                    </a:lnTo>
                    <a:lnTo>
                      <a:pt x="124" y="100"/>
                    </a:lnTo>
                    <a:lnTo>
                      <a:pt x="128" y="94"/>
                    </a:lnTo>
                    <a:lnTo>
                      <a:pt x="134" y="92"/>
                    </a:lnTo>
                    <a:lnTo>
                      <a:pt x="138" y="90"/>
                    </a:lnTo>
                    <a:lnTo>
                      <a:pt x="140" y="88"/>
                    </a:lnTo>
                    <a:lnTo>
                      <a:pt x="140" y="86"/>
                    </a:lnTo>
                    <a:lnTo>
                      <a:pt x="140" y="78"/>
                    </a:lnTo>
                    <a:lnTo>
                      <a:pt x="148" y="76"/>
                    </a:lnTo>
                    <a:lnTo>
                      <a:pt x="152" y="72"/>
                    </a:lnTo>
                    <a:lnTo>
                      <a:pt x="158" y="68"/>
                    </a:lnTo>
                    <a:lnTo>
                      <a:pt x="164" y="68"/>
                    </a:lnTo>
                    <a:lnTo>
                      <a:pt x="174" y="68"/>
                    </a:lnTo>
                    <a:lnTo>
                      <a:pt x="178" y="68"/>
                    </a:lnTo>
                    <a:lnTo>
                      <a:pt x="180" y="66"/>
                    </a:lnTo>
                    <a:lnTo>
                      <a:pt x="180" y="62"/>
                    </a:lnTo>
                    <a:lnTo>
                      <a:pt x="172" y="36"/>
                    </a:lnTo>
                    <a:lnTo>
                      <a:pt x="164" y="12"/>
                    </a:lnTo>
                    <a:lnTo>
                      <a:pt x="166" y="12"/>
                    </a:lnTo>
                    <a:lnTo>
                      <a:pt x="148" y="14"/>
                    </a:lnTo>
                    <a:lnTo>
                      <a:pt x="136" y="12"/>
                    </a:lnTo>
                    <a:lnTo>
                      <a:pt x="126" y="10"/>
                    </a:lnTo>
                    <a:lnTo>
                      <a:pt x="124" y="8"/>
                    </a:lnTo>
                    <a:lnTo>
                      <a:pt x="124" y="4"/>
                    </a:lnTo>
                    <a:lnTo>
                      <a:pt x="122" y="2"/>
                    </a:lnTo>
                    <a:lnTo>
                      <a:pt x="118" y="0"/>
                    </a:lnTo>
                    <a:lnTo>
                      <a:pt x="114" y="2"/>
                    </a:lnTo>
                    <a:lnTo>
                      <a:pt x="110" y="4"/>
                    </a:lnTo>
                    <a:lnTo>
                      <a:pt x="106" y="14"/>
                    </a:lnTo>
                    <a:lnTo>
                      <a:pt x="102" y="26"/>
                    </a:lnTo>
                    <a:lnTo>
                      <a:pt x="98" y="32"/>
                    </a:lnTo>
                    <a:lnTo>
                      <a:pt x="92" y="40"/>
                    </a:lnTo>
                    <a:lnTo>
                      <a:pt x="82" y="44"/>
                    </a:lnTo>
                    <a:lnTo>
                      <a:pt x="74" y="52"/>
                    </a:lnTo>
                    <a:lnTo>
                      <a:pt x="66" y="58"/>
                    </a:lnTo>
                    <a:lnTo>
                      <a:pt x="62" y="64"/>
                    </a:lnTo>
                    <a:lnTo>
                      <a:pt x="60" y="70"/>
                    </a:lnTo>
                    <a:lnTo>
                      <a:pt x="60" y="82"/>
                    </a:lnTo>
                    <a:lnTo>
                      <a:pt x="58" y="94"/>
                    </a:lnTo>
                    <a:lnTo>
                      <a:pt x="54" y="108"/>
                    </a:lnTo>
                    <a:lnTo>
                      <a:pt x="50" y="114"/>
                    </a:lnTo>
                    <a:lnTo>
                      <a:pt x="44" y="118"/>
                    </a:lnTo>
                    <a:lnTo>
                      <a:pt x="32" y="130"/>
                    </a:lnTo>
                    <a:lnTo>
                      <a:pt x="24" y="136"/>
                    </a:lnTo>
                    <a:lnTo>
                      <a:pt x="18" y="140"/>
                    </a:lnTo>
                    <a:lnTo>
                      <a:pt x="12" y="142"/>
                    </a:lnTo>
                    <a:lnTo>
                      <a:pt x="4" y="146"/>
                    </a:lnTo>
                    <a:lnTo>
                      <a:pt x="0" y="154"/>
                    </a:lnTo>
                    <a:lnTo>
                      <a:pt x="68" y="1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7" name="Freeform 112"/>
              <p:cNvSpPr>
                <a:spLocks/>
              </p:cNvSpPr>
              <p:nvPr/>
            </p:nvSpPr>
            <p:spPr bwMode="auto">
              <a:xfrm>
                <a:off x="4248071" y="3772503"/>
                <a:ext cx="184497" cy="185842"/>
              </a:xfrm>
              <a:custGeom>
                <a:avLst/>
                <a:gdLst>
                  <a:gd name="T0" fmla="*/ 2147483647 w 126"/>
                  <a:gd name="T1" fmla="*/ 0 h 116"/>
                  <a:gd name="T2" fmla="*/ 2147483647 w 126"/>
                  <a:gd name="T3" fmla="*/ 2147483647 h 116"/>
                  <a:gd name="T4" fmla="*/ 2147483647 w 126"/>
                  <a:gd name="T5" fmla="*/ 2147483647 h 116"/>
                  <a:gd name="T6" fmla="*/ 2147483647 w 126"/>
                  <a:gd name="T7" fmla="*/ 2147483647 h 116"/>
                  <a:gd name="T8" fmla="*/ 2147483647 w 126"/>
                  <a:gd name="T9" fmla="*/ 2147483647 h 116"/>
                  <a:gd name="T10" fmla="*/ 2147483647 w 126"/>
                  <a:gd name="T11" fmla="*/ 2147483647 h 116"/>
                  <a:gd name="T12" fmla="*/ 2147483647 w 126"/>
                  <a:gd name="T13" fmla="*/ 2147483647 h 116"/>
                  <a:gd name="T14" fmla="*/ 0 w 126"/>
                  <a:gd name="T15" fmla="*/ 2147483647 h 116"/>
                  <a:gd name="T16" fmla="*/ 0 w 126"/>
                  <a:gd name="T17" fmla="*/ 2147483647 h 116"/>
                  <a:gd name="T18" fmla="*/ 2147483647 w 126"/>
                  <a:gd name="T19" fmla="*/ 2147483647 h 116"/>
                  <a:gd name="T20" fmla="*/ 2147483647 w 126"/>
                  <a:gd name="T21" fmla="*/ 2147483647 h 116"/>
                  <a:gd name="T22" fmla="*/ 2147483647 w 126"/>
                  <a:gd name="T23" fmla="*/ 2147483647 h 116"/>
                  <a:gd name="T24" fmla="*/ 2147483647 w 126"/>
                  <a:gd name="T25" fmla="*/ 2147483647 h 116"/>
                  <a:gd name="T26" fmla="*/ 2147483647 w 126"/>
                  <a:gd name="T27" fmla="*/ 2147483647 h 116"/>
                  <a:gd name="T28" fmla="*/ 2147483647 w 126"/>
                  <a:gd name="T29" fmla="*/ 2147483647 h 116"/>
                  <a:gd name="T30" fmla="*/ 2147483647 w 126"/>
                  <a:gd name="T31" fmla="*/ 2147483647 h 116"/>
                  <a:gd name="T32" fmla="*/ 2147483647 w 126"/>
                  <a:gd name="T33" fmla="*/ 2147483647 h 116"/>
                  <a:gd name="T34" fmla="*/ 2147483647 w 126"/>
                  <a:gd name="T35" fmla="*/ 0 h 1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16"/>
                  <a:gd name="T56" fmla="*/ 126 w 126"/>
                  <a:gd name="T57" fmla="*/ 116 h 1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16">
                    <a:moveTo>
                      <a:pt x="126" y="0"/>
                    </a:moveTo>
                    <a:lnTo>
                      <a:pt x="126" y="32"/>
                    </a:lnTo>
                    <a:lnTo>
                      <a:pt x="76" y="32"/>
                    </a:lnTo>
                    <a:lnTo>
                      <a:pt x="76" y="78"/>
                    </a:lnTo>
                    <a:lnTo>
                      <a:pt x="66" y="82"/>
                    </a:lnTo>
                    <a:lnTo>
                      <a:pt x="58" y="90"/>
                    </a:lnTo>
                    <a:lnTo>
                      <a:pt x="56" y="116"/>
                    </a:lnTo>
                    <a:lnTo>
                      <a:pt x="0" y="116"/>
                    </a:lnTo>
                    <a:lnTo>
                      <a:pt x="0" y="108"/>
                    </a:lnTo>
                    <a:lnTo>
                      <a:pt x="2" y="100"/>
                    </a:lnTo>
                    <a:lnTo>
                      <a:pt x="10" y="88"/>
                    </a:lnTo>
                    <a:lnTo>
                      <a:pt x="20" y="74"/>
                    </a:lnTo>
                    <a:lnTo>
                      <a:pt x="24" y="66"/>
                    </a:lnTo>
                    <a:lnTo>
                      <a:pt x="38" y="42"/>
                    </a:lnTo>
                    <a:lnTo>
                      <a:pt x="50" y="20"/>
                    </a:lnTo>
                    <a:lnTo>
                      <a:pt x="56" y="12"/>
                    </a:lnTo>
                    <a:lnTo>
                      <a:pt x="60" y="2"/>
                    </a:lnTo>
                    <a:lnTo>
                      <a:pt x="12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8" name="Freeform 113"/>
              <p:cNvSpPr>
                <a:spLocks/>
              </p:cNvSpPr>
              <p:nvPr/>
            </p:nvSpPr>
            <p:spPr bwMode="auto">
              <a:xfrm>
                <a:off x="4248071" y="3772503"/>
                <a:ext cx="272133" cy="378321"/>
              </a:xfrm>
              <a:custGeom>
                <a:avLst/>
                <a:gdLst>
                  <a:gd name="T0" fmla="*/ 2147483647 w 186"/>
                  <a:gd name="T1" fmla="*/ 0 h 238"/>
                  <a:gd name="T2" fmla="*/ 2147483647 w 186"/>
                  <a:gd name="T3" fmla="*/ 0 h 238"/>
                  <a:gd name="T4" fmla="*/ 2147483647 w 186"/>
                  <a:gd name="T5" fmla="*/ 2147483647 h 238"/>
                  <a:gd name="T6" fmla="*/ 2147483647 w 186"/>
                  <a:gd name="T7" fmla="*/ 2147483647 h 238"/>
                  <a:gd name="T8" fmla="*/ 2147483647 w 186"/>
                  <a:gd name="T9" fmla="*/ 2147483647 h 238"/>
                  <a:gd name="T10" fmla="*/ 2147483647 w 186"/>
                  <a:gd name="T11" fmla="*/ 2147483647 h 238"/>
                  <a:gd name="T12" fmla="*/ 2147483647 w 186"/>
                  <a:gd name="T13" fmla="*/ 2147483647 h 238"/>
                  <a:gd name="T14" fmla="*/ 2147483647 w 186"/>
                  <a:gd name="T15" fmla="*/ 2147483647 h 238"/>
                  <a:gd name="T16" fmla="*/ 0 w 186"/>
                  <a:gd name="T17" fmla="*/ 2147483647 h 238"/>
                  <a:gd name="T18" fmla="*/ 2147483647 w 186"/>
                  <a:gd name="T19" fmla="*/ 2147483647 h 238"/>
                  <a:gd name="T20" fmla="*/ 2147483647 w 186"/>
                  <a:gd name="T21" fmla="*/ 2147483647 h 238"/>
                  <a:gd name="T22" fmla="*/ 2147483647 w 186"/>
                  <a:gd name="T23" fmla="*/ 2147483647 h 238"/>
                  <a:gd name="T24" fmla="*/ 2147483647 w 186"/>
                  <a:gd name="T25" fmla="*/ 2147483647 h 238"/>
                  <a:gd name="T26" fmla="*/ 2147483647 w 186"/>
                  <a:gd name="T27" fmla="*/ 2147483647 h 238"/>
                  <a:gd name="T28" fmla="*/ 2147483647 w 186"/>
                  <a:gd name="T29" fmla="*/ 2147483647 h 238"/>
                  <a:gd name="T30" fmla="*/ 2147483647 w 186"/>
                  <a:gd name="T31" fmla="*/ 2147483647 h 238"/>
                  <a:gd name="T32" fmla="*/ 2147483647 w 186"/>
                  <a:gd name="T33" fmla="*/ 2147483647 h 238"/>
                  <a:gd name="T34" fmla="*/ 2147483647 w 186"/>
                  <a:gd name="T35" fmla="*/ 2147483647 h 238"/>
                  <a:gd name="T36" fmla="*/ 2147483647 w 186"/>
                  <a:gd name="T37" fmla="*/ 2147483647 h 238"/>
                  <a:gd name="T38" fmla="*/ 2147483647 w 186"/>
                  <a:gd name="T39" fmla="*/ 2147483647 h 238"/>
                  <a:gd name="T40" fmla="*/ 2147483647 w 186"/>
                  <a:gd name="T41" fmla="*/ 2147483647 h 238"/>
                  <a:gd name="T42" fmla="*/ 2147483647 w 186"/>
                  <a:gd name="T43" fmla="*/ 2147483647 h 238"/>
                  <a:gd name="T44" fmla="*/ 2147483647 w 186"/>
                  <a:gd name="T45" fmla="*/ 2147483647 h 238"/>
                  <a:gd name="T46" fmla="*/ 2147483647 w 186"/>
                  <a:gd name="T47" fmla="*/ 2147483647 h 238"/>
                  <a:gd name="T48" fmla="*/ 2147483647 w 186"/>
                  <a:gd name="T49" fmla="*/ 2147483647 h 238"/>
                  <a:gd name="T50" fmla="*/ 2147483647 w 186"/>
                  <a:gd name="T51" fmla="*/ 2147483647 h 238"/>
                  <a:gd name="T52" fmla="*/ 2147483647 w 186"/>
                  <a:gd name="T53" fmla="*/ 2147483647 h 238"/>
                  <a:gd name="T54" fmla="*/ 2147483647 w 186"/>
                  <a:gd name="T55" fmla="*/ 2147483647 h 238"/>
                  <a:gd name="T56" fmla="*/ 2147483647 w 186"/>
                  <a:gd name="T57" fmla="*/ 2147483647 h 238"/>
                  <a:gd name="T58" fmla="*/ 2147483647 w 186"/>
                  <a:gd name="T59" fmla="*/ 2147483647 h 238"/>
                  <a:gd name="T60" fmla="*/ 2147483647 w 186"/>
                  <a:gd name="T61" fmla="*/ 2147483647 h 238"/>
                  <a:gd name="T62" fmla="*/ 2147483647 w 186"/>
                  <a:gd name="T63" fmla="*/ 2147483647 h 238"/>
                  <a:gd name="T64" fmla="*/ 2147483647 w 186"/>
                  <a:gd name="T65" fmla="*/ 2147483647 h 238"/>
                  <a:gd name="T66" fmla="*/ 2147483647 w 186"/>
                  <a:gd name="T67" fmla="*/ 2147483647 h 238"/>
                  <a:gd name="T68" fmla="*/ 2147483647 w 186"/>
                  <a:gd name="T69" fmla="*/ 2147483647 h 238"/>
                  <a:gd name="T70" fmla="*/ 2147483647 w 186"/>
                  <a:gd name="T71" fmla="*/ 2147483647 h 238"/>
                  <a:gd name="T72" fmla="*/ 2147483647 w 186"/>
                  <a:gd name="T73" fmla="*/ 2147483647 h 238"/>
                  <a:gd name="T74" fmla="*/ 2147483647 w 186"/>
                  <a:gd name="T75" fmla="*/ 2147483647 h 238"/>
                  <a:gd name="T76" fmla="*/ 2147483647 w 186"/>
                  <a:gd name="T77" fmla="*/ 2147483647 h 238"/>
                  <a:gd name="T78" fmla="*/ 2147483647 w 186"/>
                  <a:gd name="T79" fmla="*/ 2147483647 h 238"/>
                  <a:gd name="T80" fmla="*/ 2147483647 w 186"/>
                  <a:gd name="T81" fmla="*/ 2147483647 h 238"/>
                  <a:gd name="T82" fmla="*/ 2147483647 w 186"/>
                  <a:gd name="T83" fmla="*/ 2147483647 h 238"/>
                  <a:gd name="T84" fmla="*/ 2147483647 w 186"/>
                  <a:gd name="T85" fmla="*/ 2147483647 h 238"/>
                  <a:gd name="T86" fmla="*/ 2147483647 w 186"/>
                  <a:gd name="T87" fmla="*/ 2147483647 h 238"/>
                  <a:gd name="T88" fmla="*/ 2147483647 w 186"/>
                  <a:gd name="T89" fmla="*/ 2147483647 h 238"/>
                  <a:gd name="T90" fmla="*/ 2147483647 w 186"/>
                  <a:gd name="T91" fmla="*/ 2147483647 h 238"/>
                  <a:gd name="T92" fmla="*/ 2147483647 w 186"/>
                  <a:gd name="T93" fmla="*/ 2147483647 h 238"/>
                  <a:gd name="T94" fmla="*/ 2147483647 w 186"/>
                  <a:gd name="T95" fmla="*/ 2147483647 h 238"/>
                  <a:gd name="T96" fmla="*/ 2147483647 w 186"/>
                  <a:gd name="T97" fmla="*/ 2147483647 h 238"/>
                  <a:gd name="T98" fmla="*/ 2147483647 w 186"/>
                  <a:gd name="T99" fmla="*/ 2147483647 h 238"/>
                  <a:gd name="T100" fmla="*/ 2147483647 w 186"/>
                  <a:gd name="T101" fmla="*/ 2147483647 h 238"/>
                  <a:gd name="T102" fmla="*/ 2147483647 w 186"/>
                  <a:gd name="T103" fmla="*/ 2147483647 h 238"/>
                  <a:gd name="T104" fmla="*/ 2147483647 w 186"/>
                  <a:gd name="T105" fmla="*/ 2147483647 h 238"/>
                  <a:gd name="T106" fmla="*/ 2147483647 w 186"/>
                  <a:gd name="T107" fmla="*/ 2147483647 h 238"/>
                  <a:gd name="T108" fmla="*/ 2147483647 w 186"/>
                  <a:gd name="T109" fmla="*/ 2147483647 h 238"/>
                  <a:gd name="T110" fmla="*/ 2147483647 w 186"/>
                  <a:gd name="T111" fmla="*/ 2147483647 h 238"/>
                  <a:gd name="T112" fmla="*/ 2147483647 w 186"/>
                  <a:gd name="T113" fmla="*/ 2147483647 h 238"/>
                  <a:gd name="T114" fmla="*/ 2147483647 w 186"/>
                  <a:gd name="T115" fmla="*/ 2147483647 h 238"/>
                  <a:gd name="T116" fmla="*/ 2147483647 w 186"/>
                  <a:gd name="T117" fmla="*/ 2147483647 h 238"/>
                  <a:gd name="T118" fmla="*/ 2147483647 w 186"/>
                  <a:gd name="T119" fmla="*/ 2147483647 h 238"/>
                  <a:gd name="T120" fmla="*/ 2147483647 w 186"/>
                  <a:gd name="T121" fmla="*/ 0 h 2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
                  <a:gd name="T184" fmla="*/ 0 h 238"/>
                  <a:gd name="T185" fmla="*/ 186 w 186"/>
                  <a:gd name="T186" fmla="*/ 238 h 2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 h="238">
                    <a:moveTo>
                      <a:pt x="128" y="0"/>
                    </a:moveTo>
                    <a:lnTo>
                      <a:pt x="126" y="0"/>
                    </a:lnTo>
                    <a:lnTo>
                      <a:pt x="126" y="32"/>
                    </a:lnTo>
                    <a:lnTo>
                      <a:pt x="76" y="32"/>
                    </a:lnTo>
                    <a:lnTo>
                      <a:pt x="76" y="78"/>
                    </a:lnTo>
                    <a:lnTo>
                      <a:pt x="66" y="82"/>
                    </a:lnTo>
                    <a:lnTo>
                      <a:pt x="58" y="90"/>
                    </a:lnTo>
                    <a:lnTo>
                      <a:pt x="56" y="116"/>
                    </a:lnTo>
                    <a:lnTo>
                      <a:pt x="0" y="116"/>
                    </a:lnTo>
                    <a:lnTo>
                      <a:pt x="2" y="124"/>
                    </a:lnTo>
                    <a:lnTo>
                      <a:pt x="6" y="128"/>
                    </a:lnTo>
                    <a:lnTo>
                      <a:pt x="10" y="134"/>
                    </a:lnTo>
                    <a:lnTo>
                      <a:pt x="12" y="138"/>
                    </a:lnTo>
                    <a:lnTo>
                      <a:pt x="10" y="142"/>
                    </a:lnTo>
                    <a:lnTo>
                      <a:pt x="8" y="146"/>
                    </a:lnTo>
                    <a:lnTo>
                      <a:pt x="6" y="150"/>
                    </a:lnTo>
                    <a:lnTo>
                      <a:pt x="6" y="152"/>
                    </a:lnTo>
                    <a:lnTo>
                      <a:pt x="6" y="156"/>
                    </a:lnTo>
                    <a:lnTo>
                      <a:pt x="10" y="158"/>
                    </a:lnTo>
                    <a:lnTo>
                      <a:pt x="14" y="166"/>
                    </a:lnTo>
                    <a:lnTo>
                      <a:pt x="12" y="166"/>
                    </a:lnTo>
                    <a:lnTo>
                      <a:pt x="14" y="176"/>
                    </a:lnTo>
                    <a:lnTo>
                      <a:pt x="12" y="186"/>
                    </a:lnTo>
                    <a:lnTo>
                      <a:pt x="10" y="196"/>
                    </a:lnTo>
                    <a:lnTo>
                      <a:pt x="6" y="206"/>
                    </a:lnTo>
                    <a:lnTo>
                      <a:pt x="10" y="206"/>
                    </a:lnTo>
                    <a:lnTo>
                      <a:pt x="12" y="206"/>
                    </a:lnTo>
                    <a:lnTo>
                      <a:pt x="16" y="206"/>
                    </a:lnTo>
                    <a:lnTo>
                      <a:pt x="18" y="204"/>
                    </a:lnTo>
                    <a:lnTo>
                      <a:pt x="22" y="202"/>
                    </a:lnTo>
                    <a:lnTo>
                      <a:pt x="26" y="202"/>
                    </a:lnTo>
                    <a:lnTo>
                      <a:pt x="34" y="204"/>
                    </a:lnTo>
                    <a:lnTo>
                      <a:pt x="42" y="208"/>
                    </a:lnTo>
                    <a:lnTo>
                      <a:pt x="48" y="210"/>
                    </a:lnTo>
                    <a:lnTo>
                      <a:pt x="50" y="216"/>
                    </a:lnTo>
                    <a:lnTo>
                      <a:pt x="60" y="230"/>
                    </a:lnTo>
                    <a:lnTo>
                      <a:pt x="64" y="234"/>
                    </a:lnTo>
                    <a:lnTo>
                      <a:pt x="70" y="238"/>
                    </a:lnTo>
                    <a:lnTo>
                      <a:pt x="76" y="228"/>
                    </a:lnTo>
                    <a:lnTo>
                      <a:pt x="78" y="222"/>
                    </a:lnTo>
                    <a:lnTo>
                      <a:pt x="82" y="222"/>
                    </a:lnTo>
                    <a:lnTo>
                      <a:pt x="88" y="220"/>
                    </a:lnTo>
                    <a:lnTo>
                      <a:pt x="86" y="226"/>
                    </a:lnTo>
                    <a:lnTo>
                      <a:pt x="88" y="230"/>
                    </a:lnTo>
                    <a:lnTo>
                      <a:pt x="92" y="224"/>
                    </a:lnTo>
                    <a:lnTo>
                      <a:pt x="94" y="224"/>
                    </a:lnTo>
                    <a:lnTo>
                      <a:pt x="96" y="222"/>
                    </a:lnTo>
                    <a:lnTo>
                      <a:pt x="98" y="224"/>
                    </a:lnTo>
                    <a:lnTo>
                      <a:pt x="100" y="226"/>
                    </a:lnTo>
                    <a:lnTo>
                      <a:pt x="102" y="228"/>
                    </a:lnTo>
                    <a:lnTo>
                      <a:pt x="106" y="226"/>
                    </a:lnTo>
                    <a:lnTo>
                      <a:pt x="110" y="224"/>
                    </a:lnTo>
                    <a:lnTo>
                      <a:pt x="172" y="224"/>
                    </a:lnTo>
                    <a:lnTo>
                      <a:pt x="174" y="216"/>
                    </a:lnTo>
                    <a:lnTo>
                      <a:pt x="176" y="208"/>
                    </a:lnTo>
                    <a:lnTo>
                      <a:pt x="172" y="208"/>
                    </a:lnTo>
                    <a:lnTo>
                      <a:pt x="170" y="206"/>
                    </a:lnTo>
                    <a:lnTo>
                      <a:pt x="158" y="50"/>
                    </a:lnTo>
                    <a:lnTo>
                      <a:pt x="186" y="50"/>
                    </a:lnTo>
                    <a:lnTo>
                      <a:pt x="128" y="6"/>
                    </a:lnTo>
                    <a:lnTo>
                      <a:pt x="12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69" name="Freeform 114"/>
              <p:cNvSpPr>
                <a:spLocks/>
              </p:cNvSpPr>
              <p:nvPr/>
            </p:nvSpPr>
            <p:spPr bwMode="auto">
              <a:xfrm>
                <a:off x="4347239" y="3852149"/>
                <a:ext cx="374760" cy="427437"/>
              </a:xfrm>
              <a:custGeom>
                <a:avLst/>
                <a:gdLst>
                  <a:gd name="T0" fmla="*/ 2147483647 w 256"/>
                  <a:gd name="T1" fmla="*/ 2147483647 h 270"/>
                  <a:gd name="T2" fmla="*/ 2147483647 w 256"/>
                  <a:gd name="T3" fmla="*/ 2147483647 h 270"/>
                  <a:gd name="T4" fmla="*/ 2147483647 w 256"/>
                  <a:gd name="T5" fmla="*/ 2147483647 h 270"/>
                  <a:gd name="T6" fmla="*/ 2147483647 w 256"/>
                  <a:gd name="T7" fmla="*/ 2147483647 h 270"/>
                  <a:gd name="T8" fmla="*/ 2147483647 w 256"/>
                  <a:gd name="T9" fmla="*/ 2147483647 h 270"/>
                  <a:gd name="T10" fmla="*/ 2147483647 w 256"/>
                  <a:gd name="T11" fmla="*/ 2147483647 h 270"/>
                  <a:gd name="T12" fmla="*/ 2147483647 w 256"/>
                  <a:gd name="T13" fmla="*/ 2147483647 h 270"/>
                  <a:gd name="T14" fmla="*/ 2147483647 w 256"/>
                  <a:gd name="T15" fmla="*/ 2147483647 h 270"/>
                  <a:gd name="T16" fmla="*/ 2147483647 w 256"/>
                  <a:gd name="T17" fmla="*/ 2147483647 h 270"/>
                  <a:gd name="T18" fmla="*/ 2147483647 w 256"/>
                  <a:gd name="T19" fmla="*/ 2147483647 h 270"/>
                  <a:gd name="T20" fmla="*/ 2147483647 w 256"/>
                  <a:gd name="T21" fmla="*/ 0 h 270"/>
                  <a:gd name="T22" fmla="*/ 2147483647 w 256"/>
                  <a:gd name="T23" fmla="*/ 2147483647 h 270"/>
                  <a:gd name="T24" fmla="*/ 2147483647 w 256"/>
                  <a:gd name="T25" fmla="*/ 2147483647 h 270"/>
                  <a:gd name="T26" fmla="*/ 2147483647 w 256"/>
                  <a:gd name="T27" fmla="*/ 2147483647 h 270"/>
                  <a:gd name="T28" fmla="*/ 2147483647 w 256"/>
                  <a:gd name="T29" fmla="*/ 2147483647 h 270"/>
                  <a:gd name="T30" fmla="*/ 2147483647 w 256"/>
                  <a:gd name="T31" fmla="*/ 2147483647 h 270"/>
                  <a:gd name="T32" fmla="*/ 2147483647 w 256"/>
                  <a:gd name="T33" fmla="*/ 2147483647 h 270"/>
                  <a:gd name="T34" fmla="*/ 2147483647 w 256"/>
                  <a:gd name="T35" fmla="*/ 2147483647 h 270"/>
                  <a:gd name="T36" fmla="*/ 2147483647 w 256"/>
                  <a:gd name="T37" fmla="*/ 2147483647 h 270"/>
                  <a:gd name="T38" fmla="*/ 2147483647 w 256"/>
                  <a:gd name="T39" fmla="*/ 2147483647 h 270"/>
                  <a:gd name="T40" fmla="*/ 2147483647 w 256"/>
                  <a:gd name="T41" fmla="*/ 2147483647 h 270"/>
                  <a:gd name="T42" fmla="*/ 2147483647 w 256"/>
                  <a:gd name="T43" fmla="*/ 2147483647 h 270"/>
                  <a:gd name="T44" fmla="*/ 2147483647 w 256"/>
                  <a:gd name="T45" fmla="*/ 2147483647 h 270"/>
                  <a:gd name="T46" fmla="*/ 2147483647 w 256"/>
                  <a:gd name="T47" fmla="*/ 2147483647 h 270"/>
                  <a:gd name="T48" fmla="*/ 2147483647 w 256"/>
                  <a:gd name="T49" fmla="*/ 2147483647 h 270"/>
                  <a:gd name="T50" fmla="*/ 2147483647 w 256"/>
                  <a:gd name="T51" fmla="*/ 2147483647 h 270"/>
                  <a:gd name="T52" fmla="*/ 2147483647 w 256"/>
                  <a:gd name="T53" fmla="*/ 2147483647 h 270"/>
                  <a:gd name="T54" fmla="*/ 2147483647 w 256"/>
                  <a:gd name="T55" fmla="*/ 2147483647 h 270"/>
                  <a:gd name="T56" fmla="*/ 2147483647 w 256"/>
                  <a:gd name="T57" fmla="*/ 2147483647 h 270"/>
                  <a:gd name="T58" fmla="*/ 2147483647 w 256"/>
                  <a:gd name="T59" fmla="*/ 2147483647 h 270"/>
                  <a:gd name="T60" fmla="*/ 2147483647 w 256"/>
                  <a:gd name="T61" fmla="*/ 2147483647 h 270"/>
                  <a:gd name="T62" fmla="*/ 2147483647 w 256"/>
                  <a:gd name="T63" fmla="*/ 2147483647 h 270"/>
                  <a:gd name="T64" fmla="*/ 2147483647 w 256"/>
                  <a:gd name="T65" fmla="*/ 2147483647 h 270"/>
                  <a:gd name="T66" fmla="*/ 2147483647 w 256"/>
                  <a:gd name="T67" fmla="*/ 2147483647 h 270"/>
                  <a:gd name="T68" fmla="*/ 2147483647 w 256"/>
                  <a:gd name="T69" fmla="*/ 2147483647 h 270"/>
                  <a:gd name="T70" fmla="*/ 2147483647 w 256"/>
                  <a:gd name="T71" fmla="*/ 2147483647 h 270"/>
                  <a:gd name="T72" fmla="*/ 2147483647 w 256"/>
                  <a:gd name="T73" fmla="*/ 2147483647 h 270"/>
                  <a:gd name="T74" fmla="*/ 2147483647 w 256"/>
                  <a:gd name="T75" fmla="*/ 2147483647 h 270"/>
                  <a:gd name="T76" fmla="*/ 2147483647 w 256"/>
                  <a:gd name="T77" fmla="*/ 2147483647 h 2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6"/>
                  <a:gd name="T118" fmla="*/ 0 h 270"/>
                  <a:gd name="T119" fmla="*/ 256 w 256"/>
                  <a:gd name="T120" fmla="*/ 270 h 2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6" h="270">
                    <a:moveTo>
                      <a:pt x="2" y="188"/>
                    </a:moveTo>
                    <a:lnTo>
                      <a:pt x="8" y="178"/>
                    </a:lnTo>
                    <a:lnTo>
                      <a:pt x="10" y="172"/>
                    </a:lnTo>
                    <a:lnTo>
                      <a:pt x="14" y="172"/>
                    </a:lnTo>
                    <a:lnTo>
                      <a:pt x="20" y="170"/>
                    </a:lnTo>
                    <a:lnTo>
                      <a:pt x="18" y="176"/>
                    </a:lnTo>
                    <a:lnTo>
                      <a:pt x="20" y="180"/>
                    </a:lnTo>
                    <a:lnTo>
                      <a:pt x="24" y="174"/>
                    </a:lnTo>
                    <a:lnTo>
                      <a:pt x="26" y="174"/>
                    </a:lnTo>
                    <a:lnTo>
                      <a:pt x="28" y="172"/>
                    </a:lnTo>
                    <a:lnTo>
                      <a:pt x="30" y="174"/>
                    </a:lnTo>
                    <a:lnTo>
                      <a:pt x="32" y="176"/>
                    </a:lnTo>
                    <a:lnTo>
                      <a:pt x="34" y="178"/>
                    </a:lnTo>
                    <a:lnTo>
                      <a:pt x="38" y="176"/>
                    </a:lnTo>
                    <a:lnTo>
                      <a:pt x="42" y="174"/>
                    </a:lnTo>
                    <a:lnTo>
                      <a:pt x="104" y="174"/>
                    </a:lnTo>
                    <a:lnTo>
                      <a:pt x="106" y="166"/>
                    </a:lnTo>
                    <a:lnTo>
                      <a:pt x="108" y="158"/>
                    </a:lnTo>
                    <a:lnTo>
                      <a:pt x="104" y="158"/>
                    </a:lnTo>
                    <a:lnTo>
                      <a:pt x="102" y="156"/>
                    </a:lnTo>
                    <a:lnTo>
                      <a:pt x="90" y="0"/>
                    </a:lnTo>
                    <a:lnTo>
                      <a:pt x="118" y="0"/>
                    </a:lnTo>
                    <a:lnTo>
                      <a:pt x="208" y="68"/>
                    </a:lnTo>
                    <a:lnTo>
                      <a:pt x="208" y="72"/>
                    </a:lnTo>
                    <a:lnTo>
                      <a:pt x="212" y="76"/>
                    </a:lnTo>
                    <a:lnTo>
                      <a:pt x="220" y="84"/>
                    </a:lnTo>
                    <a:lnTo>
                      <a:pt x="230" y="88"/>
                    </a:lnTo>
                    <a:lnTo>
                      <a:pt x="242" y="92"/>
                    </a:lnTo>
                    <a:lnTo>
                      <a:pt x="242" y="106"/>
                    </a:lnTo>
                    <a:lnTo>
                      <a:pt x="256" y="104"/>
                    </a:lnTo>
                    <a:lnTo>
                      <a:pt x="256" y="154"/>
                    </a:lnTo>
                    <a:lnTo>
                      <a:pt x="252" y="162"/>
                    </a:lnTo>
                    <a:lnTo>
                      <a:pt x="248" y="170"/>
                    </a:lnTo>
                    <a:lnTo>
                      <a:pt x="240" y="174"/>
                    </a:lnTo>
                    <a:lnTo>
                      <a:pt x="230" y="176"/>
                    </a:lnTo>
                    <a:lnTo>
                      <a:pt x="218" y="176"/>
                    </a:lnTo>
                    <a:lnTo>
                      <a:pt x="206" y="178"/>
                    </a:lnTo>
                    <a:lnTo>
                      <a:pt x="186" y="184"/>
                    </a:lnTo>
                    <a:lnTo>
                      <a:pt x="150" y="196"/>
                    </a:lnTo>
                    <a:lnTo>
                      <a:pt x="146" y="198"/>
                    </a:lnTo>
                    <a:lnTo>
                      <a:pt x="144" y="200"/>
                    </a:lnTo>
                    <a:lnTo>
                      <a:pt x="142" y="206"/>
                    </a:lnTo>
                    <a:lnTo>
                      <a:pt x="138" y="212"/>
                    </a:lnTo>
                    <a:lnTo>
                      <a:pt x="136" y="212"/>
                    </a:lnTo>
                    <a:lnTo>
                      <a:pt x="132" y="212"/>
                    </a:lnTo>
                    <a:lnTo>
                      <a:pt x="124" y="212"/>
                    </a:lnTo>
                    <a:lnTo>
                      <a:pt x="124" y="222"/>
                    </a:lnTo>
                    <a:lnTo>
                      <a:pt x="124" y="228"/>
                    </a:lnTo>
                    <a:lnTo>
                      <a:pt x="122" y="232"/>
                    </a:lnTo>
                    <a:lnTo>
                      <a:pt x="116" y="236"/>
                    </a:lnTo>
                    <a:lnTo>
                      <a:pt x="110" y="240"/>
                    </a:lnTo>
                    <a:lnTo>
                      <a:pt x="108" y="244"/>
                    </a:lnTo>
                    <a:lnTo>
                      <a:pt x="108" y="248"/>
                    </a:lnTo>
                    <a:lnTo>
                      <a:pt x="106" y="256"/>
                    </a:lnTo>
                    <a:lnTo>
                      <a:pt x="104" y="264"/>
                    </a:lnTo>
                    <a:lnTo>
                      <a:pt x="100" y="266"/>
                    </a:lnTo>
                    <a:lnTo>
                      <a:pt x="94" y="270"/>
                    </a:lnTo>
                    <a:lnTo>
                      <a:pt x="90" y="264"/>
                    </a:lnTo>
                    <a:lnTo>
                      <a:pt x="82" y="266"/>
                    </a:lnTo>
                    <a:lnTo>
                      <a:pt x="76" y="268"/>
                    </a:lnTo>
                    <a:lnTo>
                      <a:pt x="70" y="270"/>
                    </a:lnTo>
                    <a:lnTo>
                      <a:pt x="64" y="268"/>
                    </a:lnTo>
                    <a:lnTo>
                      <a:pt x="62" y="266"/>
                    </a:lnTo>
                    <a:lnTo>
                      <a:pt x="58" y="252"/>
                    </a:lnTo>
                    <a:lnTo>
                      <a:pt x="54" y="240"/>
                    </a:lnTo>
                    <a:lnTo>
                      <a:pt x="50" y="234"/>
                    </a:lnTo>
                    <a:lnTo>
                      <a:pt x="44" y="232"/>
                    </a:lnTo>
                    <a:lnTo>
                      <a:pt x="42" y="234"/>
                    </a:lnTo>
                    <a:lnTo>
                      <a:pt x="40" y="236"/>
                    </a:lnTo>
                    <a:lnTo>
                      <a:pt x="34" y="236"/>
                    </a:lnTo>
                    <a:lnTo>
                      <a:pt x="20" y="234"/>
                    </a:lnTo>
                    <a:lnTo>
                      <a:pt x="10" y="232"/>
                    </a:lnTo>
                    <a:lnTo>
                      <a:pt x="10" y="224"/>
                    </a:lnTo>
                    <a:lnTo>
                      <a:pt x="10" y="218"/>
                    </a:lnTo>
                    <a:lnTo>
                      <a:pt x="8" y="210"/>
                    </a:lnTo>
                    <a:lnTo>
                      <a:pt x="4" y="200"/>
                    </a:lnTo>
                    <a:lnTo>
                      <a:pt x="0" y="186"/>
                    </a:lnTo>
                    <a:lnTo>
                      <a:pt x="2" y="186"/>
                    </a:lnTo>
                    <a:lnTo>
                      <a:pt x="2" y="18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0" name="Freeform 115"/>
              <p:cNvSpPr>
                <a:spLocks/>
              </p:cNvSpPr>
              <p:nvPr/>
            </p:nvSpPr>
            <p:spPr bwMode="auto">
              <a:xfrm>
                <a:off x="4630903" y="3891972"/>
                <a:ext cx="365535" cy="343808"/>
              </a:xfrm>
              <a:custGeom>
                <a:avLst/>
                <a:gdLst>
                  <a:gd name="T0" fmla="*/ 2147483647 w 249"/>
                  <a:gd name="T1" fmla="*/ 2147483647 h 216"/>
                  <a:gd name="T2" fmla="*/ 2147483647 w 249"/>
                  <a:gd name="T3" fmla="*/ 2147483647 h 216"/>
                  <a:gd name="T4" fmla="*/ 2147483647 w 249"/>
                  <a:gd name="T5" fmla="*/ 0 h 216"/>
                  <a:gd name="T6" fmla="*/ 2147483647 w 249"/>
                  <a:gd name="T7" fmla="*/ 0 h 216"/>
                  <a:gd name="T8" fmla="*/ 2147483647 w 249"/>
                  <a:gd name="T9" fmla="*/ 2147483647 h 216"/>
                  <a:gd name="T10" fmla="*/ 2147483647 w 249"/>
                  <a:gd name="T11" fmla="*/ 2147483647 h 216"/>
                  <a:gd name="T12" fmla="*/ 2147483647 w 249"/>
                  <a:gd name="T13" fmla="*/ 2147483647 h 216"/>
                  <a:gd name="T14" fmla="*/ 2147483647 w 249"/>
                  <a:gd name="T15" fmla="*/ 2147483647 h 216"/>
                  <a:gd name="T16" fmla="*/ 0 w 249"/>
                  <a:gd name="T17" fmla="*/ 2147483647 h 216"/>
                  <a:gd name="T18" fmla="*/ 2147483647 w 249"/>
                  <a:gd name="T19" fmla="*/ 2147483647 h 216"/>
                  <a:gd name="T20" fmla="*/ 2147483647 w 249"/>
                  <a:gd name="T21" fmla="*/ 2147483647 h 216"/>
                  <a:gd name="T22" fmla="*/ 2147483647 w 249"/>
                  <a:gd name="T23" fmla="*/ 2147483647 h 216"/>
                  <a:gd name="T24" fmla="*/ 2147483647 w 249"/>
                  <a:gd name="T25" fmla="*/ 2147483647 h 216"/>
                  <a:gd name="T26" fmla="*/ 2147483647 w 249"/>
                  <a:gd name="T27" fmla="*/ 2147483647 h 216"/>
                  <a:gd name="T28" fmla="*/ 2147483647 w 249"/>
                  <a:gd name="T29" fmla="*/ 2147483647 h 216"/>
                  <a:gd name="T30" fmla="*/ 2147483647 w 249"/>
                  <a:gd name="T31" fmla="*/ 2147483647 h 216"/>
                  <a:gd name="T32" fmla="*/ 2147483647 w 249"/>
                  <a:gd name="T33" fmla="*/ 2147483647 h 216"/>
                  <a:gd name="T34" fmla="*/ 2147483647 w 249"/>
                  <a:gd name="T35" fmla="*/ 2147483647 h 216"/>
                  <a:gd name="T36" fmla="*/ 2147483647 w 249"/>
                  <a:gd name="T37" fmla="*/ 2147483647 h 216"/>
                  <a:gd name="T38" fmla="*/ 2147483647 w 249"/>
                  <a:gd name="T39" fmla="*/ 2147483647 h 216"/>
                  <a:gd name="T40" fmla="*/ 2147483647 w 249"/>
                  <a:gd name="T41" fmla="*/ 2147483647 h 216"/>
                  <a:gd name="T42" fmla="*/ 2147483647 w 249"/>
                  <a:gd name="T43" fmla="*/ 2147483647 h 216"/>
                  <a:gd name="T44" fmla="*/ 2147483647 w 249"/>
                  <a:gd name="T45" fmla="*/ 2147483647 h 216"/>
                  <a:gd name="T46" fmla="*/ 2147483647 w 249"/>
                  <a:gd name="T47" fmla="*/ 2147483647 h 216"/>
                  <a:gd name="T48" fmla="*/ 2147483647 w 249"/>
                  <a:gd name="T49" fmla="*/ 2147483647 h 216"/>
                  <a:gd name="T50" fmla="*/ 2147483647 w 249"/>
                  <a:gd name="T51" fmla="*/ 2147483647 h 216"/>
                  <a:gd name="T52" fmla="*/ 2147483647 w 249"/>
                  <a:gd name="T53" fmla="*/ 2147483647 h 216"/>
                  <a:gd name="T54" fmla="*/ 2147483647 w 249"/>
                  <a:gd name="T55" fmla="*/ 2147483647 h 216"/>
                  <a:gd name="T56" fmla="*/ 2147483647 w 249"/>
                  <a:gd name="T57" fmla="*/ 2147483647 h 216"/>
                  <a:gd name="T58" fmla="*/ 2147483647 w 249"/>
                  <a:gd name="T59" fmla="*/ 2147483647 h 216"/>
                  <a:gd name="T60" fmla="*/ 2147483647 w 249"/>
                  <a:gd name="T61" fmla="*/ 2147483647 h 216"/>
                  <a:gd name="T62" fmla="*/ 2147483647 w 249"/>
                  <a:gd name="T63" fmla="*/ 2147483647 h 216"/>
                  <a:gd name="T64" fmla="*/ 2147483647 w 249"/>
                  <a:gd name="T65" fmla="*/ 2147483647 h 216"/>
                  <a:gd name="T66" fmla="*/ 2147483647 w 249"/>
                  <a:gd name="T67" fmla="*/ 2147483647 h 216"/>
                  <a:gd name="T68" fmla="*/ 2147483647 w 249"/>
                  <a:gd name="T69" fmla="*/ 2147483647 h 216"/>
                  <a:gd name="T70" fmla="*/ 2147483647 w 249"/>
                  <a:gd name="T71" fmla="*/ 2147483647 h 216"/>
                  <a:gd name="T72" fmla="*/ 2147483647 w 249"/>
                  <a:gd name="T73" fmla="*/ 2147483647 h 216"/>
                  <a:gd name="T74" fmla="*/ 2147483647 w 249"/>
                  <a:gd name="T75" fmla="*/ 2147483647 h 216"/>
                  <a:gd name="T76" fmla="*/ 2147483647 w 249"/>
                  <a:gd name="T77" fmla="*/ 2147483647 h 216"/>
                  <a:gd name="T78" fmla="*/ 2147483647 w 249"/>
                  <a:gd name="T79" fmla="*/ 2147483647 h 216"/>
                  <a:gd name="T80" fmla="*/ 2147483647 w 249"/>
                  <a:gd name="T81" fmla="*/ 2147483647 h 2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9"/>
                  <a:gd name="T124" fmla="*/ 0 h 216"/>
                  <a:gd name="T125" fmla="*/ 249 w 249"/>
                  <a:gd name="T126" fmla="*/ 216 h 2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9" h="216">
                    <a:moveTo>
                      <a:pt x="219" y="14"/>
                    </a:moveTo>
                    <a:lnTo>
                      <a:pt x="215" y="8"/>
                    </a:lnTo>
                    <a:lnTo>
                      <a:pt x="211" y="4"/>
                    </a:lnTo>
                    <a:lnTo>
                      <a:pt x="205" y="2"/>
                    </a:lnTo>
                    <a:lnTo>
                      <a:pt x="199" y="0"/>
                    </a:lnTo>
                    <a:lnTo>
                      <a:pt x="190" y="0"/>
                    </a:lnTo>
                    <a:lnTo>
                      <a:pt x="186" y="0"/>
                    </a:lnTo>
                    <a:lnTo>
                      <a:pt x="184" y="0"/>
                    </a:lnTo>
                    <a:lnTo>
                      <a:pt x="114" y="48"/>
                    </a:lnTo>
                    <a:lnTo>
                      <a:pt x="86" y="76"/>
                    </a:lnTo>
                    <a:lnTo>
                      <a:pt x="62" y="78"/>
                    </a:lnTo>
                    <a:lnTo>
                      <a:pt x="62" y="128"/>
                    </a:lnTo>
                    <a:lnTo>
                      <a:pt x="58" y="136"/>
                    </a:lnTo>
                    <a:lnTo>
                      <a:pt x="54" y="144"/>
                    </a:lnTo>
                    <a:lnTo>
                      <a:pt x="46" y="148"/>
                    </a:lnTo>
                    <a:lnTo>
                      <a:pt x="36" y="150"/>
                    </a:lnTo>
                    <a:lnTo>
                      <a:pt x="16" y="152"/>
                    </a:lnTo>
                    <a:lnTo>
                      <a:pt x="0" y="156"/>
                    </a:lnTo>
                    <a:lnTo>
                      <a:pt x="0" y="166"/>
                    </a:lnTo>
                    <a:lnTo>
                      <a:pt x="4" y="172"/>
                    </a:lnTo>
                    <a:lnTo>
                      <a:pt x="8" y="174"/>
                    </a:lnTo>
                    <a:lnTo>
                      <a:pt x="12" y="178"/>
                    </a:lnTo>
                    <a:lnTo>
                      <a:pt x="14" y="182"/>
                    </a:lnTo>
                    <a:lnTo>
                      <a:pt x="14" y="186"/>
                    </a:lnTo>
                    <a:lnTo>
                      <a:pt x="14" y="190"/>
                    </a:lnTo>
                    <a:lnTo>
                      <a:pt x="14" y="194"/>
                    </a:lnTo>
                    <a:lnTo>
                      <a:pt x="18" y="198"/>
                    </a:lnTo>
                    <a:lnTo>
                      <a:pt x="24" y="198"/>
                    </a:lnTo>
                    <a:lnTo>
                      <a:pt x="30" y="200"/>
                    </a:lnTo>
                    <a:lnTo>
                      <a:pt x="32" y="204"/>
                    </a:lnTo>
                    <a:lnTo>
                      <a:pt x="32" y="206"/>
                    </a:lnTo>
                    <a:lnTo>
                      <a:pt x="42" y="206"/>
                    </a:lnTo>
                    <a:lnTo>
                      <a:pt x="46" y="212"/>
                    </a:lnTo>
                    <a:lnTo>
                      <a:pt x="52" y="216"/>
                    </a:lnTo>
                    <a:lnTo>
                      <a:pt x="56" y="202"/>
                    </a:lnTo>
                    <a:lnTo>
                      <a:pt x="60" y="188"/>
                    </a:lnTo>
                    <a:lnTo>
                      <a:pt x="64" y="184"/>
                    </a:lnTo>
                    <a:lnTo>
                      <a:pt x="70" y="180"/>
                    </a:lnTo>
                    <a:lnTo>
                      <a:pt x="76" y="176"/>
                    </a:lnTo>
                    <a:lnTo>
                      <a:pt x="86" y="176"/>
                    </a:lnTo>
                    <a:lnTo>
                      <a:pt x="88" y="176"/>
                    </a:lnTo>
                    <a:lnTo>
                      <a:pt x="92" y="178"/>
                    </a:lnTo>
                    <a:lnTo>
                      <a:pt x="98" y="184"/>
                    </a:lnTo>
                    <a:lnTo>
                      <a:pt x="104" y="188"/>
                    </a:lnTo>
                    <a:lnTo>
                      <a:pt x="106" y="190"/>
                    </a:lnTo>
                    <a:lnTo>
                      <a:pt x="110" y="192"/>
                    </a:lnTo>
                    <a:lnTo>
                      <a:pt x="114" y="190"/>
                    </a:lnTo>
                    <a:lnTo>
                      <a:pt x="114" y="188"/>
                    </a:lnTo>
                    <a:lnTo>
                      <a:pt x="116" y="186"/>
                    </a:lnTo>
                    <a:lnTo>
                      <a:pt x="120" y="186"/>
                    </a:lnTo>
                    <a:lnTo>
                      <a:pt x="128" y="186"/>
                    </a:lnTo>
                    <a:lnTo>
                      <a:pt x="132" y="190"/>
                    </a:lnTo>
                    <a:lnTo>
                      <a:pt x="136" y="192"/>
                    </a:lnTo>
                    <a:lnTo>
                      <a:pt x="142" y="194"/>
                    </a:lnTo>
                    <a:lnTo>
                      <a:pt x="150" y="192"/>
                    </a:lnTo>
                    <a:lnTo>
                      <a:pt x="156" y="188"/>
                    </a:lnTo>
                    <a:lnTo>
                      <a:pt x="162" y="186"/>
                    </a:lnTo>
                    <a:lnTo>
                      <a:pt x="170" y="184"/>
                    </a:lnTo>
                    <a:lnTo>
                      <a:pt x="176" y="184"/>
                    </a:lnTo>
                    <a:lnTo>
                      <a:pt x="180" y="186"/>
                    </a:lnTo>
                    <a:lnTo>
                      <a:pt x="184" y="186"/>
                    </a:lnTo>
                    <a:lnTo>
                      <a:pt x="193" y="188"/>
                    </a:lnTo>
                    <a:lnTo>
                      <a:pt x="197" y="186"/>
                    </a:lnTo>
                    <a:lnTo>
                      <a:pt x="203" y="184"/>
                    </a:lnTo>
                    <a:lnTo>
                      <a:pt x="213" y="176"/>
                    </a:lnTo>
                    <a:lnTo>
                      <a:pt x="215" y="166"/>
                    </a:lnTo>
                    <a:lnTo>
                      <a:pt x="217" y="158"/>
                    </a:lnTo>
                    <a:lnTo>
                      <a:pt x="221" y="150"/>
                    </a:lnTo>
                    <a:lnTo>
                      <a:pt x="225" y="144"/>
                    </a:lnTo>
                    <a:lnTo>
                      <a:pt x="235" y="132"/>
                    </a:lnTo>
                    <a:lnTo>
                      <a:pt x="239" y="126"/>
                    </a:lnTo>
                    <a:lnTo>
                      <a:pt x="243" y="118"/>
                    </a:lnTo>
                    <a:lnTo>
                      <a:pt x="243" y="76"/>
                    </a:lnTo>
                    <a:lnTo>
                      <a:pt x="243" y="72"/>
                    </a:lnTo>
                    <a:lnTo>
                      <a:pt x="245" y="68"/>
                    </a:lnTo>
                    <a:lnTo>
                      <a:pt x="247" y="64"/>
                    </a:lnTo>
                    <a:lnTo>
                      <a:pt x="249" y="58"/>
                    </a:lnTo>
                    <a:lnTo>
                      <a:pt x="247" y="48"/>
                    </a:lnTo>
                    <a:lnTo>
                      <a:pt x="241" y="34"/>
                    </a:lnTo>
                    <a:lnTo>
                      <a:pt x="235" y="22"/>
                    </a:lnTo>
                    <a:lnTo>
                      <a:pt x="231" y="8"/>
                    </a:lnTo>
                    <a:lnTo>
                      <a:pt x="229" y="8"/>
                    </a:lnTo>
                    <a:lnTo>
                      <a:pt x="219" y="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1" name="Freeform 116"/>
              <p:cNvSpPr>
                <a:spLocks/>
              </p:cNvSpPr>
              <p:nvPr/>
            </p:nvSpPr>
            <p:spPr bwMode="auto">
              <a:xfrm>
                <a:off x="4942243" y="3891972"/>
                <a:ext cx="246766" cy="465932"/>
              </a:xfrm>
              <a:custGeom>
                <a:avLst/>
                <a:gdLst>
                  <a:gd name="T0" fmla="*/ 2147483647 w 168"/>
                  <a:gd name="T1" fmla="*/ 2147483647 h 294"/>
                  <a:gd name="T2" fmla="*/ 2147483647 w 168"/>
                  <a:gd name="T3" fmla="*/ 2147483647 h 294"/>
                  <a:gd name="T4" fmla="*/ 2147483647 w 168"/>
                  <a:gd name="T5" fmla="*/ 2147483647 h 294"/>
                  <a:gd name="T6" fmla="*/ 2147483647 w 168"/>
                  <a:gd name="T7" fmla="*/ 2147483647 h 294"/>
                  <a:gd name="T8" fmla="*/ 2147483647 w 168"/>
                  <a:gd name="T9" fmla="*/ 2147483647 h 294"/>
                  <a:gd name="T10" fmla="*/ 2147483647 w 168"/>
                  <a:gd name="T11" fmla="*/ 2147483647 h 294"/>
                  <a:gd name="T12" fmla="*/ 2147483647 w 168"/>
                  <a:gd name="T13" fmla="*/ 2147483647 h 294"/>
                  <a:gd name="T14" fmla="*/ 2147483647 w 168"/>
                  <a:gd name="T15" fmla="*/ 2147483647 h 294"/>
                  <a:gd name="T16" fmla="*/ 2147483647 w 168"/>
                  <a:gd name="T17" fmla="*/ 2147483647 h 294"/>
                  <a:gd name="T18" fmla="*/ 2147483647 w 168"/>
                  <a:gd name="T19" fmla="*/ 2147483647 h 294"/>
                  <a:gd name="T20" fmla="*/ 2147483647 w 168"/>
                  <a:gd name="T21" fmla="*/ 2147483647 h 294"/>
                  <a:gd name="T22" fmla="*/ 2147483647 w 168"/>
                  <a:gd name="T23" fmla="*/ 2147483647 h 294"/>
                  <a:gd name="T24" fmla="*/ 2147483647 w 168"/>
                  <a:gd name="T25" fmla="*/ 2147483647 h 294"/>
                  <a:gd name="T26" fmla="*/ 2147483647 w 168"/>
                  <a:gd name="T27" fmla="*/ 2147483647 h 294"/>
                  <a:gd name="T28" fmla="*/ 2147483647 w 168"/>
                  <a:gd name="T29" fmla="*/ 2147483647 h 294"/>
                  <a:gd name="T30" fmla="*/ 2147483647 w 168"/>
                  <a:gd name="T31" fmla="*/ 2147483647 h 294"/>
                  <a:gd name="T32" fmla="*/ 2147483647 w 168"/>
                  <a:gd name="T33" fmla="*/ 2147483647 h 294"/>
                  <a:gd name="T34" fmla="*/ 2147483647 w 168"/>
                  <a:gd name="T35" fmla="*/ 2147483647 h 294"/>
                  <a:gd name="T36" fmla="*/ 2147483647 w 168"/>
                  <a:gd name="T37" fmla="*/ 2147483647 h 294"/>
                  <a:gd name="T38" fmla="*/ 2147483647 w 168"/>
                  <a:gd name="T39" fmla="*/ 2147483647 h 294"/>
                  <a:gd name="T40" fmla="*/ 2147483647 w 168"/>
                  <a:gd name="T41" fmla="*/ 2147483647 h 294"/>
                  <a:gd name="T42" fmla="*/ 2147483647 w 168"/>
                  <a:gd name="T43" fmla="*/ 2147483647 h 294"/>
                  <a:gd name="T44" fmla="*/ 2147483647 w 168"/>
                  <a:gd name="T45" fmla="*/ 2147483647 h 294"/>
                  <a:gd name="T46" fmla="*/ 2147483647 w 168"/>
                  <a:gd name="T47" fmla="*/ 2147483647 h 294"/>
                  <a:gd name="T48" fmla="*/ 2147483647 w 168"/>
                  <a:gd name="T49" fmla="*/ 2147483647 h 294"/>
                  <a:gd name="T50" fmla="*/ 2147483647 w 168"/>
                  <a:gd name="T51" fmla="*/ 2147483647 h 294"/>
                  <a:gd name="T52" fmla="*/ 2147483647 w 168"/>
                  <a:gd name="T53" fmla="*/ 2147483647 h 294"/>
                  <a:gd name="T54" fmla="*/ 2147483647 w 168"/>
                  <a:gd name="T55" fmla="*/ 2147483647 h 294"/>
                  <a:gd name="T56" fmla="*/ 2147483647 w 168"/>
                  <a:gd name="T57" fmla="*/ 2147483647 h 294"/>
                  <a:gd name="T58" fmla="*/ 2147483647 w 168"/>
                  <a:gd name="T59" fmla="*/ 2147483647 h 294"/>
                  <a:gd name="T60" fmla="*/ 2147483647 w 168"/>
                  <a:gd name="T61" fmla="*/ 2147483647 h 294"/>
                  <a:gd name="T62" fmla="*/ 2147483647 w 168"/>
                  <a:gd name="T63" fmla="*/ 2147483647 h 294"/>
                  <a:gd name="T64" fmla="*/ 2147483647 w 168"/>
                  <a:gd name="T65" fmla="*/ 2147483647 h 294"/>
                  <a:gd name="T66" fmla="*/ 2147483647 w 168"/>
                  <a:gd name="T67" fmla="*/ 2147483647 h 294"/>
                  <a:gd name="T68" fmla="*/ 2147483647 w 168"/>
                  <a:gd name="T69" fmla="*/ 2147483647 h 294"/>
                  <a:gd name="T70" fmla="*/ 2147483647 w 168"/>
                  <a:gd name="T71" fmla="*/ 2147483647 h 294"/>
                  <a:gd name="T72" fmla="*/ 2147483647 w 168"/>
                  <a:gd name="T73" fmla="*/ 2147483647 h 294"/>
                  <a:gd name="T74" fmla="*/ 2147483647 w 168"/>
                  <a:gd name="T75" fmla="*/ 2147483647 h 294"/>
                  <a:gd name="T76" fmla="*/ 2147483647 w 168"/>
                  <a:gd name="T77" fmla="*/ 2147483647 h 294"/>
                  <a:gd name="T78" fmla="*/ 2147483647 w 168"/>
                  <a:gd name="T79" fmla="*/ 2147483647 h 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68"/>
                  <a:gd name="T121" fmla="*/ 0 h 294"/>
                  <a:gd name="T122" fmla="*/ 168 w 168"/>
                  <a:gd name="T123" fmla="*/ 294 h 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68" h="294">
                    <a:moveTo>
                      <a:pt x="162" y="68"/>
                    </a:moveTo>
                    <a:lnTo>
                      <a:pt x="168" y="138"/>
                    </a:lnTo>
                    <a:lnTo>
                      <a:pt x="158" y="140"/>
                    </a:lnTo>
                    <a:lnTo>
                      <a:pt x="152" y="144"/>
                    </a:lnTo>
                    <a:lnTo>
                      <a:pt x="148" y="150"/>
                    </a:lnTo>
                    <a:lnTo>
                      <a:pt x="146" y="158"/>
                    </a:lnTo>
                    <a:lnTo>
                      <a:pt x="142" y="164"/>
                    </a:lnTo>
                    <a:lnTo>
                      <a:pt x="140" y="172"/>
                    </a:lnTo>
                    <a:lnTo>
                      <a:pt x="140" y="190"/>
                    </a:lnTo>
                    <a:lnTo>
                      <a:pt x="138" y="194"/>
                    </a:lnTo>
                    <a:lnTo>
                      <a:pt x="134" y="200"/>
                    </a:lnTo>
                    <a:lnTo>
                      <a:pt x="134" y="202"/>
                    </a:lnTo>
                    <a:lnTo>
                      <a:pt x="136" y="202"/>
                    </a:lnTo>
                    <a:lnTo>
                      <a:pt x="144" y="206"/>
                    </a:lnTo>
                    <a:lnTo>
                      <a:pt x="146" y="214"/>
                    </a:lnTo>
                    <a:lnTo>
                      <a:pt x="148" y="216"/>
                    </a:lnTo>
                    <a:lnTo>
                      <a:pt x="150" y="220"/>
                    </a:lnTo>
                    <a:lnTo>
                      <a:pt x="152" y="228"/>
                    </a:lnTo>
                    <a:lnTo>
                      <a:pt x="146" y="228"/>
                    </a:lnTo>
                    <a:lnTo>
                      <a:pt x="142" y="228"/>
                    </a:lnTo>
                    <a:lnTo>
                      <a:pt x="138" y="230"/>
                    </a:lnTo>
                    <a:lnTo>
                      <a:pt x="130" y="238"/>
                    </a:lnTo>
                    <a:lnTo>
                      <a:pt x="126" y="246"/>
                    </a:lnTo>
                    <a:lnTo>
                      <a:pt x="122" y="256"/>
                    </a:lnTo>
                    <a:lnTo>
                      <a:pt x="120" y="258"/>
                    </a:lnTo>
                    <a:lnTo>
                      <a:pt x="118" y="260"/>
                    </a:lnTo>
                    <a:lnTo>
                      <a:pt x="108" y="262"/>
                    </a:lnTo>
                    <a:lnTo>
                      <a:pt x="90" y="264"/>
                    </a:lnTo>
                    <a:lnTo>
                      <a:pt x="88" y="270"/>
                    </a:lnTo>
                    <a:lnTo>
                      <a:pt x="86" y="276"/>
                    </a:lnTo>
                    <a:lnTo>
                      <a:pt x="82" y="280"/>
                    </a:lnTo>
                    <a:lnTo>
                      <a:pt x="76" y="284"/>
                    </a:lnTo>
                    <a:lnTo>
                      <a:pt x="64" y="288"/>
                    </a:lnTo>
                    <a:lnTo>
                      <a:pt x="52" y="290"/>
                    </a:lnTo>
                    <a:lnTo>
                      <a:pt x="48" y="288"/>
                    </a:lnTo>
                    <a:lnTo>
                      <a:pt x="46" y="286"/>
                    </a:lnTo>
                    <a:lnTo>
                      <a:pt x="42" y="288"/>
                    </a:lnTo>
                    <a:lnTo>
                      <a:pt x="38" y="292"/>
                    </a:lnTo>
                    <a:lnTo>
                      <a:pt x="38" y="294"/>
                    </a:lnTo>
                    <a:lnTo>
                      <a:pt x="36" y="292"/>
                    </a:lnTo>
                    <a:lnTo>
                      <a:pt x="34" y="282"/>
                    </a:lnTo>
                    <a:lnTo>
                      <a:pt x="30" y="274"/>
                    </a:lnTo>
                    <a:lnTo>
                      <a:pt x="20" y="264"/>
                    </a:lnTo>
                    <a:lnTo>
                      <a:pt x="12" y="256"/>
                    </a:lnTo>
                    <a:lnTo>
                      <a:pt x="8" y="252"/>
                    </a:lnTo>
                    <a:lnTo>
                      <a:pt x="10" y="250"/>
                    </a:lnTo>
                    <a:lnTo>
                      <a:pt x="12" y="248"/>
                    </a:lnTo>
                    <a:lnTo>
                      <a:pt x="18" y="246"/>
                    </a:lnTo>
                    <a:lnTo>
                      <a:pt x="36" y="246"/>
                    </a:lnTo>
                    <a:lnTo>
                      <a:pt x="28" y="240"/>
                    </a:lnTo>
                    <a:lnTo>
                      <a:pt x="28" y="236"/>
                    </a:lnTo>
                    <a:lnTo>
                      <a:pt x="26" y="230"/>
                    </a:lnTo>
                    <a:lnTo>
                      <a:pt x="28" y="212"/>
                    </a:lnTo>
                    <a:lnTo>
                      <a:pt x="26" y="206"/>
                    </a:lnTo>
                    <a:lnTo>
                      <a:pt x="22" y="200"/>
                    </a:lnTo>
                    <a:lnTo>
                      <a:pt x="16" y="192"/>
                    </a:lnTo>
                    <a:lnTo>
                      <a:pt x="12" y="186"/>
                    </a:lnTo>
                    <a:lnTo>
                      <a:pt x="10" y="188"/>
                    </a:lnTo>
                    <a:lnTo>
                      <a:pt x="8" y="186"/>
                    </a:lnTo>
                    <a:lnTo>
                      <a:pt x="4" y="182"/>
                    </a:lnTo>
                    <a:lnTo>
                      <a:pt x="0" y="176"/>
                    </a:lnTo>
                    <a:lnTo>
                      <a:pt x="2" y="166"/>
                    </a:lnTo>
                    <a:lnTo>
                      <a:pt x="4" y="158"/>
                    </a:lnTo>
                    <a:lnTo>
                      <a:pt x="8" y="150"/>
                    </a:lnTo>
                    <a:lnTo>
                      <a:pt x="12" y="144"/>
                    </a:lnTo>
                    <a:lnTo>
                      <a:pt x="22" y="132"/>
                    </a:lnTo>
                    <a:lnTo>
                      <a:pt x="26" y="126"/>
                    </a:lnTo>
                    <a:lnTo>
                      <a:pt x="30" y="118"/>
                    </a:lnTo>
                    <a:lnTo>
                      <a:pt x="30" y="76"/>
                    </a:lnTo>
                    <a:lnTo>
                      <a:pt x="30" y="72"/>
                    </a:lnTo>
                    <a:lnTo>
                      <a:pt x="32" y="68"/>
                    </a:lnTo>
                    <a:lnTo>
                      <a:pt x="34" y="64"/>
                    </a:lnTo>
                    <a:lnTo>
                      <a:pt x="36" y="58"/>
                    </a:lnTo>
                    <a:lnTo>
                      <a:pt x="34" y="48"/>
                    </a:lnTo>
                    <a:lnTo>
                      <a:pt x="28" y="34"/>
                    </a:lnTo>
                    <a:lnTo>
                      <a:pt x="22" y="22"/>
                    </a:lnTo>
                    <a:lnTo>
                      <a:pt x="18" y="8"/>
                    </a:lnTo>
                    <a:lnTo>
                      <a:pt x="20" y="8"/>
                    </a:lnTo>
                    <a:lnTo>
                      <a:pt x="36" y="0"/>
                    </a:lnTo>
                    <a:lnTo>
                      <a:pt x="162" y="70"/>
                    </a:lnTo>
                    <a:lnTo>
                      <a:pt x="162" y="6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2" name="Freeform 117"/>
              <p:cNvSpPr>
                <a:spLocks/>
              </p:cNvSpPr>
              <p:nvPr/>
            </p:nvSpPr>
            <p:spPr bwMode="auto">
              <a:xfrm>
                <a:off x="5602974" y="4190647"/>
                <a:ext cx="48431" cy="63717"/>
              </a:xfrm>
              <a:custGeom>
                <a:avLst/>
                <a:gdLst>
                  <a:gd name="T0" fmla="*/ 2147483647 w 32"/>
                  <a:gd name="T1" fmla="*/ 0 h 40"/>
                  <a:gd name="T2" fmla="*/ 2147483647 w 32"/>
                  <a:gd name="T3" fmla="*/ 2147483647 h 40"/>
                  <a:gd name="T4" fmla="*/ 2147483647 w 32"/>
                  <a:gd name="T5" fmla="*/ 2147483647 h 40"/>
                  <a:gd name="T6" fmla="*/ 2147483647 w 32"/>
                  <a:gd name="T7" fmla="*/ 2147483647 h 40"/>
                  <a:gd name="T8" fmla="*/ 2147483647 w 32"/>
                  <a:gd name="T9" fmla="*/ 2147483647 h 40"/>
                  <a:gd name="T10" fmla="*/ 2147483647 w 32"/>
                  <a:gd name="T11" fmla="*/ 2147483647 h 40"/>
                  <a:gd name="T12" fmla="*/ 2147483647 w 32"/>
                  <a:gd name="T13" fmla="*/ 2147483647 h 40"/>
                  <a:gd name="T14" fmla="*/ 2147483647 w 32"/>
                  <a:gd name="T15" fmla="*/ 2147483647 h 40"/>
                  <a:gd name="T16" fmla="*/ 2147483647 w 32"/>
                  <a:gd name="T17" fmla="*/ 2147483647 h 40"/>
                  <a:gd name="T18" fmla="*/ 2147483647 w 32"/>
                  <a:gd name="T19" fmla="*/ 2147483647 h 40"/>
                  <a:gd name="T20" fmla="*/ 0 w 32"/>
                  <a:gd name="T21" fmla="*/ 2147483647 h 40"/>
                  <a:gd name="T22" fmla="*/ 2147483647 w 32"/>
                  <a:gd name="T23" fmla="*/ 2147483647 h 40"/>
                  <a:gd name="T24" fmla="*/ 2147483647 w 32"/>
                  <a:gd name="T25" fmla="*/ 2147483647 h 40"/>
                  <a:gd name="T26" fmla="*/ 2147483647 w 32"/>
                  <a:gd name="T27" fmla="*/ 2147483647 h 40"/>
                  <a:gd name="T28" fmla="*/ 2147483647 w 32"/>
                  <a:gd name="T29" fmla="*/ 0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40"/>
                  <a:gd name="T47" fmla="*/ 32 w 32"/>
                  <a:gd name="T48" fmla="*/ 40 h 4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40">
                    <a:moveTo>
                      <a:pt x="16" y="0"/>
                    </a:moveTo>
                    <a:lnTo>
                      <a:pt x="24" y="8"/>
                    </a:lnTo>
                    <a:lnTo>
                      <a:pt x="30" y="14"/>
                    </a:lnTo>
                    <a:lnTo>
                      <a:pt x="32" y="20"/>
                    </a:lnTo>
                    <a:lnTo>
                      <a:pt x="30" y="26"/>
                    </a:lnTo>
                    <a:lnTo>
                      <a:pt x="26" y="30"/>
                    </a:lnTo>
                    <a:lnTo>
                      <a:pt x="22" y="34"/>
                    </a:lnTo>
                    <a:lnTo>
                      <a:pt x="16" y="38"/>
                    </a:lnTo>
                    <a:lnTo>
                      <a:pt x="6" y="40"/>
                    </a:lnTo>
                    <a:lnTo>
                      <a:pt x="2" y="38"/>
                    </a:lnTo>
                    <a:lnTo>
                      <a:pt x="0" y="32"/>
                    </a:lnTo>
                    <a:lnTo>
                      <a:pt x="2" y="24"/>
                    </a:lnTo>
                    <a:lnTo>
                      <a:pt x="8" y="16"/>
                    </a:lnTo>
                    <a:lnTo>
                      <a:pt x="22" y="6"/>
                    </a:lnTo>
                    <a:lnTo>
                      <a:pt x="1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3" name="Freeform 118"/>
              <p:cNvSpPr>
                <a:spLocks/>
              </p:cNvSpPr>
              <p:nvPr/>
            </p:nvSpPr>
            <p:spPr bwMode="auto">
              <a:xfrm>
                <a:off x="5401180" y="4049938"/>
                <a:ext cx="345933" cy="419472"/>
              </a:xfrm>
              <a:custGeom>
                <a:avLst/>
                <a:gdLst>
                  <a:gd name="T0" fmla="*/ 2147483647 w 236"/>
                  <a:gd name="T1" fmla="*/ 2147483647 h 264"/>
                  <a:gd name="T2" fmla="*/ 2147483647 w 236"/>
                  <a:gd name="T3" fmla="*/ 2147483647 h 264"/>
                  <a:gd name="T4" fmla="*/ 2147483647 w 236"/>
                  <a:gd name="T5" fmla="*/ 2147483647 h 264"/>
                  <a:gd name="T6" fmla="*/ 2147483647 w 236"/>
                  <a:gd name="T7" fmla="*/ 2147483647 h 264"/>
                  <a:gd name="T8" fmla="*/ 2147483647 w 236"/>
                  <a:gd name="T9" fmla="*/ 2147483647 h 264"/>
                  <a:gd name="T10" fmla="*/ 2147483647 w 236"/>
                  <a:gd name="T11" fmla="*/ 2147483647 h 264"/>
                  <a:gd name="T12" fmla="*/ 2147483647 w 236"/>
                  <a:gd name="T13" fmla="*/ 2147483647 h 264"/>
                  <a:gd name="T14" fmla="*/ 2147483647 w 236"/>
                  <a:gd name="T15" fmla="*/ 2147483647 h 264"/>
                  <a:gd name="T16" fmla="*/ 2147483647 w 236"/>
                  <a:gd name="T17" fmla="*/ 2147483647 h 264"/>
                  <a:gd name="T18" fmla="*/ 2147483647 w 236"/>
                  <a:gd name="T19" fmla="*/ 2147483647 h 264"/>
                  <a:gd name="T20" fmla="*/ 2147483647 w 236"/>
                  <a:gd name="T21" fmla="*/ 2147483647 h 264"/>
                  <a:gd name="T22" fmla="*/ 2147483647 w 236"/>
                  <a:gd name="T23" fmla="*/ 2147483647 h 264"/>
                  <a:gd name="T24" fmla="*/ 2147483647 w 236"/>
                  <a:gd name="T25" fmla="*/ 2147483647 h 264"/>
                  <a:gd name="T26" fmla="*/ 2147483647 w 236"/>
                  <a:gd name="T27" fmla="*/ 2147483647 h 264"/>
                  <a:gd name="T28" fmla="*/ 2147483647 w 236"/>
                  <a:gd name="T29" fmla="*/ 2147483647 h 264"/>
                  <a:gd name="T30" fmla="*/ 2147483647 w 236"/>
                  <a:gd name="T31" fmla="*/ 2147483647 h 264"/>
                  <a:gd name="T32" fmla="*/ 2147483647 w 236"/>
                  <a:gd name="T33" fmla="*/ 2147483647 h 264"/>
                  <a:gd name="T34" fmla="*/ 2147483647 w 236"/>
                  <a:gd name="T35" fmla="*/ 2147483647 h 264"/>
                  <a:gd name="T36" fmla="*/ 2147483647 w 236"/>
                  <a:gd name="T37" fmla="*/ 2147483647 h 264"/>
                  <a:gd name="T38" fmla="*/ 2147483647 w 236"/>
                  <a:gd name="T39" fmla="*/ 2147483647 h 264"/>
                  <a:gd name="T40" fmla="*/ 2147483647 w 236"/>
                  <a:gd name="T41" fmla="*/ 2147483647 h 264"/>
                  <a:gd name="T42" fmla="*/ 2147483647 w 236"/>
                  <a:gd name="T43" fmla="*/ 2147483647 h 264"/>
                  <a:gd name="T44" fmla="*/ 2147483647 w 236"/>
                  <a:gd name="T45" fmla="*/ 2147483647 h 264"/>
                  <a:gd name="T46" fmla="*/ 2147483647 w 236"/>
                  <a:gd name="T47" fmla="*/ 2147483647 h 264"/>
                  <a:gd name="T48" fmla="*/ 2147483647 w 236"/>
                  <a:gd name="T49" fmla="*/ 2147483647 h 264"/>
                  <a:gd name="T50" fmla="*/ 2147483647 w 236"/>
                  <a:gd name="T51" fmla="*/ 2147483647 h 264"/>
                  <a:gd name="T52" fmla="*/ 2147483647 w 236"/>
                  <a:gd name="T53" fmla="*/ 2147483647 h 264"/>
                  <a:gd name="T54" fmla="*/ 2147483647 w 236"/>
                  <a:gd name="T55" fmla="*/ 2147483647 h 264"/>
                  <a:gd name="T56" fmla="*/ 2147483647 w 236"/>
                  <a:gd name="T57" fmla="*/ 2147483647 h 264"/>
                  <a:gd name="T58" fmla="*/ 2147483647 w 236"/>
                  <a:gd name="T59" fmla="*/ 2147483647 h 264"/>
                  <a:gd name="T60" fmla="*/ 0 w 236"/>
                  <a:gd name="T61" fmla="*/ 2147483647 h 264"/>
                  <a:gd name="T62" fmla="*/ 2147483647 w 236"/>
                  <a:gd name="T63" fmla="*/ 2147483647 h 264"/>
                  <a:gd name="T64" fmla="*/ 2147483647 w 236"/>
                  <a:gd name="T65" fmla="*/ 2147483647 h 264"/>
                  <a:gd name="T66" fmla="*/ 2147483647 w 236"/>
                  <a:gd name="T67" fmla="*/ 2147483647 h 264"/>
                  <a:gd name="T68" fmla="*/ 2147483647 w 236"/>
                  <a:gd name="T69" fmla="*/ 2147483647 h 264"/>
                  <a:gd name="T70" fmla="*/ 2147483647 w 236"/>
                  <a:gd name="T71" fmla="*/ 2147483647 h 264"/>
                  <a:gd name="T72" fmla="*/ 2147483647 w 236"/>
                  <a:gd name="T73" fmla="*/ 2147483647 h 264"/>
                  <a:gd name="T74" fmla="*/ 2147483647 w 236"/>
                  <a:gd name="T75" fmla="*/ 2147483647 h 264"/>
                  <a:gd name="T76" fmla="*/ 2147483647 w 236"/>
                  <a:gd name="T77" fmla="*/ 2147483647 h 264"/>
                  <a:gd name="T78" fmla="*/ 2147483647 w 236"/>
                  <a:gd name="T79" fmla="*/ 2147483647 h 264"/>
                  <a:gd name="T80" fmla="*/ 2147483647 w 236"/>
                  <a:gd name="T81" fmla="*/ 2147483647 h 264"/>
                  <a:gd name="T82" fmla="*/ 2147483647 w 236"/>
                  <a:gd name="T83" fmla="*/ 2147483647 h 264"/>
                  <a:gd name="T84" fmla="*/ 2147483647 w 236"/>
                  <a:gd name="T85" fmla="*/ 2147483647 h 264"/>
                  <a:gd name="T86" fmla="*/ 2147483647 w 236"/>
                  <a:gd name="T87" fmla="*/ 2147483647 h 264"/>
                  <a:gd name="T88" fmla="*/ 2147483647 w 236"/>
                  <a:gd name="T89" fmla="*/ 2147483647 h 264"/>
                  <a:gd name="T90" fmla="*/ 2147483647 w 236"/>
                  <a:gd name="T91" fmla="*/ 2147483647 h 264"/>
                  <a:gd name="T92" fmla="*/ 2147483647 w 236"/>
                  <a:gd name="T93" fmla="*/ 2147483647 h 264"/>
                  <a:gd name="T94" fmla="*/ 2147483647 w 236"/>
                  <a:gd name="T95" fmla="*/ 2147483647 h 2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6"/>
                  <a:gd name="T145" fmla="*/ 0 h 264"/>
                  <a:gd name="T146" fmla="*/ 236 w 236"/>
                  <a:gd name="T147" fmla="*/ 264 h 2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6" h="264">
                    <a:moveTo>
                      <a:pt x="160" y="94"/>
                    </a:moveTo>
                    <a:lnTo>
                      <a:pt x="154" y="88"/>
                    </a:lnTo>
                    <a:lnTo>
                      <a:pt x="160" y="94"/>
                    </a:lnTo>
                    <a:lnTo>
                      <a:pt x="146" y="104"/>
                    </a:lnTo>
                    <a:lnTo>
                      <a:pt x="140" y="112"/>
                    </a:lnTo>
                    <a:lnTo>
                      <a:pt x="138" y="120"/>
                    </a:lnTo>
                    <a:lnTo>
                      <a:pt x="140" y="126"/>
                    </a:lnTo>
                    <a:lnTo>
                      <a:pt x="144" y="128"/>
                    </a:lnTo>
                    <a:lnTo>
                      <a:pt x="152" y="126"/>
                    </a:lnTo>
                    <a:lnTo>
                      <a:pt x="158" y="124"/>
                    </a:lnTo>
                    <a:lnTo>
                      <a:pt x="158" y="132"/>
                    </a:lnTo>
                    <a:lnTo>
                      <a:pt x="160" y="140"/>
                    </a:lnTo>
                    <a:lnTo>
                      <a:pt x="164" y="152"/>
                    </a:lnTo>
                    <a:lnTo>
                      <a:pt x="174" y="160"/>
                    </a:lnTo>
                    <a:lnTo>
                      <a:pt x="184" y="168"/>
                    </a:lnTo>
                    <a:lnTo>
                      <a:pt x="196" y="172"/>
                    </a:lnTo>
                    <a:lnTo>
                      <a:pt x="210" y="178"/>
                    </a:lnTo>
                    <a:lnTo>
                      <a:pt x="222" y="180"/>
                    </a:lnTo>
                    <a:lnTo>
                      <a:pt x="236" y="182"/>
                    </a:lnTo>
                    <a:lnTo>
                      <a:pt x="230" y="194"/>
                    </a:lnTo>
                    <a:lnTo>
                      <a:pt x="220" y="202"/>
                    </a:lnTo>
                    <a:lnTo>
                      <a:pt x="204" y="222"/>
                    </a:lnTo>
                    <a:lnTo>
                      <a:pt x="200" y="230"/>
                    </a:lnTo>
                    <a:lnTo>
                      <a:pt x="196" y="234"/>
                    </a:lnTo>
                    <a:lnTo>
                      <a:pt x="194" y="236"/>
                    </a:lnTo>
                    <a:lnTo>
                      <a:pt x="190" y="238"/>
                    </a:lnTo>
                    <a:lnTo>
                      <a:pt x="186" y="236"/>
                    </a:lnTo>
                    <a:lnTo>
                      <a:pt x="180" y="236"/>
                    </a:lnTo>
                    <a:lnTo>
                      <a:pt x="174" y="238"/>
                    </a:lnTo>
                    <a:lnTo>
                      <a:pt x="168" y="242"/>
                    </a:lnTo>
                    <a:lnTo>
                      <a:pt x="160" y="246"/>
                    </a:lnTo>
                    <a:lnTo>
                      <a:pt x="150" y="254"/>
                    </a:lnTo>
                    <a:lnTo>
                      <a:pt x="144" y="256"/>
                    </a:lnTo>
                    <a:lnTo>
                      <a:pt x="138" y="256"/>
                    </a:lnTo>
                    <a:lnTo>
                      <a:pt x="134" y="256"/>
                    </a:lnTo>
                    <a:lnTo>
                      <a:pt x="130" y="252"/>
                    </a:lnTo>
                    <a:lnTo>
                      <a:pt x="128" y="250"/>
                    </a:lnTo>
                    <a:lnTo>
                      <a:pt x="124" y="250"/>
                    </a:lnTo>
                    <a:lnTo>
                      <a:pt x="120" y="250"/>
                    </a:lnTo>
                    <a:lnTo>
                      <a:pt x="118" y="252"/>
                    </a:lnTo>
                    <a:lnTo>
                      <a:pt x="114" y="256"/>
                    </a:lnTo>
                    <a:lnTo>
                      <a:pt x="108" y="262"/>
                    </a:lnTo>
                    <a:lnTo>
                      <a:pt x="108" y="264"/>
                    </a:lnTo>
                    <a:lnTo>
                      <a:pt x="104" y="264"/>
                    </a:lnTo>
                    <a:lnTo>
                      <a:pt x="96" y="264"/>
                    </a:lnTo>
                    <a:lnTo>
                      <a:pt x="88" y="260"/>
                    </a:lnTo>
                    <a:lnTo>
                      <a:pt x="76" y="254"/>
                    </a:lnTo>
                    <a:lnTo>
                      <a:pt x="62" y="250"/>
                    </a:lnTo>
                    <a:lnTo>
                      <a:pt x="54" y="248"/>
                    </a:lnTo>
                    <a:lnTo>
                      <a:pt x="46" y="246"/>
                    </a:lnTo>
                    <a:lnTo>
                      <a:pt x="48" y="246"/>
                    </a:lnTo>
                    <a:lnTo>
                      <a:pt x="44" y="238"/>
                    </a:lnTo>
                    <a:lnTo>
                      <a:pt x="40" y="232"/>
                    </a:lnTo>
                    <a:lnTo>
                      <a:pt x="36" y="226"/>
                    </a:lnTo>
                    <a:lnTo>
                      <a:pt x="32" y="222"/>
                    </a:lnTo>
                    <a:lnTo>
                      <a:pt x="30" y="208"/>
                    </a:lnTo>
                    <a:lnTo>
                      <a:pt x="26" y="204"/>
                    </a:lnTo>
                    <a:lnTo>
                      <a:pt x="24" y="200"/>
                    </a:lnTo>
                    <a:lnTo>
                      <a:pt x="10" y="192"/>
                    </a:lnTo>
                    <a:lnTo>
                      <a:pt x="4" y="186"/>
                    </a:lnTo>
                    <a:lnTo>
                      <a:pt x="0" y="182"/>
                    </a:lnTo>
                    <a:lnTo>
                      <a:pt x="0" y="180"/>
                    </a:lnTo>
                    <a:lnTo>
                      <a:pt x="2" y="178"/>
                    </a:lnTo>
                    <a:lnTo>
                      <a:pt x="6" y="176"/>
                    </a:lnTo>
                    <a:lnTo>
                      <a:pt x="12" y="174"/>
                    </a:lnTo>
                    <a:lnTo>
                      <a:pt x="16" y="170"/>
                    </a:lnTo>
                    <a:lnTo>
                      <a:pt x="18" y="160"/>
                    </a:lnTo>
                    <a:lnTo>
                      <a:pt x="18" y="152"/>
                    </a:lnTo>
                    <a:lnTo>
                      <a:pt x="18" y="142"/>
                    </a:lnTo>
                    <a:lnTo>
                      <a:pt x="20" y="134"/>
                    </a:lnTo>
                    <a:lnTo>
                      <a:pt x="24" y="132"/>
                    </a:lnTo>
                    <a:lnTo>
                      <a:pt x="30" y="130"/>
                    </a:lnTo>
                    <a:lnTo>
                      <a:pt x="32" y="120"/>
                    </a:lnTo>
                    <a:lnTo>
                      <a:pt x="34" y="112"/>
                    </a:lnTo>
                    <a:lnTo>
                      <a:pt x="42" y="98"/>
                    </a:lnTo>
                    <a:lnTo>
                      <a:pt x="52" y="86"/>
                    </a:lnTo>
                    <a:lnTo>
                      <a:pt x="52" y="78"/>
                    </a:lnTo>
                    <a:lnTo>
                      <a:pt x="52" y="70"/>
                    </a:lnTo>
                    <a:lnTo>
                      <a:pt x="52" y="46"/>
                    </a:lnTo>
                    <a:lnTo>
                      <a:pt x="54" y="42"/>
                    </a:lnTo>
                    <a:lnTo>
                      <a:pt x="56" y="34"/>
                    </a:lnTo>
                    <a:lnTo>
                      <a:pt x="58" y="28"/>
                    </a:lnTo>
                    <a:lnTo>
                      <a:pt x="58" y="16"/>
                    </a:lnTo>
                    <a:lnTo>
                      <a:pt x="66" y="14"/>
                    </a:lnTo>
                    <a:lnTo>
                      <a:pt x="74" y="10"/>
                    </a:lnTo>
                    <a:lnTo>
                      <a:pt x="80" y="4"/>
                    </a:lnTo>
                    <a:lnTo>
                      <a:pt x="84" y="0"/>
                    </a:lnTo>
                    <a:lnTo>
                      <a:pt x="90" y="10"/>
                    </a:lnTo>
                    <a:lnTo>
                      <a:pt x="96" y="28"/>
                    </a:lnTo>
                    <a:lnTo>
                      <a:pt x="102" y="40"/>
                    </a:lnTo>
                    <a:lnTo>
                      <a:pt x="104" y="44"/>
                    </a:lnTo>
                    <a:lnTo>
                      <a:pt x="110" y="46"/>
                    </a:lnTo>
                    <a:lnTo>
                      <a:pt x="126" y="56"/>
                    </a:lnTo>
                    <a:lnTo>
                      <a:pt x="138" y="68"/>
                    </a:lnTo>
                    <a:lnTo>
                      <a:pt x="154" y="88"/>
                    </a:lnTo>
                    <a:lnTo>
                      <a:pt x="160" y="9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4" name="Freeform 119"/>
              <p:cNvSpPr>
                <a:spLocks/>
              </p:cNvSpPr>
              <p:nvPr/>
            </p:nvSpPr>
            <p:spPr bwMode="auto">
              <a:xfrm>
                <a:off x="4968765" y="4254364"/>
                <a:ext cx="303268" cy="237612"/>
              </a:xfrm>
              <a:custGeom>
                <a:avLst/>
                <a:gdLst>
                  <a:gd name="T0" fmla="*/ 2147483647 w 206"/>
                  <a:gd name="T1" fmla="*/ 2147483647 h 152"/>
                  <a:gd name="T2" fmla="*/ 2147483647 w 206"/>
                  <a:gd name="T3" fmla="*/ 2147483647 h 152"/>
                  <a:gd name="T4" fmla="*/ 2147483647 w 206"/>
                  <a:gd name="T5" fmla="*/ 2147483647 h 152"/>
                  <a:gd name="T6" fmla="*/ 2147483647 w 206"/>
                  <a:gd name="T7" fmla="*/ 2147483647 h 152"/>
                  <a:gd name="T8" fmla="*/ 2147483647 w 206"/>
                  <a:gd name="T9" fmla="*/ 2147483647 h 152"/>
                  <a:gd name="T10" fmla="*/ 2147483647 w 206"/>
                  <a:gd name="T11" fmla="*/ 2147483647 h 152"/>
                  <a:gd name="T12" fmla="*/ 2147483647 w 206"/>
                  <a:gd name="T13" fmla="*/ 2147483647 h 152"/>
                  <a:gd name="T14" fmla="*/ 2147483647 w 206"/>
                  <a:gd name="T15" fmla="*/ 2147483647 h 152"/>
                  <a:gd name="T16" fmla="*/ 2147483647 w 206"/>
                  <a:gd name="T17" fmla="*/ 2147483647 h 152"/>
                  <a:gd name="T18" fmla="*/ 2147483647 w 206"/>
                  <a:gd name="T19" fmla="*/ 2147483647 h 152"/>
                  <a:gd name="T20" fmla="*/ 2147483647 w 206"/>
                  <a:gd name="T21" fmla="*/ 0 h 152"/>
                  <a:gd name="T22" fmla="*/ 2147483647 w 206"/>
                  <a:gd name="T23" fmla="*/ 0 h 152"/>
                  <a:gd name="T24" fmla="*/ 2147483647 w 206"/>
                  <a:gd name="T25" fmla="*/ 0 h 152"/>
                  <a:gd name="T26" fmla="*/ 2147483647 w 206"/>
                  <a:gd name="T27" fmla="*/ 2147483647 h 152"/>
                  <a:gd name="T28" fmla="*/ 2147483647 w 206"/>
                  <a:gd name="T29" fmla="*/ 2147483647 h 152"/>
                  <a:gd name="T30" fmla="*/ 2147483647 w 206"/>
                  <a:gd name="T31" fmla="*/ 2147483647 h 152"/>
                  <a:gd name="T32" fmla="*/ 2147483647 w 206"/>
                  <a:gd name="T33" fmla="*/ 2147483647 h 152"/>
                  <a:gd name="T34" fmla="*/ 2147483647 w 206"/>
                  <a:gd name="T35" fmla="*/ 2147483647 h 152"/>
                  <a:gd name="T36" fmla="*/ 2147483647 w 206"/>
                  <a:gd name="T37" fmla="*/ 2147483647 h 152"/>
                  <a:gd name="T38" fmla="*/ 2147483647 w 206"/>
                  <a:gd name="T39" fmla="*/ 2147483647 h 152"/>
                  <a:gd name="T40" fmla="*/ 2147483647 w 206"/>
                  <a:gd name="T41" fmla="*/ 2147483647 h 152"/>
                  <a:gd name="T42" fmla="*/ 2147483647 w 206"/>
                  <a:gd name="T43" fmla="*/ 2147483647 h 152"/>
                  <a:gd name="T44" fmla="*/ 2147483647 w 206"/>
                  <a:gd name="T45" fmla="*/ 2147483647 h 152"/>
                  <a:gd name="T46" fmla="*/ 2147483647 w 206"/>
                  <a:gd name="T47" fmla="*/ 2147483647 h 152"/>
                  <a:gd name="T48" fmla="*/ 0 w 206"/>
                  <a:gd name="T49" fmla="*/ 2147483647 h 152"/>
                  <a:gd name="T50" fmla="*/ 2147483647 w 206"/>
                  <a:gd name="T51" fmla="*/ 2147483647 h 152"/>
                  <a:gd name="T52" fmla="*/ 2147483647 w 206"/>
                  <a:gd name="T53" fmla="*/ 2147483647 h 152"/>
                  <a:gd name="T54" fmla="*/ 2147483647 w 206"/>
                  <a:gd name="T55" fmla="*/ 2147483647 h 152"/>
                  <a:gd name="T56" fmla="*/ 2147483647 w 206"/>
                  <a:gd name="T57" fmla="*/ 2147483647 h 152"/>
                  <a:gd name="T58" fmla="*/ 2147483647 w 206"/>
                  <a:gd name="T59" fmla="*/ 2147483647 h 152"/>
                  <a:gd name="T60" fmla="*/ 2147483647 w 206"/>
                  <a:gd name="T61" fmla="*/ 2147483647 h 152"/>
                  <a:gd name="T62" fmla="*/ 2147483647 w 206"/>
                  <a:gd name="T63" fmla="*/ 2147483647 h 152"/>
                  <a:gd name="T64" fmla="*/ 2147483647 w 206"/>
                  <a:gd name="T65" fmla="*/ 2147483647 h 152"/>
                  <a:gd name="T66" fmla="*/ 2147483647 w 206"/>
                  <a:gd name="T67" fmla="*/ 2147483647 h 152"/>
                  <a:gd name="T68" fmla="*/ 2147483647 w 206"/>
                  <a:gd name="T69" fmla="*/ 2147483647 h 152"/>
                  <a:gd name="T70" fmla="*/ 2147483647 w 206"/>
                  <a:gd name="T71" fmla="*/ 2147483647 h 152"/>
                  <a:gd name="T72" fmla="*/ 2147483647 w 206"/>
                  <a:gd name="T73" fmla="*/ 2147483647 h 152"/>
                  <a:gd name="T74" fmla="*/ 2147483647 w 206"/>
                  <a:gd name="T75" fmla="*/ 2147483647 h 152"/>
                  <a:gd name="T76" fmla="*/ 2147483647 w 206"/>
                  <a:gd name="T77" fmla="*/ 2147483647 h 152"/>
                  <a:gd name="T78" fmla="*/ 2147483647 w 206"/>
                  <a:gd name="T79" fmla="*/ 2147483647 h 152"/>
                  <a:gd name="T80" fmla="*/ 2147483647 w 206"/>
                  <a:gd name="T81" fmla="*/ 2147483647 h 152"/>
                  <a:gd name="T82" fmla="*/ 2147483647 w 206"/>
                  <a:gd name="T83" fmla="*/ 2147483647 h 152"/>
                  <a:gd name="T84" fmla="*/ 2147483647 w 206"/>
                  <a:gd name="T85" fmla="*/ 2147483647 h 152"/>
                  <a:gd name="T86" fmla="*/ 2147483647 w 206"/>
                  <a:gd name="T87" fmla="*/ 2147483647 h 1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152"/>
                  <a:gd name="T134" fmla="*/ 206 w 206"/>
                  <a:gd name="T135" fmla="*/ 152 h 1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152">
                    <a:moveTo>
                      <a:pt x="206" y="108"/>
                    </a:moveTo>
                    <a:lnTo>
                      <a:pt x="204" y="106"/>
                    </a:lnTo>
                    <a:lnTo>
                      <a:pt x="204" y="102"/>
                    </a:lnTo>
                    <a:lnTo>
                      <a:pt x="204" y="96"/>
                    </a:lnTo>
                    <a:lnTo>
                      <a:pt x="200" y="92"/>
                    </a:lnTo>
                    <a:lnTo>
                      <a:pt x="196" y="88"/>
                    </a:lnTo>
                    <a:lnTo>
                      <a:pt x="186" y="80"/>
                    </a:lnTo>
                    <a:lnTo>
                      <a:pt x="178" y="70"/>
                    </a:lnTo>
                    <a:lnTo>
                      <a:pt x="174" y="68"/>
                    </a:lnTo>
                    <a:lnTo>
                      <a:pt x="170" y="62"/>
                    </a:lnTo>
                    <a:lnTo>
                      <a:pt x="170" y="56"/>
                    </a:lnTo>
                    <a:lnTo>
                      <a:pt x="168" y="54"/>
                    </a:lnTo>
                    <a:lnTo>
                      <a:pt x="162" y="50"/>
                    </a:lnTo>
                    <a:lnTo>
                      <a:pt x="158" y="46"/>
                    </a:lnTo>
                    <a:lnTo>
                      <a:pt x="156" y="44"/>
                    </a:lnTo>
                    <a:lnTo>
                      <a:pt x="156" y="40"/>
                    </a:lnTo>
                    <a:lnTo>
                      <a:pt x="144" y="40"/>
                    </a:lnTo>
                    <a:lnTo>
                      <a:pt x="144" y="28"/>
                    </a:lnTo>
                    <a:lnTo>
                      <a:pt x="142" y="20"/>
                    </a:lnTo>
                    <a:lnTo>
                      <a:pt x="140" y="12"/>
                    </a:lnTo>
                    <a:lnTo>
                      <a:pt x="136" y="6"/>
                    </a:lnTo>
                    <a:lnTo>
                      <a:pt x="136" y="0"/>
                    </a:lnTo>
                    <a:lnTo>
                      <a:pt x="134" y="0"/>
                    </a:lnTo>
                    <a:lnTo>
                      <a:pt x="132" y="0"/>
                    </a:lnTo>
                    <a:lnTo>
                      <a:pt x="128" y="0"/>
                    </a:lnTo>
                    <a:lnTo>
                      <a:pt x="124" y="0"/>
                    </a:lnTo>
                    <a:lnTo>
                      <a:pt x="120" y="2"/>
                    </a:lnTo>
                    <a:lnTo>
                      <a:pt x="112" y="10"/>
                    </a:lnTo>
                    <a:lnTo>
                      <a:pt x="108" y="18"/>
                    </a:lnTo>
                    <a:lnTo>
                      <a:pt x="104" y="28"/>
                    </a:lnTo>
                    <a:lnTo>
                      <a:pt x="102" y="30"/>
                    </a:lnTo>
                    <a:lnTo>
                      <a:pt x="100" y="32"/>
                    </a:lnTo>
                    <a:lnTo>
                      <a:pt x="90" y="34"/>
                    </a:lnTo>
                    <a:lnTo>
                      <a:pt x="72" y="36"/>
                    </a:lnTo>
                    <a:lnTo>
                      <a:pt x="70" y="42"/>
                    </a:lnTo>
                    <a:lnTo>
                      <a:pt x="68" y="48"/>
                    </a:lnTo>
                    <a:lnTo>
                      <a:pt x="64" y="52"/>
                    </a:lnTo>
                    <a:lnTo>
                      <a:pt x="58" y="56"/>
                    </a:lnTo>
                    <a:lnTo>
                      <a:pt x="46" y="60"/>
                    </a:lnTo>
                    <a:lnTo>
                      <a:pt x="34" y="62"/>
                    </a:lnTo>
                    <a:lnTo>
                      <a:pt x="30" y="60"/>
                    </a:lnTo>
                    <a:lnTo>
                      <a:pt x="28" y="58"/>
                    </a:lnTo>
                    <a:lnTo>
                      <a:pt x="24" y="60"/>
                    </a:lnTo>
                    <a:lnTo>
                      <a:pt x="20" y="64"/>
                    </a:lnTo>
                    <a:lnTo>
                      <a:pt x="20" y="66"/>
                    </a:lnTo>
                    <a:lnTo>
                      <a:pt x="18" y="64"/>
                    </a:lnTo>
                    <a:lnTo>
                      <a:pt x="14" y="68"/>
                    </a:lnTo>
                    <a:lnTo>
                      <a:pt x="8" y="74"/>
                    </a:lnTo>
                    <a:lnTo>
                      <a:pt x="2" y="84"/>
                    </a:lnTo>
                    <a:lnTo>
                      <a:pt x="0" y="94"/>
                    </a:lnTo>
                    <a:lnTo>
                      <a:pt x="0" y="102"/>
                    </a:lnTo>
                    <a:lnTo>
                      <a:pt x="2" y="112"/>
                    </a:lnTo>
                    <a:lnTo>
                      <a:pt x="10" y="126"/>
                    </a:lnTo>
                    <a:lnTo>
                      <a:pt x="20" y="140"/>
                    </a:lnTo>
                    <a:lnTo>
                      <a:pt x="28" y="152"/>
                    </a:lnTo>
                    <a:lnTo>
                      <a:pt x="32" y="146"/>
                    </a:lnTo>
                    <a:lnTo>
                      <a:pt x="36" y="140"/>
                    </a:lnTo>
                    <a:lnTo>
                      <a:pt x="42" y="136"/>
                    </a:lnTo>
                    <a:lnTo>
                      <a:pt x="52" y="136"/>
                    </a:lnTo>
                    <a:lnTo>
                      <a:pt x="62" y="136"/>
                    </a:lnTo>
                    <a:lnTo>
                      <a:pt x="64" y="126"/>
                    </a:lnTo>
                    <a:lnTo>
                      <a:pt x="66" y="118"/>
                    </a:lnTo>
                    <a:lnTo>
                      <a:pt x="68" y="114"/>
                    </a:lnTo>
                    <a:lnTo>
                      <a:pt x="72" y="112"/>
                    </a:lnTo>
                    <a:lnTo>
                      <a:pt x="76" y="108"/>
                    </a:lnTo>
                    <a:lnTo>
                      <a:pt x="78" y="108"/>
                    </a:lnTo>
                    <a:lnTo>
                      <a:pt x="84" y="108"/>
                    </a:lnTo>
                    <a:lnTo>
                      <a:pt x="90" y="110"/>
                    </a:lnTo>
                    <a:lnTo>
                      <a:pt x="102" y="116"/>
                    </a:lnTo>
                    <a:lnTo>
                      <a:pt x="112" y="122"/>
                    </a:lnTo>
                    <a:lnTo>
                      <a:pt x="120" y="122"/>
                    </a:lnTo>
                    <a:lnTo>
                      <a:pt x="128" y="122"/>
                    </a:lnTo>
                    <a:lnTo>
                      <a:pt x="130" y="122"/>
                    </a:lnTo>
                    <a:lnTo>
                      <a:pt x="130" y="120"/>
                    </a:lnTo>
                    <a:lnTo>
                      <a:pt x="132" y="116"/>
                    </a:lnTo>
                    <a:lnTo>
                      <a:pt x="134" y="114"/>
                    </a:lnTo>
                    <a:lnTo>
                      <a:pt x="138" y="116"/>
                    </a:lnTo>
                    <a:lnTo>
                      <a:pt x="140" y="116"/>
                    </a:lnTo>
                    <a:lnTo>
                      <a:pt x="146" y="114"/>
                    </a:lnTo>
                    <a:lnTo>
                      <a:pt x="150" y="112"/>
                    </a:lnTo>
                    <a:lnTo>
                      <a:pt x="156" y="110"/>
                    </a:lnTo>
                    <a:lnTo>
                      <a:pt x="160" y="110"/>
                    </a:lnTo>
                    <a:lnTo>
                      <a:pt x="172" y="110"/>
                    </a:lnTo>
                    <a:lnTo>
                      <a:pt x="174" y="104"/>
                    </a:lnTo>
                    <a:lnTo>
                      <a:pt x="178" y="102"/>
                    </a:lnTo>
                    <a:lnTo>
                      <a:pt x="184" y="104"/>
                    </a:lnTo>
                    <a:lnTo>
                      <a:pt x="192" y="106"/>
                    </a:lnTo>
                    <a:lnTo>
                      <a:pt x="204" y="106"/>
                    </a:lnTo>
                    <a:lnTo>
                      <a:pt x="206" y="10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5" name="Freeform 120"/>
              <p:cNvSpPr>
                <a:spLocks/>
              </p:cNvSpPr>
              <p:nvPr/>
            </p:nvSpPr>
            <p:spPr bwMode="auto">
              <a:xfrm>
                <a:off x="5427702" y="4440207"/>
                <a:ext cx="184497" cy="266815"/>
              </a:xfrm>
              <a:custGeom>
                <a:avLst/>
                <a:gdLst>
                  <a:gd name="T0" fmla="*/ 2147483647 w 126"/>
                  <a:gd name="T1" fmla="*/ 2147483647 h 168"/>
                  <a:gd name="T2" fmla="*/ 2147483647 w 126"/>
                  <a:gd name="T3" fmla="*/ 2147483647 h 168"/>
                  <a:gd name="T4" fmla="*/ 2147483647 w 126"/>
                  <a:gd name="T5" fmla="*/ 2147483647 h 168"/>
                  <a:gd name="T6" fmla="*/ 2147483647 w 126"/>
                  <a:gd name="T7" fmla="*/ 2147483647 h 168"/>
                  <a:gd name="T8" fmla="*/ 2147483647 w 126"/>
                  <a:gd name="T9" fmla="*/ 2147483647 h 168"/>
                  <a:gd name="T10" fmla="*/ 2147483647 w 126"/>
                  <a:gd name="T11" fmla="*/ 2147483647 h 168"/>
                  <a:gd name="T12" fmla="*/ 2147483647 w 126"/>
                  <a:gd name="T13" fmla="*/ 2147483647 h 168"/>
                  <a:gd name="T14" fmla="*/ 2147483647 w 126"/>
                  <a:gd name="T15" fmla="*/ 2147483647 h 168"/>
                  <a:gd name="T16" fmla="*/ 2147483647 w 126"/>
                  <a:gd name="T17" fmla="*/ 2147483647 h 168"/>
                  <a:gd name="T18" fmla="*/ 2147483647 w 126"/>
                  <a:gd name="T19" fmla="*/ 2147483647 h 168"/>
                  <a:gd name="T20" fmla="*/ 2147483647 w 126"/>
                  <a:gd name="T21" fmla="*/ 2147483647 h 168"/>
                  <a:gd name="T22" fmla="*/ 2147483647 w 126"/>
                  <a:gd name="T23" fmla="*/ 2147483647 h 168"/>
                  <a:gd name="T24" fmla="*/ 2147483647 w 126"/>
                  <a:gd name="T25" fmla="*/ 2147483647 h 168"/>
                  <a:gd name="T26" fmla="*/ 2147483647 w 126"/>
                  <a:gd name="T27" fmla="*/ 2147483647 h 168"/>
                  <a:gd name="T28" fmla="*/ 2147483647 w 126"/>
                  <a:gd name="T29" fmla="*/ 2147483647 h 168"/>
                  <a:gd name="T30" fmla="*/ 2147483647 w 126"/>
                  <a:gd name="T31" fmla="*/ 2147483647 h 168"/>
                  <a:gd name="T32" fmla="*/ 2147483647 w 126"/>
                  <a:gd name="T33" fmla="*/ 0 h 168"/>
                  <a:gd name="T34" fmla="*/ 2147483647 w 126"/>
                  <a:gd name="T35" fmla="*/ 0 h 168"/>
                  <a:gd name="T36" fmla="*/ 0 w 126"/>
                  <a:gd name="T37" fmla="*/ 2147483647 h 168"/>
                  <a:gd name="T38" fmla="*/ 2147483647 w 126"/>
                  <a:gd name="T39" fmla="*/ 2147483647 h 168"/>
                  <a:gd name="T40" fmla="*/ 2147483647 w 126"/>
                  <a:gd name="T41" fmla="*/ 2147483647 h 168"/>
                  <a:gd name="T42" fmla="*/ 2147483647 w 126"/>
                  <a:gd name="T43" fmla="*/ 2147483647 h 168"/>
                  <a:gd name="T44" fmla="*/ 2147483647 w 126"/>
                  <a:gd name="T45" fmla="*/ 2147483647 h 168"/>
                  <a:gd name="T46" fmla="*/ 2147483647 w 126"/>
                  <a:gd name="T47" fmla="*/ 2147483647 h 168"/>
                  <a:gd name="T48" fmla="*/ 2147483647 w 126"/>
                  <a:gd name="T49" fmla="*/ 2147483647 h 168"/>
                  <a:gd name="T50" fmla="*/ 2147483647 w 126"/>
                  <a:gd name="T51" fmla="*/ 2147483647 h 168"/>
                  <a:gd name="T52" fmla="*/ 0 w 126"/>
                  <a:gd name="T53" fmla="*/ 2147483647 h 168"/>
                  <a:gd name="T54" fmla="*/ 0 w 126"/>
                  <a:gd name="T55" fmla="*/ 2147483647 h 168"/>
                  <a:gd name="T56" fmla="*/ 2147483647 w 126"/>
                  <a:gd name="T57" fmla="*/ 2147483647 h 168"/>
                  <a:gd name="T58" fmla="*/ 2147483647 w 126"/>
                  <a:gd name="T59" fmla="*/ 2147483647 h 168"/>
                  <a:gd name="T60" fmla="*/ 2147483647 w 126"/>
                  <a:gd name="T61" fmla="*/ 2147483647 h 168"/>
                  <a:gd name="T62" fmla="*/ 2147483647 w 126"/>
                  <a:gd name="T63" fmla="*/ 2147483647 h 168"/>
                  <a:gd name="T64" fmla="*/ 2147483647 w 126"/>
                  <a:gd name="T65" fmla="*/ 2147483647 h 168"/>
                  <a:gd name="T66" fmla="*/ 2147483647 w 126"/>
                  <a:gd name="T67" fmla="*/ 2147483647 h 168"/>
                  <a:gd name="T68" fmla="*/ 2147483647 w 126"/>
                  <a:gd name="T69" fmla="*/ 2147483647 h 168"/>
                  <a:gd name="T70" fmla="*/ 2147483647 w 126"/>
                  <a:gd name="T71" fmla="*/ 2147483647 h 168"/>
                  <a:gd name="T72" fmla="*/ 2147483647 w 126"/>
                  <a:gd name="T73" fmla="*/ 2147483647 h 168"/>
                  <a:gd name="T74" fmla="*/ 2147483647 w 126"/>
                  <a:gd name="T75" fmla="*/ 2147483647 h 168"/>
                  <a:gd name="T76" fmla="*/ 2147483647 w 126"/>
                  <a:gd name="T77" fmla="*/ 2147483647 h 168"/>
                  <a:gd name="T78" fmla="*/ 2147483647 w 126"/>
                  <a:gd name="T79" fmla="*/ 2147483647 h 168"/>
                  <a:gd name="T80" fmla="*/ 2147483647 w 126"/>
                  <a:gd name="T81" fmla="*/ 2147483647 h 1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6"/>
                  <a:gd name="T124" fmla="*/ 0 h 168"/>
                  <a:gd name="T125" fmla="*/ 126 w 126"/>
                  <a:gd name="T126" fmla="*/ 168 h 1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6" h="168">
                    <a:moveTo>
                      <a:pt x="120" y="10"/>
                    </a:moveTo>
                    <a:lnTo>
                      <a:pt x="116" y="10"/>
                    </a:lnTo>
                    <a:lnTo>
                      <a:pt x="112" y="6"/>
                    </a:lnTo>
                    <a:lnTo>
                      <a:pt x="110" y="4"/>
                    </a:lnTo>
                    <a:lnTo>
                      <a:pt x="106" y="4"/>
                    </a:lnTo>
                    <a:lnTo>
                      <a:pt x="102" y="4"/>
                    </a:lnTo>
                    <a:lnTo>
                      <a:pt x="100" y="6"/>
                    </a:lnTo>
                    <a:lnTo>
                      <a:pt x="96" y="10"/>
                    </a:lnTo>
                    <a:lnTo>
                      <a:pt x="90" y="16"/>
                    </a:lnTo>
                    <a:lnTo>
                      <a:pt x="90" y="18"/>
                    </a:lnTo>
                    <a:lnTo>
                      <a:pt x="86" y="18"/>
                    </a:lnTo>
                    <a:lnTo>
                      <a:pt x="78" y="18"/>
                    </a:lnTo>
                    <a:lnTo>
                      <a:pt x="70" y="14"/>
                    </a:lnTo>
                    <a:lnTo>
                      <a:pt x="58" y="8"/>
                    </a:lnTo>
                    <a:lnTo>
                      <a:pt x="46" y="4"/>
                    </a:lnTo>
                    <a:lnTo>
                      <a:pt x="38" y="2"/>
                    </a:lnTo>
                    <a:lnTo>
                      <a:pt x="30" y="0"/>
                    </a:lnTo>
                    <a:lnTo>
                      <a:pt x="4" y="0"/>
                    </a:lnTo>
                    <a:lnTo>
                      <a:pt x="0" y="4"/>
                    </a:lnTo>
                    <a:lnTo>
                      <a:pt x="4" y="12"/>
                    </a:lnTo>
                    <a:lnTo>
                      <a:pt x="8" y="20"/>
                    </a:lnTo>
                    <a:lnTo>
                      <a:pt x="14" y="32"/>
                    </a:lnTo>
                    <a:lnTo>
                      <a:pt x="16" y="38"/>
                    </a:lnTo>
                    <a:lnTo>
                      <a:pt x="16" y="42"/>
                    </a:lnTo>
                    <a:lnTo>
                      <a:pt x="16" y="48"/>
                    </a:lnTo>
                    <a:lnTo>
                      <a:pt x="16" y="52"/>
                    </a:lnTo>
                    <a:lnTo>
                      <a:pt x="0" y="76"/>
                    </a:lnTo>
                    <a:lnTo>
                      <a:pt x="0" y="100"/>
                    </a:lnTo>
                    <a:lnTo>
                      <a:pt x="62" y="138"/>
                    </a:lnTo>
                    <a:lnTo>
                      <a:pt x="62" y="146"/>
                    </a:lnTo>
                    <a:lnTo>
                      <a:pt x="88" y="168"/>
                    </a:lnTo>
                    <a:lnTo>
                      <a:pt x="90" y="164"/>
                    </a:lnTo>
                    <a:lnTo>
                      <a:pt x="94" y="158"/>
                    </a:lnTo>
                    <a:lnTo>
                      <a:pt x="108" y="130"/>
                    </a:lnTo>
                    <a:lnTo>
                      <a:pt x="122" y="106"/>
                    </a:lnTo>
                    <a:lnTo>
                      <a:pt x="116" y="102"/>
                    </a:lnTo>
                    <a:lnTo>
                      <a:pt x="112" y="98"/>
                    </a:lnTo>
                    <a:lnTo>
                      <a:pt x="112" y="32"/>
                    </a:lnTo>
                    <a:lnTo>
                      <a:pt x="120" y="14"/>
                    </a:lnTo>
                    <a:lnTo>
                      <a:pt x="126" y="10"/>
                    </a:lnTo>
                    <a:lnTo>
                      <a:pt x="120"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6" name="Freeform 121"/>
              <p:cNvSpPr>
                <a:spLocks/>
              </p:cNvSpPr>
              <p:nvPr/>
            </p:nvSpPr>
            <p:spPr bwMode="auto">
              <a:xfrm>
                <a:off x="5322769" y="4440207"/>
                <a:ext cx="127995" cy="169912"/>
              </a:xfrm>
              <a:custGeom>
                <a:avLst/>
                <a:gdLst>
                  <a:gd name="T0" fmla="*/ 2147483647 w 88"/>
                  <a:gd name="T1" fmla="*/ 0 h 108"/>
                  <a:gd name="T2" fmla="*/ 2147483647 w 88"/>
                  <a:gd name="T3" fmla="*/ 2147483647 h 108"/>
                  <a:gd name="T4" fmla="*/ 2147483647 w 88"/>
                  <a:gd name="T5" fmla="*/ 2147483647 h 108"/>
                  <a:gd name="T6" fmla="*/ 2147483647 w 88"/>
                  <a:gd name="T7" fmla="*/ 2147483647 h 108"/>
                  <a:gd name="T8" fmla="*/ 2147483647 w 88"/>
                  <a:gd name="T9" fmla="*/ 2147483647 h 108"/>
                  <a:gd name="T10" fmla="*/ 2147483647 w 88"/>
                  <a:gd name="T11" fmla="*/ 2147483647 h 108"/>
                  <a:gd name="T12" fmla="*/ 2147483647 w 88"/>
                  <a:gd name="T13" fmla="*/ 2147483647 h 108"/>
                  <a:gd name="T14" fmla="*/ 2147483647 w 88"/>
                  <a:gd name="T15" fmla="*/ 2147483647 h 108"/>
                  <a:gd name="T16" fmla="*/ 2147483647 w 88"/>
                  <a:gd name="T17" fmla="*/ 2147483647 h 108"/>
                  <a:gd name="T18" fmla="*/ 2147483647 w 88"/>
                  <a:gd name="T19" fmla="*/ 2147483647 h 108"/>
                  <a:gd name="T20" fmla="*/ 2147483647 w 88"/>
                  <a:gd name="T21" fmla="*/ 2147483647 h 108"/>
                  <a:gd name="T22" fmla="*/ 2147483647 w 88"/>
                  <a:gd name="T23" fmla="*/ 2147483647 h 108"/>
                  <a:gd name="T24" fmla="*/ 2147483647 w 88"/>
                  <a:gd name="T25" fmla="*/ 2147483647 h 108"/>
                  <a:gd name="T26" fmla="*/ 2147483647 w 88"/>
                  <a:gd name="T27" fmla="*/ 2147483647 h 108"/>
                  <a:gd name="T28" fmla="*/ 0 w 88"/>
                  <a:gd name="T29" fmla="*/ 2147483647 h 108"/>
                  <a:gd name="T30" fmla="*/ 0 w 88"/>
                  <a:gd name="T31" fmla="*/ 2147483647 h 108"/>
                  <a:gd name="T32" fmla="*/ 2147483647 w 88"/>
                  <a:gd name="T33" fmla="*/ 2147483647 h 108"/>
                  <a:gd name="T34" fmla="*/ 2147483647 w 88"/>
                  <a:gd name="T35" fmla="*/ 2147483647 h 108"/>
                  <a:gd name="T36" fmla="*/ 2147483647 w 88"/>
                  <a:gd name="T37" fmla="*/ 2147483647 h 108"/>
                  <a:gd name="T38" fmla="*/ 2147483647 w 88"/>
                  <a:gd name="T39" fmla="*/ 2147483647 h 108"/>
                  <a:gd name="T40" fmla="*/ 2147483647 w 88"/>
                  <a:gd name="T41" fmla="*/ 2147483647 h 108"/>
                  <a:gd name="T42" fmla="*/ 2147483647 w 88"/>
                  <a:gd name="T43" fmla="*/ 2147483647 h 108"/>
                  <a:gd name="T44" fmla="*/ 2147483647 w 88"/>
                  <a:gd name="T45" fmla="*/ 2147483647 h 108"/>
                  <a:gd name="T46" fmla="*/ 2147483647 w 88"/>
                  <a:gd name="T47" fmla="*/ 2147483647 h 108"/>
                  <a:gd name="T48" fmla="*/ 2147483647 w 88"/>
                  <a:gd name="T49" fmla="*/ 2147483647 h 108"/>
                  <a:gd name="T50" fmla="*/ 2147483647 w 88"/>
                  <a:gd name="T51" fmla="*/ 2147483647 h 108"/>
                  <a:gd name="T52" fmla="*/ 2147483647 w 88"/>
                  <a:gd name="T53" fmla="*/ 2147483647 h 108"/>
                  <a:gd name="T54" fmla="*/ 2147483647 w 88"/>
                  <a:gd name="T55" fmla="*/ 2147483647 h 108"/>
                  <a:gd name="T56" fmla="*/ 2147483647 w 88"/>
                  <a:gd name="T57" fmla="*/ 2147483647 h 108"/>
                  <a:gd name="T58" fmla="*/ 2147483647 w 88"/>
                  <a:gd name="T59" fmla="*/ 0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8"/>
                  <a:gd name="T91" fmla="*/ 0 h 108"/>
                  <a:gd name="T92" fmla="*/ 88 w 88"/>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8" h="108">
                    <a:moveTo>
                      <a:pt x="76" y="0"/>
                    </a:moveTo>
                    <a:lnTo>
                      <a:pt x="72" y="4"/>
                    </a:lnTo>
                    <a:lnTo>
                      <a:pt x="76" y="12"/>
                    </a:lnTo>
                    <a:lnTo>
                      <a:pt x="80" y="20"/>
                    </a:lnTo>
                    <a:lnTo>
                      <a:pt x="86" y="32"/>
                    </a:lnTo>
                    <a:lnTo>
                      <a:pt x="88" y="38"/>
                    </a:lnTo>
                    <a:lnTo>
                      <a:pt x="88" y="42"/>
                    </a:lnTo>
                    <a:lnTo>
                      <a:pt x="88" y="48"/>
                    </a:lnTo>
                    <a:lnTo>
                      <a:pt x="88" y="52"/>
                    </a:lnTo>
                    <a:lnTo>
                      <a:pt x="72" y="76"/>
                    </a:lnTo>
                    <a:lnTo>
                      <a:pt x="72" y="100"/>
                    </a:lnTo>
                    <a:lnTo>
                      <a:pt x="20" y="98"/>
                    </a:lnTo>
                    <a:lnTo>
                      <a:pt x="14" y="102"/>
                    </a:lnTo>
                    <a:lnTo>
                      <a:pt x="10" y="108"/>
                    </a:lnTo>
                    <a:lnTo>
                      <a:pt x="0" y="108"/>
                    </a:lnTo>
                    <a:lnTo>
                      <a:pt x="0" y="86"/>
                    </a:lnTo>
                    <a:lnTo>
                      <a:pt x="6" y="76"/>
                    </a:lnTo>
                    <a:lnTo>
                      <a:pt x="12" y="64"/>
                    </a:lnTo>
                    <a:lnTo>
                      <a:pt x="18" y="56"/>
                    </a:lnTo>
                    <a:lnTo>
                      <a:pt x="24" y="48"/>
                    </a:lnTo>
                    <a:lnTo>
                      <a:pt x="24" y="38"/>
                    </a:lnTo>
                    <a:lnTo>
                      <a:pt x="22" y="34"/>
                    </a:lnTo>
                    <a:lnTo>
                      <a:pt x="22" y="28"/>
                    </a:lnTo>
                    <a:lnTo>
                      <a:pt x="20" y="16"/>
                    </a:lnTo>
                    <a:lnTo>
                      <a:pt x="24" y="14"/>
                    </a:lnTo>
                    <a:lnTo>
                      <a:pt x="30" y="12"/>
                    </a:lnTo>
                    <a:lnTo>
                      <a:pt x="52" y="12"/>
                    </a:lnTo>
                    <a:lnTo>
                      <a:pt x="62" y="10"/>
                    </a:lnTo>
                    <a:lnTo>
                      <a:pt x="72" y="4"/>
                    </a:lnTo>
                    <a:lnTo>
                      <a:pt x="7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7" name="Freeform 122"/>
              <p:cNvSpPr>
                <a:spLocks/>
              </p:cNvSpPr>
              <p:nvPr/>
            </p:nvSpPr>
            <p:spPr bwMode="auto">
              <a:xfrm>
                <a:off x="5319309" y="4594190"/>
                <a:ext cx="267521" cy="318586"/>
              </a:xfrm>
              <a:custGeom>
                <a:avLst/>
                <a:gdLst>
                  <a:gd name="T0" fmla="*/ 2147483647 w 182"/>
                  <a:gd name="T1" fmla="*/ 2147483647 h 200"/>
                  <a:gd name="T2" fmla="*/ 2147483647 w 182"/>
                  <a:gd name="T3" fmla="*/ 2147483647 h 200"/>
                  <a:gd name="T4" fmla="*/ 2147483647 w 182"/>
                  <a:gd name="T5" fmla="*/ 2147483647 h 200"/>
                  <a:gd name="T6" fmla="*/ 2147483647 w 182"/>
                  <a:gd name="T7" fmla="*/ 2147483647 h 200"/>
                  <a:gd name="T8" fmla="*/ 2147483647 w 182"/>
                  <a:gd name="T9" fmla="*/ 2147483647 h 200"/>
                  <a:gd name="T10" fmla="*/ 2147483647 w 182"/>
                  <a:gd name="T11" fmla="*/ 2147483647 h 200"/>
                  <a:gd name="T12" fmla="*/ 2147483647 w 182"/>
                  <a:gd name="T13" fmla="*/ 2147483647 h 200"/>
                  <a:gd name="T14" fmla="*/ 2147483647 w 182"/>
                  <a:gd name="T15" fmla="*/ 2147483647 h 200"/>
                  <a:gd name="T16" fmla="*/ 2147483647 w 182"/>
                  <a:gd name="T17" fmla="*/ 2147483647 h 200"/>
                  <a:gd name="T18" fmla="*/ 2147483647 w 182"/>
                  <a:gd name="T19" fmla="*/ 2147483647 h 200"/>
                  <a:gd name="T20" fmla="*/ 2147483647 w 182"/>
                  <a:gd name="T21" fmla="*/ 2147483647 h 200"/>
                  <a:gd name="T22" fmla="*/ 2147483647 w 182"/>
                  <a:gd name="T23" fmla="*/ 2147483647 h 200"/>
                  <a:gd name="T24" fmla="*/ 2147483647 w 182"/>
                  <a:gd name="T25" fmla="*/ 2147483647 h 200"/>
                  <a:gd name="T26" fmla="*/ 2147483647 w 182"/>
                  <a:gd name="T27" fmla="*/ 2147483647 h 200"/>
                  <a:gd name="T28" fmla="*/ 2147483647 w 182"/>
                  <a:gd name="T29" fmla="*/ 2147483647 h 200"/>
                  <a:gd name="T30" fmla="*/ 2147483647 w 182"/>
                  <a:gd name="T31" fmla="*/ 2147483647 h 200"/>
                  <a:gd name="T32" fmla="*/ 2147483647 w 182"/>
                  <a:gd name="T33" fmla="*/ 2147483647 h 200"/>
                  <a:gd name="T34" fmla="*/ 2147483647 w 182"/>
                  <a:gd name="T35" fmla="*/ 2147483647 h 200"/>
                  <a:gd name="T36" fmla="*/ 2147483647 w 182"/>
                  <a:gd name="T37" fmla="*/ 2147483647 h 200"/>
                  <a:gd name="T38" fmla="*/ 2147483647 w 182"/>
                  <a:gd name="T39" fmla="*/ 2147483647 h 200"/>
                  <a:gd name="T40" fmla="*/ 2147483647 w 182"/>
                  <a:gd name="T41" fmla="*/ 2147483647 h 200"/>
                  <a:gd name="T42" fmla="*/ 2147483647 w 182"/>
                  <a:gd name="T43" fmla="*/ 2147483647 h 200"/>
                  <a:gd name="T44" fmla="*/ 2147483647 w 182"/>
                  <a:gd name="T45" fmla="*/ 2147483647 h 200"/>
                  <a:gd name="T46" fmla="*/ 2147483647 w 182"/>
                  <a:gd name="T47" fmla="*/ 2147483647 h 200"/>
                  <a:gd name="T48" fmla="*/ 2147483647 w 182"/>
                  <a:gd name="T49" fmla="*/ 2147483647 h 200"/>
                  <a:gd name="T50" fmla="*/ 2147483647 w 182"/>
                  <a:gd name="T51" fmla="*/ 2147483647 h 200"/>
                  <a:gd name="T52" fmla="*/ 2147483647 w 182"/>
                  <a:gd name="T53" fmla="*/ 2147483647 h 200"/>
                  <a:gd name="T54" fmla="*/ 0 w 182"/>
                  <a:gd name="T55" fmla="*/ 2147483647 h 200"/>
                  <a:gd name="T56" fmla="*/ 0 w 182"/>
                  <a:gd name="T57" fmla="*/ 2147483647 h 200"/>
                  <a:gd name="T58" fmla="*/ 0 w 182"/>
                  <a:gd name="T59" fmla="*/ 2147483647 h 200"/>
                  <a:gd name="T60" fmla="*/ 0 w 182"/>
                  <a:gd name="T61" fmla="*/ 2147483647 h 200"/>
                  <a:gd name="T62" fmla="*/ 2147483647 w 182"/>
                  <a:gd name="T63" fmla="*/ 2147483647 h 200"/>
                  <a:gd name="T64" fmla="*/ 2147483647 w 182"/>
                  <a:gd name="T65" fmla="*/ 2147483647 h 200"/>
                  <a:gd name="T66" fmla="*/ 2147483647 w 182"/>
                  <a:gd name="T67" fmla="*/ 2147483647 h 200"/>
                  <a:gd name="T68" fmla="*/ 2147483647 w 182"/>
                  <a:gd name="T69" fmla="*/ 2147483647 h 200"/>
                  <a:gd name="T70" fmla="*/ 2147483647 w 182"/>
                  <a:gd name="T71" fmla="*/ 2147483647 h 200"/>
                  <a:gd name="T72" fmla="*/ 2147483647 w 182"/>
                  <a:gd name="T73" fmla="*/ 2147483647 h 200"/>
                  <a:gd name="T74" fmla="*/ 2147483647 w 182"/>
                  <a:gd name="T75" fmla="*/ 2147483647 h 200"/>
                  <a:gd name="T76" fmla="*/ 2147483647 w 182"/>
                  <a:gd name="T77" fmla="*/ 2147483647 h 200"/>
                  <a:gd name="T78" fmla="*/ 2147483647 w 182"/>
                  <a:gd name="T79" fmla="*/ 2147483647 h 200"/>
                  <a:gd name="T80" fmla="*/ 2147483647 w 182"/>
                  <a:gd name="T81" fmla="*/ 0 h 2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200"/>
                  <a:gd name="T125" fmla="*/ 182 w 182"/>
                  <a:gd name="T126" fmla="*/ 200 h 20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200">
                    <a:moveTo>
                      <a:pt x="30" y="0"/>
                    </a:moveTo>
                    <a:lnTo>
                      <a:pt x="74" y="2"/>
                    </a:lnTo>
                    <a:lnTo>
                      <a:pt x="136" y="40"/>
                    </a:lnTo>
                    <a:lnTo>
                      <a:pt x="136" y="48"/>
                    </a:lnTo>
                    <a:lnTo>
                      <a:pt x="162" y="70"/>
                    </a:lnTo>
                    <a:lnTo>
                      <a:pt x="160" y="74"/>
                    </a:lnTo>
                    <a:lnTo>
                      <a:pt x="158" y="80"/>
                    </a:lnTo>
                    <a:lnTo>
                      <a:pt x="156" y="84"/>
                    </a:lnTo>
                    <a:lnTo>
                      <a:pt x="154" y="88"/>
                    </a:lnTo>
                    <a:lnTo>
                      <a:pt x="152" y="92"/>
                    </a:lnTo>
                    <a:lnTo>
                      <a:pt x="152" y="98"/>
                    </a:lnTo>
                    <a:lnTo>
                      <a:pt x="154" y="102"/>
                    </a:lnTo>
                    <a:lnTo>
                      <a:pt x="158" y="106"/>
                    </a:lnTo>
                    <a:lnTo>
                      <a:pt x="162" y="110"/>
                    </a:lnTo>
                    <a:lnTo>
                      <a:pt x="164" y="116"/>
                    </a:lnTo>
                    <a:lnTo>
                      <a:pt x="164" y="126"/>
                    </a:lnTo>
                    <a:lnTo>
                      <a:pt x="164" y="142"/>
                    </a:lnTo>
                    <a:lnTo>
                      <a:pt x="164" y="156"/>
                    </a:lnTo>
                    <a:lnTo>
                      <a:pt x="168" y="162"/>
                    </a:lnTo>
                    <a:lnTo>
                      <a:pt x="172" y="168"/>
                    </a:lnTo>
                    <a:lnTo>
                      <a:pt x="176" y="174"/>
                    </a:lnTo>
                    <a:lnTo>
                      <a:pt x="182" y="178"/>
                    </a:lnTo>
                    <a:lnTo>
                      <a:pt x="174" y="180"/>
                    </a:lnTo>
                    <a:lnTo>
                      <a:pt x="166" y="180"/>
                    </a:lnTo>
                    <a:lnTo>
                      <a:pt x="162" y="184"/>
                    </a:lnTo>
                    <a:lnTo>
                      <a:pt x="152" y="188"/>
                    </a:lnTo>
                    <a:lnTo>
                      <a:pt x="138" y="192"/>
                    </a:lnTo>
                    <a:lnTo>
                      <a:pt x="134" y="194"/>
                    </a:lnTo>
                    <a:lnTo>
                      <a:pt x="132" y="196"/>
                    </a:lnTo>
                    <a:lnTo>
                      <a:pt x="130" y="198"/>
                    </a:lnTo>
                    <a:lnTo>
                      <a:pt x="126" y="198"/>
                    </a:lnTo>
                    <a:lnTo>
                      <a:pt x="122" y="198"/>
                    </a:lnTo>
                    <a:lnTo>
                      <a:pt x="120" y="196"/>
                    </a:lnTo>
                    <a:lnTo>
                      <a:pt x="116" y="196"/>
                    </a:lnTo>
                    <a:lnTo>
                      <a:pt x="114" y="198"/>
                    </a:lnTo>
                    <a:lnTo>
                      <a:pt x="112" y="200"/>
                    </a:lnTo>
                    <a:lnTo>
                      <a:pt x="108" y="200"/>
                    </a:lnTo>
                    <a:lnTo>
                      <a:pt x="82" y="198"/>
                    </a:lnTo>
                    <a:lnTo>
                      <a:pt x="82" y="172"/>
                    </a:lnTo>
                    <a:lnTo>
                      <a:pt x="80" y="170"/>
                    </a:lnTo>
                    <a:lnTo>
                      <a:pt x="78" y="166"/>
                    </a:lnTo>
                    <a:lnTo>
                      <a:pt x="76" y="160"/>
                    </a:lnTo>
                    <a:lnTo>
                      <a:pt x="60" y="160"/>
                    </a:lnTo>
                    <a:lnTo>
                      <a:pt x="46" y="150"/>
                    </a:lnTo>
                    <a:lnTo>
                      <a:pt x="40" y="146"/>
                    </a:lnTo>
                    <a:lnTo>
                      <a:pt x="30" y="142"/>
                    </a:lnTo>
                    <a:lnTo>
                      <a:pt x="26" y="140"/>
                    </a:lnTo>
                    <a:lnTo>
                      <a:pt x="24" y="138"/>
                    </a:lnTo>
                    <a:lnTo>
                      <a:pt x="22" y="136"/>
                    </a:lnTo>
                    <a:lnTo>
                      <a:pt x="20" y="134"/>
                    </a:lnTo>
                    <a:lnTo>
                      <a:pt x="18" y="126"/>
                    </a:lnTo>
                    <a:lnTo>
                      <a:pt x="16" y="120"/>
                    </a:lnTo>
                    <a:lnTo>
                      <a:pt x="16" y="114"/>
                    </a:lnTo>
                    <a:lnTo>
                      <a:pt x="10" y="110"/>
                    </a:lnTo>
                    <a:lnTo>
                      <a:pt x="6" y="104"/>
                    </a:lnTo>
                    <a:lnTo>
                      <a:pt x="0" y="100"/>
                    </a:lnTo>
                    <a:lnTo>
                      <a:pt x="0" y="94"/>
                    </a:lnTo>
                    <a:lnTo>
                      <a:pt x="0" y="92"/>
                    </a:lnTo>
                    <a:lnTo>
                      <a:pt x="2" y="88"/>
                    </a:lnTo>
                    <a:lnTo>
                      <a:pt x="0" y="84"/>
                    </a:lnTo>
                    <a:lnTo>
                      <a:pt x="0" y="82"/>
                    </a:lnTo>
                    <a:lnTo>
                      <a:pt x="0" y="78"/>
                    </a:lnTo>
                    <a:lnTo>
                      <a:pt x="0" y="72"/>
                    </a:lnTo>
                    <a:lnTo>
                      <a:pt x="2" y="68"/>
                    </a:lnTo>
                    <a:lnTo>
                      <a:pt x="8" y="60"/>
                    </a:lnTo>
                    <a:lnTo>
                      <a:pt x="20" y="50"/>
                    </a:lnTo>
                    <a:lnTo>
                      <a:pt x="22" y="46"/>
                    </a:lnTo>
                    <a:lnTo>
                      <a:pt x="22" y="42"/>
                    </a:lnTo>
                    <a:lnTo>
                      <a:pt x="22" y="40"/>
                    </a:lnTo>
                    <a:lnTo>
                      <a:pt x="20" y="38"/>
                    </a:lnTo>
                    <a:lnTo>
                      <a:pt x="18" y="36"/>
                    </a:lnTo>
                    <a:lnTo>
                      <a:pt x="16" y="34"/>
                    </a:lnTo>
                    <a:lnTo>
                      <a:pt x="18" y="30"/>
                    </a:lnTo>
                    <a:lnTo>
                      <a:pt x="20" y="28"/>
                    </a:lnTo>
                    <a:lnTo>
                      <a:pt x="22" y="26"/>
                    </a:lnTo>
                    <a:lnTo>
                      <a:pt x="22" y="22"/>
                    </a:lnTo>
                    <a:lnTo>
                      <a:pt x="24" y="22"/>
                    </a:lnTo>
                    <a:lnTo>
                      <a:pt x="24" y="16"/>
                    </a:lnTo>
                    <a:lnTo>
                      <a:pt x="22" y="12"/>
                    </a:lnTo>
                    <a:lnTo>
                      <a:pt x="20" y="6"/>
                    </a:lnTo>
                    <a:lnTo>
                      <a:pt x="22" y="0"/>
                    </a:lnTo>
                    <a:lnTo>
                      <a:pt x="24" y="0"/>
                    </a:lnTo>
                    <a:lnTo>
                      <a:pt x="3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8" name="Freeform 123"/>
              <p:cNvSpPr>
                <a:spLocks/>
              </p:cNvSpPr>
              <p:nvPr/>
            </p:nvSpPr>
            <p:spPr bwMode="auto">
              <a:xfrm>
                <a:off x="5311237" y="4594190"/>
                <a:ext cx="42665" cy="54425"/>
              </a:xfrm>
              <a:custGeom>
                <a:avLst/>
                <a:gdLst>
                  <a:gd name="T0" fmla="*/ 2147483647 w 30"/>
                  <a:gd name="T1" fmla="*/ 2147483647 h 34"/>
                  <a:gd name="T2" fmla="*/ 2147483647 w 30"/>
                  <a:gd name="T3" fmla="*/ 2147483647 h 34"/>
                  <a:gd name="T4" fmla="*/ 2147483647 w 30"/>
                  <a:gd name="T5" fmla="*/ 2147483647 h 34"/>
                  <a:gd name="T6" fmla="*/ 2147483647 w 30"/>
                  <a:gd name="T7" fmla="*/ 2147483647 h 34"/>
                  <a:gd name="T8" fmla="*/ 2147483647 w 30"/>
                  <a:gd name="T9" fmla="*/ 2147483647 h 34"/>
                  <a:gd name="T10" fmla="*/ 2147483647 w 30"/>
                  <a:gd name="T11" fmla="*/ 2147483647 h 34"/>
                  <a:gd name="T12" fmla="*/ 2147483647 w 30"/>
                  <a:gd name="T13" fmla="*/ 2147483647 h 34"/>
                  <a:gd name="T14" fmla="*/ 2147483647 w 30"/>
                  <a:gd name="T15" fmla="*/ 0 h 34"/>
                  <a:gd name="T16" fmla="*/ 2147483647 w 30"/>
                  <a:gd name="T17" fmla="*/ 2147483647 h 34"/>
                  <a:gd name="T18" fmla="*/ 2147483647 w 30"/>
                  <a:gd name="T19" fmla="*/ 2147483647 h 34"/>
                  <a:gd name="T20" fmla="*/ 2147483647 w 30"/>
                  <a:gd name="T21" fmla="*/ 2147483647 h 34"/>
                  <a:gd name="T22" fmla="*/ 2147483647 w 30"/>
                  <a:gd name="T23" fmla="*/ 2147483647 h 34"/>
                  <a:gd name="T24" fmla="*/ 2147483647 w 30"/>
                  <a:gd name="T25" fmla="*/ 2147483647 h 34"/>
                  <a:gd name="T26" fmla="*/ 0 w 30"/>
                  <a:gd name="T27" fmla="*/ 2147483647 h 34"/>
                  <a:gd name="T28" fmla="*/ 0 w 30"/>
                  <a:gd name="T29" fmla="*/ 2147483647 h 34"/>
                  <a:gd name="T30" fmla="*/ 0 w 30"/>
                  <a:gd name="T31" fmla="*/ 2147483647 h 34"/>
                  <a:gd name="T32" fmla="*/ 0 w 30"/>
                  <a:gd name="T33" fmla="*/ 2147483647 h 34"/>
                  <a:gd name="T34" fmla="*/ 2147483647 w 30"/>
                  <a:gd name="T35" fmla="*/ 2147483647 h 34"/>
                  <a:gd name="T36" fmla="*/ 2147483647 w 30"/>
                  <a:gd name="T37" fmla="*/ 2147483647 h 34"/>
                  <a:gd name="T38" fmla="*/ 2147483647 w 30"/>
                  <a:gd name="T39" fmla="*/ 2147483647 h 34"/>
                  <a:gd name="T40" fmla="*/ 2147483647 w 30"/>
                  <a:gd name="T41" fmla="*/ 2147483647 h 34"/>
                  <a:gd name="T42" fmla="*/ 2147483647 w 30"/>
                  <a:gd name="T43" fmla="*/ 2147483647 h 34"/>
                  <a:gd name="T44" fmla="*/ 2147483647 w 30"/>
                  <a:gd name="T45" fmla="*/ 2147483647 h 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
                  <a:gd name="T70" fmla="*/ 0 h 34"/>
                  <a:gd name="T71" fmla="*/ 30 w 30"/>
                  <a:gd name="T72" fmla="*/ 34 h 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 h="34">
                    <a:moveTo>
                      <a:pt x="26" y="28"/>
                    </a:moveTo>
                    <a:lnTo>
                      <a:pt x="28" y="26"/>
                    </a:lnTo>
                    <a:lnTo>
                      <a:pt x="28" y="22"/>
                    </a:lnTo>
                    <a:lnTo>
                      <a:pt x="30" y="22"/>
                    </a:lnTo>
                    <a:lnTo>
                      <a:pt x="30" y="16"/>
                    </a:lnTo>
                    <a:lnTo>
                      <a:pt x="28" y="12"/>
                    </a:lnTo>
                    <a:lnTo>
                      <a:pt x="26" y="6"/>
                    </a:lnTo>
                    <a:lnTo>
                      <a:pt x="28" y="0"/>
                    </a:lnTo>
                    <a:lnTo>
                      <a:pt x="24" y="2"/>
                    </a:lnTo>
                    <a:lnTo>
                      <a:pt x="22" y="4"/>
                    </a:lnTo>
                    <a:lnTo>
                      <a:pt x="18" y="10"/>
                    </a:lnTo>
                    <a:lnTo>
                      <a:pt x="8" y="10"/>
                    </a:lnTo>
                    <a:lnTo>
                      <a:pt x="2" y="18"/>
                    </a:lnTo>
                    <a:lnTo>
                      <a:pt x="0" y="24"/>
                    </a:lnTo>
                    <a:lnTo>
                      <a:pt x="0" y="30"/>
                    </a:lnTo>
                    <a:lnTo>
                      <a:pt x="0" y="32"/>
                    </a:lnTo>
                    <a:lnTo>
                      <a:pt x="0" y="34"/>
                    </a:lnTo>
                    <a:lnTo>
                      <a:pt x="12" y="34"/>
                    </a:lnTo>
                    <a:lnTo>
                      <a:pt x="14" y="30"/>
                    </a:lnTo>
                    <a:lnTo>
                      <a:pt x="14" y="28"/>
                    </a:lnTo>
                    <a:lnTo>
                      <a:pt x="16" y="26"/>
                    </a:lnTo>
                    <a:lnTo>
                      <a:pt x="26" y="26"/>
                    </a:lnTo>
                    <a:lnTo>
                      <a:pt x="26"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79" name="Freeform 124"/>
              <p:cNvSpPr>
                <a:spLocks/>
              </p:cNvSpPr>
              <p:nvPr/>
            </p:nvSpPr>
            <p:spPr bwMode="auto">
              <a:xfrm>
                <a:off x="5311237" y="4637995"/>
                <a:ext cx="40359" cy="65044"/>
              </a:xfrm>
              <a:custGeom>
                <a:avLst/>
                <a:gdLst>
                  <a:gd name="T0" fmla="*/ 0 w 28"/>
                  <a:gd name="T1" fmla="*/ 2147483647 h 42"/>
                  <a:gd name="T2" fmla="*/ 2147483647 w 28"/>
                  <a:gd name="T3" fmla="*/ 2147483647 h 42"/>
                  <a:gd name="T4" fmla="*/ 2147483647 w 28"/>
                  <a:gd name="T5" fmla="*/ 2147483647 h 42"/>
                  <a:gd name="T6" fmla="*/ 2147483647 w 28"/>
                  <a:gd name="T7" fmla="*/ 2147483647 h 42"/>
                  <a:gd name="T8" fmla="*/ 2147483647 w 28"/>
                  <a:gd name="T9" fmla="*/ 2147483647 h 42"/>
                  <a:gd name="T10" fmla="*/ 2147483647 w 28"/>
                  <a:gd name="T11" fmla="*/ 2147483647 h 42"/>
                  <a:gd name="T12" fmla="*/ 2147483647 w 28"/>
                  <a:gd name="T13" fmla="*/ 2147483647 h 42"/>
                  <a:gd name="T14" fmla="*/ 2147483647 w 28"/>
                  <a:gd name="T15" fmla="*/ 2147483647 h 42"/>
                  <a:gd name="T16" fmla="*/ 2147483647 w 28"/>
                  <a:gd name="T17" fmla="*/ 2147483647 h 42"/>
                  <a:gd name="T18" fmla="*/ 2147483647 w 28"/>
                  <a:gd name="T19" fmla="*/ 2147483647 h 42"/>
                  <a:gd name="T20" fmla="*/ 2147483647 w 28"/>
                  <a:gd name="T21" fmla="*/ 2147483647 h 42"/>
                  <a:gd name="T22" fmla="*/ 2147483647 w 28"/>
                  <a:gd name="T23" fmla="*/ 2147483647 h 42"/>
                  <a:gd name="T24" fmla="*/ 2147483647 w 28"/>
                  <a:gd name="T25" fmla="*/ 2147483647 h 42"/>
                  <a:gd name="T26" fmla="*/ 2147483647 w 28"/>
                  <a:gd name="T27" fmla="*/ 2147483647 h 42"/>
                  <a:gd name="T28" fmla="*/ 2147483647 w 28"/>
                  <a:gd name="T29" fmla="*/ 2147483647 h 42"/>
                  <a:gd name="T30" fmla="*/ 2147483647 w 28"/>
                  <a:gd name="T31" fmla="*/ 2147483647 h 42"/>
                  <a:gd name="T32" fmla="*/ 2147483647 w 28"/>
                  <a:gd name="T33" fmla="*/ 2147483647 h 42"/>
                  <a:gd name="T34" fmla="*/ 2147483647 w 28"/>
                  <a:gd name="T35" fmla="*/ 2147483647 h 42"/>
                  <a:gd name="T36" fmla="*/ 2147483647 w 28"/>
                  <a:gd name="T37" fmla="*/ 2147483647 h 42"/>
                  <a:gd name="T38" fmla="*/ 2147483647 w 28"/>
                  <a:gd name="T39" fmla="*/ 0 h 42"/>
                  <a:gd name="T40" fmla="*/ 2147483647 w 28"/>
                  <a:gd name="T41" fmla="*/ 0 h 42"/>
                  <a:gd name="T42" fmla="*/ 2147483647 w 28"/>
                  <a:gd name="T43" fmla="*/ 2147483647 h 42"/>
                  <a:gd name="T44" fmla="*/ 2147483647 w 28"/>
                  <a:gd name="T45" fmla="*/ 2147483647 h 42"/>
                  <a:gd name="T46" fmla="*/ 2147483647 w 28"/>
                  <a:gd name="T47" fmla="*/ 2147483647 h 42"/>
                  <a:gd name="T48" fmla="*/ 0 w 28"/>
                  <a:gd name="T49" fmla="*/ 2147483647 h 42"/>
                  <a:gd name="T50" fmla="*/ 0 w 28"/>
                  <a:gd name="T51" fmla="*/ 2147483647 h 42"/>
                  <a:gd name="T52" fmla="*/ 0 w 28"/>
                  <a:gd name="T53" fmla="*/ 2147483647 h 42"/>
                  <a:gd name="T54" fmla="*/ 0 w 28"/>
                  <a:gd name="T55" fmla="*/ 2147483647 h 4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8"/>
                  <a:gd name="T85" fmla="*/ 0 h 42"/>
                  <a:gd name="T86" fmla="*/ 28 w 28"/>
                  <a:gd name="T87" fmla="*/ 42 h 4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8" h="42">
                    <a:moveTo>
                      <a:pt x="0" y="8"/>
                    </a:moveTo>
                    <a:lnTo>
                      <a:pt x="2" y="12"/>
                    </a:lnTo>
                    <a:lnTo>
                      <a:pt x="6" y="14"/>
                    </a:lnTo>
                    <a:lnTo>
                      <a:pt x="6" y="16"/>
                    </a:lnTo>
                    <a:lnTo>
                      <a:pt x="4" y="20"/>
                    </a:lnTo>
                    <a:lnTo>
                      <a:pt x="4" y="24"/>
                    </a:lnTo>
                    <a:lnTo>
                      <a:pt x="4" y="28"/>
                    </a:lnTo>
                    <a:lnTo>
                      <a:pt x="6" y="34"/>
                    </a:lnTo>
                    <a:lnTo>
                      <a:pt x="8" y="42"/>
                    </a:lnTo>
                    <a:lnTo>
                      <a:pt x="14" y="34"/>
                    </a:lnTo>
                    <a:lnTo>
                      <a:pt x="22" y="28"/>
                    </a:lnTo>
                    <a:lnTo>
                      <a:pt x="26" y="24"/>
                    </a:lnTo>
                    <a:lnTo>
                      <a:pt x="28" y="20"/>
                    </a:lnTo>
                    <a:lnTo>
                      <a:pt x="28" y="16"/>
                    </a:lnTo>
                    <a:lnTo>
                      <a:pt x="28" y="14"/>
                    </a:lnTo>
                    <a:lnTo>
                      <a:pt x="26" y="12"/>
                    </a:lnTo>
                    <a:lnTo>
                      <a:pt x="24" y="10"/>
                    </a:lnTo>
                    <a:lnTo>
                      <a:pt x="22" y="8"/>
                    </a:lnTo>
                    <a:lnTo>
                      <a:pt x="24" y="2"/>
                    </a:lnTo>
                    <a:lnTo>
                      <a:pt x="26" y="0"/>
                    </a:lnTo>
                    <a:lnTo>
                      <a:pt x="16" y="0"/>
                    </a:lnTo>
                    <a:lnTo>
                      <a:pt x="14" y="2"/>
                    </a:lnTo>
                    <a:lnTo>
                      <a:pt x="14" y="4"/>
                    </a:lnTo>
                    <a:lnTo>
                      <a:pt x="12" y="8"/>
                    </a:lnTo>
                    <a:lnTo>
                      <a:pt x="0" y="8"/>
                    </a:lnTo>
                    <a:lnTo>
                      <a:pt x="0" y="6"/>
                    </a:lnTo>
                    <a:lnTo>
                      <a:pt x="0" y="4"/>
                    </a:lnTo>
                    <a:lnTo>
                      <a:pt x="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0" name="Freeform 125"/>
              <p:cNvSpPr>
                <a:spLocks/>
              </p:cNvSpPr>
              <p:nvPr/>
            </p:nvSpPr>
            <p:spPr bwMode="auto">
              <a:xfrm>
                <a:off x="4922641" y="4414984"/>
                <a:ext cx="434722" cy="545579"/>
              </a:xfrm>
              <a:custGeom>
                <a:avLst/>
                <a:gdLst>
                  <a:gd name="T0" fmla="*/ 2147483647 w 298"/>
                  <a:gd name="T1" fmla="*/ 2147483647 h 346"/>
                  <a:gd name="T2" fmla="*/ 2147483647 w 298"/>
                  <a:gd name="T3" fmla="*/ 2147483647 h 346"/>
                  <a:gd name="T4" fmla="*/ 2147483647 w 298"/>
                  <a:gd name="T5" fmla="*/ 2147483647 h 346"/>
                  <a:gd name="T6" fmla="*/ 2147483647 w 298"/>
                  <a:gd name="T7" fmla="*/ 2147483647 h 346"/>
                  <a:gd name="T8" fmla="*/ 2147483647 w 298"/>
                  <a:gd name="T9" fmla="*/ 2147483647 h 346"/>
                  <a:gd name="T10" fmla="*/ 2147483647 w 298"/>
                  <a:gd name="T11" fmla="*/ 2147483647 h 346"/>
                  <a:gd name="T12" fmla="*/ 2147483647 w 298"/>
                  <a:gd name="T13" fmla="*/ 2147483647 h 346"/>
                  <a:gd name="T14" fmla="*/ 2147483647 w 298"/>
                  <a:gd name="T15" fmla="*/ 2147483647 h 346"/>
                  <a:gd name="T16" fmla="*/ 2147483647 w 298"/>
                  <a:gd name="T17" fmla="*/ 2147483647 h 346"/>
                  <a:gd name="T18" fmla="*/ 2147483647 w 298"/>
                  <a:gd name="T19" fmla="*/ 2147483647 h 346"/>
                  <a:gd name="T20" fmla="*/ 2147483647 w 298"/>
                  <a:gd name="T21" fmla="*/ 2147483647 h 346"/>
                  <a:gd name="T22" fmla="*/ 2147483647 w 298"/>
                  <a:gd name="T23" fmla="*/ 2147483647 h 346"/>
                  <a:gd name="T24" fmla="*/ 2147483647 w 298"/>
                  <a:gd name="T25" fmla="*/ 2147483647 h 346"/>
                  <a:gd name="T26" fmla="*/ 2147483647 w 298"/>
                  <a:gd name="T27" fmla="*/ 2147483647 h 346"/>
                  <a:gd name="T28" fmla="*/ 2147483647 w 298"/>
                  <a:gd name="T29" fmla="*/ 2147483647 h 346"/>
                  <a:gd name="T30" fmla="*/ 2147483647 w 298"/>
                  <a:gd name="T31" fmla="*/ 2147483647 h 346"/>
                  <a:gd name="T32" fmla="*/ 2147483647 w 298"/>
                  <a:gd name="T33" fmla="*/ 2147483647 h 346"/>
                  <a:gd name="T34" fmla="*/ 2147483647 w 298"/>
                  <a:gd name="T35" fmla="*/ 2147483647 h 346"/>
                  <a:gd name="T36" fmla="*/ 2147483647 w 298"/>
                  <a:gd name="T37" fmla="*/ 2147483647 h 346"/>
                  <a:gd name="T38" fmla="*/ 2147483647 w 298"/>
                  <a:gd name="T39" fmla="*/ 2147483647 h 346"/>
                  <a:gd name="T40" fmla="*/ 0 w 298"/>
                  <a:gd name="T41" fmla="*/ 2147483647 h 346"/>
                  <a:gd name="T42" fmla="*/ 2147483647 w 298"/>
                  <a:gd name="T43" fmla="*/ 2147483647 h 346"/>
                  <a:gd name="T44" fmla="*/ 2147483647 w 298"/>
                  <a:gd name="T45" fmla="*/ 2147483647 h 346"/>
                  <a:gd name="T46" fmla="*/ 2147483647 w 298"/>
                  <a:gd name="T47" fmla="*/ 2147483647 h 346"/>
                  <a:gd name="T48" fmla="*/ 2147483647 w 298"/>
                  <a:gd name="T49" fmla="*/ 2147483647 h 346"/>
                  <a:gd name="T50" fmla="*/ 2147483647 w 298"/>
                  <a:gd name="T51" fmla="*/ 2147483647 h 346"/>
                  <a:gd name="T52" fmla="*/ 2147483647 w 298"/>
                  <a:gd name="T53" fmla="*/ 2147483647 h 346"/>
                  <a:gd name="T54" fmla="*/ 2147483647 w 298"/>
                  <a:gd name="T55" fmla="*/ 2147483647 h 346"/>
                  <a:gd name="T56" fmla="*/ 2147483647 w 298"/>
                  <a:gd name="T57" fmla="*/ 2147483647 h 346"/>
                  <a:gd name="T58" fmla="*/ 2147483647 w 298"/>
                  <a:gd name="T59" fmla="*/ 2147483647 h 346"/>
                  <a:gd name="T60" fmla="*/ 2147483647 w 298"/>
                  <a:gd name="T61" fmla="*/ 2147483647 h 346"/>
                  <a:gd name="T62" fmla="*/ 2147483647 w 298"/>
                  <a:gd name="T63" fmla="*/ 2147483647 h 346"/>
                  <a:gd name="T64" fmla="*/ 2147483647 w 298"/>
                  <a:gd name="T65" fmla="*/ 2147483647 h 346"/>
                  <a:gd name="T66" fmla="*/ 2147483647 w 298"/>
                  <a:gd name="T67" fmla="*/ 2147483647 h 346"/>
                  <a:gd name="T68" fmla="*/ 2147483647 w 298"/>
                  <a:gd name="T69" fmla="*/ 2147483647 h 346"/>
                  <a:gd name="T70" fmla="*/ 2147483647 w 298"/>
                  <a:gd name="T71" fmla="*/ 2147483647 h 346"/>
                  <a:gd name="T72" fmla="*/ 2147483647 w 298"/>
                  <a:gd name="T73" fmla="*/ 2147483647 h 346"/>
                  <a:gd name="T74" fmla="*/ 2147483647 w 298"/>
                  <a:gd name="T75" fmla="*/ 2147483647 h 346"/>
                  <a:gd name="T76" fmla="*/ 2147483647 w 298"/>
                  <a:gd name="T77" fmla="*/ 2147483647 h 346"/>
                  <a:gd name="T78" fmla="*/ 2147483647 w 298"/>
                  <a:gd name="T79" fmla="*/ 2147483647 h 346"/>
                  <a:gd name="T80" fmla="*/ 2147483647 w 298"/>
                  <a:gd name="T81" fmla="*/ 2147483647 h 346"/>
                  <a:gd name="T82" fmla="*/ 2147483647 w 298"/>
                  <a:gd name="T83" fmla="*/ 2147483647 h 346"/>
                  <a:gd name="T84" fmla="*/ 2147483647 w 298"/>
                  <a:gd name="T85" fmla="*/ 2147483647 h 346"/>
                  <a:gd name="T86" fmla="*/ 2147483647 w 298"/>
                  <a:gd name="T87" fmla="*/ 2147483647 h 346"/>
                  <a:gd name="T88" fmla="*/ 2147483647 w 298"/>
                  <a:gd name="T89" fmla="*/ 2147483647 h 346"/>
                  <a:gd name="T90" fmla="*/ 2147483647 w 298"/>
                  <a:gd name="T91" fmla="*/ 2147483647 h 346"/>
                  <a:gd name="T92" fmla="*/ 2147483647 w 298"/>
                  <a:gd name="T93" fmla="*/ 2147483647 h 346"/>
                  <a:gd name="T94" fmla="*/ 2147483647 w 298"/>
                  <a:gd name="T95" fmla="*/ 2147483647 h 346"/>
                  <a:gd name="T96" fmla="*/ 2147483647 w 298"/>
                  <a:gd name="T97" fmla="*/ 2147483647 h 346"/>
                  <a:gd name="T98" fmla="*/ 2147483647 w 298"/>
                  <a:gd name="T99" fmla="*/ 2147483647 h 346"/>
                  <a:gd name="T100" fmla="*/ 2147483647 w 298"/>
                  <a:gd name="T101" fmla="*/ 2147483647 h 346"/>
                  <a:gd name="T102" fmla="*/ 2147483647 w 298"/>
                  <a:gd name="T103" fmla="*/ 2147483647 h 346"/>
                  <a:gd name="T104" fmla="*/ 2147483647 w 298"/>
                  <a:gd name="T105" fmla="*/ 2147483647 h 346"/>
                  <a:gd name="T106" fmla="*/ 2147483647 w 298"/>
                  <a:gd name="T107" fmla="*/ 2147483647 h 346"/>
                  <a:gd name="T108" fmla="*/ 2147483647 w 298"/>
                  <a:gd name="T109" fmla="*/ 2147483647 h 346"/>
                  <a:gd name="T110" fmla="*/ 2147483647 w 298"/>
                  <a:gd name="T111" fmla="*/ 2147483647 h 346"/>
                  <a:gd name="T112" fmla="*/ 2147483647 w 298"/>
                  <a:gd name="T113" fmla="*/ 2147483647 h 346"/>
                  <a:gd name="T114" fmla="*/ 2147483647 w 298"/>
                  <a:gd name="T115" fmla="*/ 2147483647 h 3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8"/>
                  <a:gd name="T175" fmla="*/ 0 h 346"/>
                  <a:gd name="T176" fmla="*/ 298 w 298"/>
                  <a:gd name="T177" fmla="*/ 346 h 3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8" h="346">
                    <a:moveTo>
                      <a:pt x="290" y="248"/>
                    </a:moveTo>
                    <a:lnTo>
                      <a:pt x="280" y="250"/>
                    </a:lnTo>
                    <a:lnTo>
                      <a:pt x="270" y="256"/>
                    </a:lnTo>
                    <a:lnTo>
                      <a:pt x="264" y="258"/>
                    </a:lnTo>
                    <a:lnTo>
                      <a:pt x="260" y="262"/>
                    </a:lnTo>
                    <a:lnTo>
                      <a:pt x="258" y="266"/>
                    </a:lnTo>
                    <a:lnTo>
                      <a:pt x="256" y="272"/>
                    </a:lnTo>
                    <a:lnTo>
                      <a:pt x="256" y="310"/>
                    </a:lnTo>
                    <a:lnTo>
                      <a:pt x="258" y="318"/>
                    </a:lnTo>
                    <a:lnTo>
                      <a:pt x="260" y="320"/>
                    </a:lnTo>
                    <a:lnTo>
                      <a:pt x="266" y="324"/>
                    </a:lnTo>
                    <a:lnTo>
                      <a:pt x="276" y="324"/>
                    </a:lnTo>
                    <a:lnTo>
                      <a:pt x="276" y="336"/>
                    </a:lnTo>
                    <a:lnTo>
                      <a:pt x="274" y="340"/>
                    </a:lnTo>
                    <a:lnTo>
                      <a:pt x="272" y="344"/>
                    </a:lnTo>
                    <a:lnTo>
                      <a:pt x="268" y="346"/>
                    </a:lnTo>
                    <a:lnTo>
                      <a:pt x="266" y="346"/>
                    </a:lnTo>
                    <a:lnTo>
                      <a:pt x="262" y="338"/>
                    </a:lnTo>
                    <a:lnTo>
                      <a:pt x="258" y="334"/>
                    </a:lnTo>
                    <a:lnTo>
                      <a:pt x="248" y="326"/>
                    </a:lnTo>
                    <a:lnTo>
                      <a:pt x="242" y="320"/>
                    </a:lnTo>
                    <a:lnTo>
                      <a:pt x="238" y="318"/>
                    </a:lnTo>
                    <a:lnTo>
                      <a:pt x="238" y="314"/>
                    </a:lnTo>
                    <a:lnTo>
                      <a:pt x="232" y="316"/>
                    </a:lnTo>
                    <a:lnTo>
                      <a:pt x="230" y="318"/>
                    </a:lnTo>
                    <a:lnTo>
                      <a:pt x="228" y="318"/>
                    </a:lnTo>
                    <a:lnTo>
                      <a:pt x="224" y="320"/>
                    </a:lnTo>
                    <a:lnTo>
                      <a:pt x="218" y="318"/>
                    </a:lnTo>
                    <a:lnTo>
                      <a:pt x="212" y="316"/>
                    </a:lnTo>
                    <a:lnTo>
                      <a:pt x="208" y="312"/>
                    </a:lnTo>
                    <a:lnTo>
                      <a:pt x="206" y="308"/>
                    </a:lnTo>
                    <a:lnTo>
                      <a:pt x="190" y="302"/>
                    </a:lnTo>
                    <a:lnTo>
                      <a:pt x="186" y="300"/>
                    </a:lnTo>
                    <a:lnTo>
                      <a:pt x="178" y="300"/>
                    </a:lnTo>
                    <a:lnTo>
                      <a:pt x="170" y="300"/>
                    </a:lnTo>
                    <a:lnTo>
                      <a:pt x="166" y="302"/>
                    </a:lnTo>
                    <a:lnTo>
                      <a:pt x="162" y="302"/>
                    </a:lnTo>
                    <a:lnTo>
                      <a:pt x="156" y="300"/>
                    </a:lnTo>
                    <a:lnTo>
                      <a:pt x="158" y="294"/>
                    </a:lnTo>
                    <a:lnTo>
                      <a:pt x="158" y="290"/>
                    </a:lnTo>
                    <a:lnTo>
                      <a:pt x="156" y="282"/>
                    </a:lnTo>
                    <a:lnTo>
                      <a:pt x="152" y="280"/>
                    </a:lnTo>
                    <a:lnTo>
                      <a:pt x="152" y="276"/>
                    </a:lnTo>
                    <a:lnTo>
                      <a:pt x="154" y="254"/>
                    </a:lnTo>
                    <a:lnTo>
                      <a:pt x="152" y="232"/>
                    </a:lnTo>
                    <a:lnTo>
                      <a:pt x="146" y="234"/>
                    </a:lnTo>
                    <a:lnTo>
                      <a:pt x="138" y="234"/>
                    </a:lnTo>
                    <a:lnTo>
                      <a:pt x="134" y="232"/>
                    </a:lnTo>
                    <a:lnTo>
                      <a:pt x="132" y="230"/>
                    </a:lnTo>
                    <a:lnTo>
                      <a:pt x="130" y="228"/>
                    </a:lnTo>
                    <a:lnTo>
                      <a:pt x="110" y="228"/>
                    </a:lnTo>
                    <a:lnTo>
                      <a:pt x="110" y="236"/>
                    </a:lnTo>
                    <a:lnTo>
                      <a:pt x="108" y="240"/>
                    </a:lnTo>
                    <a:lnTo>
                      <a:pt x="106" y="242"/>
                    </a:lnTo>
                    <a:lnTo>
                      <a:pt x="98" y="242"/>
                    </a:lnTo>
                    <a:lnTo>
                      <a:pt x="86" y="242"/>
                    </a:lnTo>
                    <a:lnTo>
                      <a:pt x="82" y="242"/>
                    </a:lnTo>
                    <a:lnTo>
                      <a:pt x="80" y="240"/>
                    </a:lnTo>
                    <a:lnTo>
                      <a:pt x="72" y="232"/>
                    </a:lnTo>
                    <a:lnTo>
                      <a:pt x="66" y="220"/>
                    </a:lnTo>
                    <a:lnTo>
                      <a:pt x="66" y="208"/>
                    </a:lnTo>
                    <a:lnTo>
                      <a:pt x="2" y="208"/>
                    </a:lnTo>
                    <a:lnTo>
                      <a:pt x="0" y="202"/>
                    </a:lnTo>
                    <a:lnTo>
                      <a:pt x="2" y="190"/>
                    </a:lnTo>
                    <a:lnTo>
                      <a:pt x="4" y="186"/>
                    </a:lnTo>
                    <a:lnTo>
                      <a:pt x="8" y="184"/>
                    </a:lnTo>
                    <a:lnTo>
                      <a:pt x="14" y="184"/>
                    </a:lnTo>
                    <a:lnTo>
                      <a:pt x="16" y="184"/>
                    </a:lnTo>
                    <a:lnTo>
                      <a:pt x="20" y="184"/>
                    </a:lnTo>
                    <a:lnTo>
                      <a:pt x="22" y="182"/>
                    </a:lnTo>
                    <a:lnTo>
                      <a:pt x="24" y="180"/>
                    </a:lnTo>
                    <a:lnTo>
                      <a:pt x="26" y="180"/>
                    </a:lnTo>
                    <a:lnTo>
                      <a:pt x="30" y="180"/>
                    </a:lnTo>
                    <a:lnTo>
                      <a:pt x="30" y="184"/>
                    </a:lnTo>
                    <a:lnTo>
                      <a:pt x="32" y="184"/>
                    </a:lnTo>
                    <a:lnTo>
                      <a:pt x="36" y="184"/>
                    </a:lnTo>
                    <a:lnTo>
                      <a:pt x="42" y="184"/>
                    </a:lnTo>
                    <a:lnTo>
                      <a:pt x="46" y="182"/>
                    </a:lnTo>
                    <a:lnTo>
                      <a:pt x="50" y="176"/>
                    </a:lnTo>
                    <a:lnTo>
                      <a:pt x="52" y="168"/>
                    </a:lnTo>
                    <a:lnTo>
                      <a:pt x="56" y="156"/>
                    </a:lnTo>
                    <a:lnTo>
                      <a:pt x="56" y="142"/>
                    </a:lnTo>
                    <a:lnTo>
                      <a:pt x="60" y="140"/>
                    </a:lnTo>
                    <a:lnTo>
                      <a:pt x="64" y="136"/>
                    </a:lnTo>
                    <a:lnTo>
                      <a:pt x="66" y="126"/>
                    </a:lnTo>
                    <a:lnTo>
                      <a:pt x="70" y="122"/>
                    </a:lnTo>
                    <a:lnTo>
                      <a:pt x="74" y="118"/>
                    </a:lnTo>
                    <a:lnTo>
                      <a:pt x="78" y="116"/>
                    </a:lnTo>
                    <a:lnTo>
                      <a:pt x="80" y="112"/>
                    </a:lnTo>
                    <a:lnTo>
                      <a:pt x="82" y="108"/>
                    </a:lnTo>
                    <a:lnTo>
                      <a:pt x="80" y="104"/>
                    </a:lnTo>
                    <a:lnTo>
                      <a:pt x="80" y="102"/>
                    </a:lnTo>
                    <a:lnTo>
                      <a:pt x="80" y="98"/>
                    </a:lnTo>
                    <a:lnTo>
                      <a:pt x="92" y="68"/>
                    </a:lnTo>
                    <a:lnTo>
                      <a:pt x="96" y="54"/>
                    </a:lnTo>
                    <a:lnTo>
                      <a:pt x="98" y="44"/>
                    </a:lnTo>
                    <a:lnTo>
                      <a:pt x="96" y="40"/>
                    </a:lnTo>
                    <a:lnTo>
                      <a:pt x="96" y="38"/>
                    </a:lnTo>
                    <a:lnTo>
                      <a:pt x="94" y="36"/>
                    </a:lnTo>
                    <a:lnTo>
                      <a:pt x="94" y="34"/>
                    </a:lnTo>
                    <a:lnTo>
                      <a:pt x="96" y="24"/>
                    </a:lnTo>
                    <a:lnTo>
                      <a:pt x="98" y="16"/>
                    </a:lnTo>
                    <a:lnTo>
                      <a:pt x="100" y="12"/>
                    </a:lnTo>
                    <a:lnTo>
                      <a:pt x="104" y="10"/>
                    </a:lnTo>
                    <a:lnTo>
                      <a:pt x="108" y="6"/>
                    </a:lnTo>
                    <a:lnTo>
                      <a:pt x="110" y="6"/>
                    </a:lnTo>
                    <a:lnTo>
                      <a:pt x="116" y="6"/>
                    </a:lnTo>
                    <a:lnTo>
                      <a:pt x="122" y="8"/>
                    </a:lnTo>
                    <a:lnTo>
                      <a:pt x="134" y="14"/>
                    </a:lnTo>
                    <a:lnTo>
                      <a:pt x="144" y="20"/>
                    </a:lnTo>
                    <a:lnTo>
                      <a:pt x="152" y="20"/>
                    </a:lnTo>
                    <a:lnTo>
                      <a:pt x="160" y="20"/>
                    </a:lnTo>
                    <a:lnTo>
                      <a:pt x="162" y="20"/>
                    </a:lnTo>
                    <a:lnTo>
                      <a:pt x="162" y="18"/>
                    </a:lnTo>
                    <a:lnTo>
                      <a:pt x="164" y="14"/>
                    </a:lnTo>
                    <a:lnTo>
                      <a:pt x="166" y="12"/>
                    </a:lnTo>
                    <a:lnTo>
                      <a:pt x="170" y="14"/>
                    </a:lnTo>
                    <a:lnTo>
                      <a:pt x="172" y="14"/>
                    </a:lnTo>
                    <a:lnTo>
                      <a:pt x="178" y="12"/>
                    </a:lnTo>
                    <a:lnTo>
                      <a:pt x="182" y="10"/>
                    </a:lnTo>
                    <a:lnTo>
                      <a:pt x="188" y="8"/>
                    </a:lnTo>
                    <a:lnTo>
                      <a:pt x="192" y="8"/>
                    </a:lnTo>
                    <a:lnTo>
                      <a:pt x="204" y="8"/>
                    </a:lnTo>
                    <a:lnTo>
                      <a:pt x="206" y="2"/>
                    </a:lnTo>
                    <a:lnTo>
                      <a:pt x="210" y="0"/>
                    </a:lnTo>
                    <a:lnTo>
                      <a:pt x="216" y="2"/>
                    </a:lnTo>
                    <a:lnTo>
                      <a:pt x="224" y="4"/>
                    </a:lnTo>
                    <a:lnTo>
                      <a:pt x="236" y="4"/>
                    </a:lnTo>
                    <a:lnTo>
                      <a:pt x="246" y="14"/>
                    </a:lnTo>
                    <a:lnTo>
                      <a:pt x="252" y="16"/>
                    </a:lnTo>
                    <a:lnTo>
                      <a:pt x="260" y="20"/>
                    </a:lnTo>
                    <a:lnTo>
                      <a:pt x="260" y="16"/>
                    </a:lnTo>
                    <a:lnTo>
                      <a:pt x="264" y="16"/>
                    </a:lnTo>
                    <a:lnTo>
                      <a:pt x="268" y="20"/>
                    </a:lnTo>
                    <a:lnTo>
                      <a:pt x="272" y="16"/>
                    </a:lnTo>
                    <a:lnTo>
                      <a:pt x="280" y="16"/>
                    </a:lnTo>
                    <a:lnTo>
                      <a:pt x="282" y="20"/>
                    </a:lnTo>
                    <a:lnTo>
                      <a:pt x="284" y="24"/>
                    </a:lnTo>
                    <a:lnTo>
                      <a:pt x="294" y="32"/>
                    </a:lnTo>
                    <a:lnTo>
                      <a:pt x="296" y="44"/>
                    </a:lnTo>
                    <a:lnTo>
                      <a:pt x="296" y="50"/>
                    </a:lnTo>
                    <a:lnTo>
                      <a:pt x="298" y="54"/>
                    </a:lnTo>
                    <a:lnTo>
                      <a:pt x="298" y="64"/>
                    </a:lnTo>
                    <a:lnTo>
                      <a:pt x="292" y="72"/>
                    </a:lnTo>
                    <a:lnTo>
                      <a:pt x="286" y="80"/>
                    </a:lnTo>
                    <a:lnTo>
                      <a:pt x="280" y="92"/>
                    </a:lnTo>
                    <a:lnTo>
                      <a:pt x="274" y="102"/>
                    </a:lnTo>
                    <a:lnTo>
                      <a:pt x="274" y="124"/>
                    </a:lnTo>
                    <a:lnTo>
                      <a:pt x="272" y="128"/>
                    </a:lnTo>
                    <a:lnTo>
                      <a:pt x="268" y="132"/>
                    </a:lnTo>
                    <a:lnTo>
                      <a:pt x="266" y="138"/>
                    </a:lnTo>
                    <a:lnTo>
                      <a:pt x="266" y="148"/>
                    </a:lnTo>
                    <a:lnTo>
                      <a:pt x="268" y="152"/>
                    </a:lnTo>
                    <a:lnTo>
                      <a:pt x="272" y="154"/>
                    </a:lnTo>
                    <a:lnTo>
                      <a:pt x="272" y="156"/>
                    </a:lnTo>
                    <a:lnTo>
                      <a:pt x="270" y="160"/>
                    </a:lnTo>
                    <a:lnTo>
                      <a:pt x="270" y="164"/>
                    </a:lnTo>
                    <a:lnTo>
                      <a:pt x="270" y="168"/>
                    </a:lnTo>
                    <a:lnTo>
                      <a:pt x="272" y="174"/>
                    </a:lnTo>
                    <a:lnTo>
                      <a:pt x="274" y="182"/>
                    </a:lnTo>
                    <a:lnTo>
                      <a:pt x="272" y="186"/>
                    </a:lnTo>
                    <a:lnTo>
                      <a:pt x="272" y="192"/>
                    </a:lnTo>
                    <a:lnTo>
                      <a:pt x="272" y="196"/>
                    </a:lnTo>
                    <a:lnTo>
                      <a:pt x="272" y="198"/>
                    </a:lnTo>
                    <a:lnTo>
                      <a:pt x="274" y="202"/>
                    </a:lnTo>
                    <a:lnTo>
                      <a:pt x="272" y="206"/>
                    </a:lnTo>
                    <a:lnTo>
                      <a:pt x="272" y="208"/>
                    </a:lnTo>
                    <a:lnTo>
                      <a:pt x="272" y="214"/>
                    </a:lnTo>
                    <a:lnTo>
                      <a:pt x="278" y="218"/>
                    </a:lnTo>
                    <a:lnTo>
                      <a:pt x="282" y="224"/>
                    </a:lnTo>
                    <a:lnTo>
                      <a:pt x="288" y="228"/>
                    </a:lnTo>
                    <a:lnTo>
                      <a:pt x="288" y="234"/>
                    </a:lnTo>
                    <a:lnTo>
                      <a:pt x="290" y="240"/>
                    </a:lnTo>
                    <a:lnTo>
                      <a:pt x="292" y="248"/>
                    </a:lnTo>
                    <a:lnTo>
                      <a:pt x="290" y="24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1" name="Freeform 126"/>
              <p:cNvSpPr>
                <a:spLocks/>
              </p:cNvSpPr>
              <p:nvPr/>
            </p:nvSpPr>
            <p:spPr bwMode="auto">
              <a:xfrm>
                <a:off x="5330841" y="4876935"/>
                <a:ext cx="255990" cy="471243"/>
              </a:xfrm>
              <a:custGeom>
                <a:avLst/>
                <a:gdLst>
                  <a:gd name="T0" fmla="*/ 2147483647 w 174"/>
                  <a:gd name="T1" fmla="*/ 2147483647 h 298"/>
                  <a:gd name="T2" fmla="*/ 2147483647 w 174"/>
                  <a:gd name="T3" fmla="*/ 2147483647 h 298"/>
                  <a:gd name="T4" fmla="*/ 2147483647 w 174"/>
                  <a:gd name="T5" fmla="*/ 2147483647 h 298"/>
                  <a:gd name="T6" fmla="*/ 2147483647 w 174"/>
                  <a:gd name="T7" fmla="*/ 2147483647 h 298"/>
                  <a:gd name="T8" fmla="*/ 2147483647 w 174"/>
                  <a:gd name="T9" fmla="*/ 2147483647 h 298"/>
                  <a:gd name="T10" fmla="*/ 2147483647 w 174"/>
                  <a:gd name="T11" fmla="*/ 2147483647 h 298"/>
                  <a:gd name="T12" fmla="*/ 2147483647 w 174"/>
                  <a:gd name="T13" fmla="*/ 2147483647 h 298"/>
                  <a:gd name="T14" fmla="*/ 2147483647 w 174"/>
                  <a:gd name="T15" fmla="*/ 2147483647 h 298"/>
                  <a:gd name="T16" fmla="*/ 2147483647 w 174"/>
                  <a:gd name="T17" fmla="*/ 2147483647 h 298"/>
                  <a:gd name="T18" fmla="*/ 2147483647 w 174"/>
                  <a:gd name="T19" fmla="*/ 2147483647 h 298"/>
                  <a:gd name="T20" fmla="*/ 2147483647 w 174"/>
                  <a:gd name="T21" fmla="*/ 2147483647 h 298"/>
                  <a:gd name="T22" fmla="*/ 2147483647 w 174"/>
                  <a:gd name="T23" fmla="*/ 2147483647 h 298"/>
                  <a:gd name="T24" fmla="*/ 2147483647 w 174"/>
                  <a:gd name="T25" fmla="*/ 2147483647 h 298"/>
                  <a:gd name="T26" fmla="*/ 2147483647 w 174"/>
                  <a:gd name="T27" fmla="*/ 2147483647 h 298"/>
                  <a:gd name="T28" fmla="*/ 2147483647 w 174"/>
                  <a:gd name="T29" fmla="*/ 2147483647 h 298"/>
                  <a:gd name="T30" fmla="*/ 2147483647 w 174"/>
                  <a:gd name="T31" fmla="*/ 2147483647 h 298"/>
                  <a:gd name="T32" fmla="*/ 2147483647 w 174"/>
                  <a:gd name="T33" fmla="*/ 2147483647 h 298"/>
                  <a:gd name="T34" fmla="*/ 2147483647 w 174"/>
                  <a:gd name="T35" fmla="*/ 2147483647 h 298"/>
                  <a:gd name="T36" fmla="*/ 2147483647 w 174"/>
                  <a:gd name="T37" fmla="*/ 2147483647 h 298"/>
                  <a:gd name="T38" fmla="*/ 2147483647 w 174"/>
                  <a:gd name="T39" fmla="*/ 2147483647 h 298"/>
                  <a:gd name="T40" fmla="*/ 2147483647 w 174"/>
                  <a:gd name="T41" fmla="*/ 2147483647 h 298"/>
                  <a:gd name="T42" fmla="*/ 2147483647 w 174"/>
                  <a:gd name="T43" fmla="*/ 2147483647 h 298"/>
                  <a:gd name="T44" fmla="*/ 2147483647 w 174"/>
                  <a:gd name="T45" fmla="*/ 2147483647 h 298"/>
                  <a:gd name="T46" fmla="*/ 2147483647 w 174"/>
                  <a:gd name="T47" fmla="*/ 2147483647 h 298"/>
                  <a:gd name="T48" fmla="*/ 2147483647 w 174"/>
                  <a:gd name="T49" fmla="*/ 2147483647 h 298"/>
                  <a:gd name="T50" fmla="*/ 2147483647 w 174"/>
                  <a:gd name="T51" fmla="*/ 2147483647 h 298"/>
                  <a:gd name="T52" fmla="*/ 2147483647 w 174"/>
                  <a:gd name="T53" fmla="*/ 2147483647 h 298"/>
                  <a:gd name="T54" fmla="*/ 2147483647 w 174"/>
                  <a:gd name="T55" fmla="*/ 2147483647 h 298"/>
                  <a:gd name="T56" fmla="*/ 2147483647 w 174"/>
                  <a:gd name="T57" fmla="*/ 2147483647 h 298"/>
                  <a:gd name="T58" fmla="*/ 2147483647 w 174"/>
                  <a:gd name="T59" fmla="*/ 2147483647 h 298"/>
                  <a:gd name="T60" fmla="*/ 2147483647 w 174"/>
                  <a:gd name="T61" fmla="*/ 2147483647 h 298"/>
                  <a:gd name="T62" fmla="*/ 2147483647 w 174"/>
                  <a:gd name="T63" fmla="*/ 2147483647 h 298"/>
                  <a:gd name="T64" fmla="*/ 2147483647 w 174"/>
                  <a:gd name="T65" fmla="*/ 2147483647 h 298"/>
                  <a:gd name="T66" fmla="*/ 2147483647 w 174"/>
                  <a:gd name="T67" fmla="*/ 2147483647 h 298"/>
                  <a:gd name="T68" fmla="*/ 2147483647 w 174"/>
                  <a:gd name="T69" fmla="*/ 2147483647 h 298"/>
                  <a:gd name="T70" fmla="*/ 2147483647 w 174"/>
                  <a:gd name="T71" fmla="*/ 2147483647 h 298"/>
                  <a:gd name="T72" fmla="*/ 2147483647 w 174"/>
                  <a:gd name="T73" fmla="*/ 2147483647 h 298"/>
                  <a:gd name="T74" fmla="*/ 2147483647 w 174"/>
                  <a:gd name="T75" fmla="*/ 2147483647 h 298"/>
                  <a:gd name="T76" fmla="*/ 2147483647 w 174"/>
                  <a:gd name="T77" fmla="*/ 2147483647 h 298"/>
                  <a:gd name="T78" fmla="*/ 2147483647 w 174"/>
                  <a:gd name="T79" fmla="*/ 2147483647 h 298"/>
                  <a:gd name="T80" fmla="*/ 2147483647 w 174"/>
                  <a:gd name="T81" fmla="*/ 2147483647 h 298"/>
                  <a:gd name="T82" fmla="*/ 2147483647 w 174"/>
                  <a:gd name="T83" fmla="*/ 2147483647 h 298"/>
                  <a:gd name="T84" fmla="*/ 2147483647 w 174"/>
                  <a:gd name="T85" fmla="*/ 2147483647 h 298"/>
                  <a:gd name="T86" fmla="*/ 2147483647 w 174"/>
                  <a:gd name="T87" fmla="*/ 2147483647 h 298"/>
                  <a:gd name="T88" fmla="*/ 0 w 174"/>
                  <a:gd name="T89" fmla="*/ 2147483647 h 298"/>
                  <a:gd name="T90" fmla="*/ 2147483647 w 174"/>
                  <a:gd name="T91" fmla="*/ 2147483647 h 298"/>
                  <a:gd name="T92" fmla="*/ 2147483647 w 174"/>
                  <a:gd name="T93" fmla="*/ 2147483647 h 298"/>
                  <a:gd name="T94" fmla="*/ 2147483647 w 174"/>
                  <a:gd name="T95" fmla="*/ 2147483647 h 298"/>
                  <a:gd name="T96" fmla="*/ 2147483647 w 174"/>
                  <a:gd name="T97" fmla="*/ 2147483647 h 298"/>
                  <a:gd name="T98" fmla="*/ 2147483647 w 174"/>
                  <a:gd name="T99" fmla="*/ 2147483647 h 298"/>
                  <a:gd name="T100" fmla="*/ 2147483647 w 174"/>
                  <a:gd name="T101" fmla="*/ 2147483647 h 298"/>
                  <a:gd name="T102" fmla="*/ 2147483647 w 174"/>
                  <a:gd name="T103" fmla="*/ 2147483647 h 298"/>
                  <a:gd name="T104" fmla="*/ 2147483647 w 174"/>
                  <a:gd name="T105" fmla="*/ 2147483647 h 298"/>
                  <a:gd name="T106" fmla="*/ 2147483647 w 174"/>
                  <a:gd name="T107" fmla="*/ 2147483647 h 298"/>
                  <a:gd name="T108" fmla="*/ 2147483647 w 174"/>
                  <a:gd name="T109" fmla="*/ 2147483647 h 298"/>
                  <a:gd name="T110" fmla="*/ 2147483647 w 174"/>
                  <a:gd name="T111" fmla="*/ 2147483647 h 298"/>
                  <a:gd name="T112" fmla="*/ 2147483647 w 174"/>
                  <a:gd name="T113" fmla="*/ 2147483647 h 298"/>
                  <a:gd name="T114" fmla="*/ 2147483647 w 174"/>
                  <a:gd name="T115" fmla="*/ 2147483647 h 29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98"/>
                  <a:gd name="T176" fmla="*/ 174 w 174"/>
                  <a:gd name="T177" fmla="*/ 298 h 29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98">
                    <a:moveTo>
                      <a:pt x="30" y="298"/>
                    </a:moveTo>
                    <a:lnTo>
                      <a:pt x="32" y="288"/>
                    </a:lnTo>
                    <a:lnTo>
                      <a:pt x="32" y="282"/>
                    </a:lnTo>
                    <a:lnTo>
                      <a:pt x="34" y="274"/>
                    </a:lnTo>
                    <a:lnTo>
                      <a:pt x="38" y="270"/>
                    </a:lnTo>
                    <a:lnTo>
                      <a:pt x="44" y="268"/>
                    </a:lnTo>
                    <a:lnTo>
                      <a:pt x="50" y="264"/>
                    </a:lnTo>
                    <a:lnTo>
                      <a:pt x="66" y="258"/>
                    </a:lnTo>
                    <a:lnTo>
                      <a:pt x="72" y="254"/>
                    </a:lnTo>
                    <a:lnTo>
                      <a:pt x="74" y="248"/>
                    </a:lnTo>
                    <a:lnTo>
                      <a:pt x="78" y="232"/>
                    </a:lnTo>
                    <a:lnTo>
                      <a:pt x="78" y="218"/>
                    </a:lnTo>
                    <a:lnTo>
                      <a:pt x="78" y="210"/>
                    </a:lnTo>
                    <a:lnTo>
                      <a:pt x="76" y="204"/>
                    </a:lnTo>
                    <a:lnTo>
                      <a:pt x="74" y="196"/>
                    </a:lnTo>
                    <a:lnTo>
                      <a:pt x="74" y="192"/>
                    </a:lnTo>
                    <a:lnTo>
                      <a:pt x="74" y="186"/>
                    </a:lnTo>
                    <a:lnTo>
                      <a:pt x="70" y="182"/>
                    </a:lnTo>
                    <a:lnTo>
                      <a:pt x="70" y="178"/>
                    </a:lnTo>
                    <a:lnTo>
                      <a:pt x="70" y="172"/>
                    </a:lnTo>
                    <a:lnTo>
                      <a:pt x="72" y="168"/>
                    </a:lnTo>
                    <a:lnTo>
                      <a:pt x="76" y="162"/>
                    </a:lnTo>
                    <a:lnTo>
                      <a:pt x="86" y="156"/>
                    </a:lnTo>
                    <a:lnTo>
                      <a:pt x="94" y="152"/>
                    </a:lnTo>
                    <a:lnTo>
                      <a:pt x="100" y="148"/>
                    </a:lnTo>
                    <a:lnTo>
                      <a:pt x="102" y="140"/>
                    </a:lnTo>
                    <a:lnTo>
                      <a:pt x="108" y="134"/>
                    </a:lnTo>
                    <a:lnTo>
                      <a:pt x="112" y="128"/>
                    </a:lnTo>
                    <a:lnTo>
                      <a:pt x="130" y="116"/>
                    </a:lnTo>
                    <a:lnTo>
                      <a:pt x="150" y="108"/>
                    </a:lnTo>
                    <a:lnTo>
                      <a:pt x="156" y="100"/>
                    </a:lnTo>
                    <a:lnTo>
                      <a:pt x="162" y="94"/>
                    </a:lnTo>
                    <a:lnTo>
                      <a:pt x="168" y="84"/>
                    </a:lnTo>
                    <a:lnTo>
                      <a:pt x="168" y="76"/>
                    </a:lnTo>
                    <a:lnTo>
                      <a:pt x="168" y="66"/>
                    </a:lnTo>
                    <a:lnTo>
                      <a:pt x="170" y="56"/>
                    </a:lnTo>
                    <a:lnTo>
                      <a:pt x="170" y="50"/>
                    </a:lnTo>
                    <a:lnTo>
                      <a:pt x="174" y="48"/>
                    </a:lnTo>
                    <a:lnTo>
                      <a:pt x="172" y="22"/>
                    </a:lnTo>
                    <a:lnTo>
                      <a:pt x="172" y="10"/>
                    </a:lnTo>
                    <a:lnTo>
                      <a:pt x="174" y="0"/>
                    </a:lnTo>
                    <a:lnTo>
                      <a:pt x="166" y="2"/>
                    </a:lnTo>
                    <a:lnTo>
                      <a:pt x="158" y="2"/>
                    </a:lnTo>
                    <a:lnTo>
                      <a:pt x="154" y="6"/>
                    </a:lnTo>
                    <a:lnTo>
                      <a:pt x="144" y="10"/>
                    </a:lnTo>
                    <a:lnTo>
                      <a:pt x="130" y="14"/>
                    </a:lnTo>
                    <a:lnTo>
                      <a:pt x="126" y="16"/>
                    </a:lnTo>
                    <a:lnTo>
                      <a:pt x="124" y="18"/>
                    </a:lnTo>
                    <a:lnTo>
                      <a:pt x="122" y="20"/>
                    </a:lnTo>
                    <a:lnTo>
                      <a:pt x="118" y="20"/>
                    </a:lnTo>
                    <a:lnTo>
                      <a:pt x="114" y="20"/>
                    </a:lnTo>
                    <a:lnTo>
                      <a:pt x="112" y="18"/>
                    </a:lnTo>
                    <a:lnTo>
                      <a:pt x="108" y="18"/>
                    </a:lnTo>
                    <a:lnTo>
                      <a:pt x="106" y="20"/>
                    </a:lnTo>
                    <a:lnTo>
                      <a:pt x="104" y="22"/>
                    </a:lnTo>
                    <a:lnTo>
                      <a:pt x="100" y="22"/>
                    </a:lnTo>
                    <a:lnTo>
                      <a:pt x="74" y="20"/>
                    </a:lnTo>
                    <a:lnTo>
                      <a:pt x="72" y="28"/>
                    </a:lnTo>
                    <a:lnTo>
                      <a:pt x="70" y="36"/>
                    </a:lnTo>
                    <a:lnTo>
                      <a:pt x="72" y="42"/>
                    </a:lnTo>
                    <a:lnTo>
                      <a:pt x="74" y="48"/>
                    </a:lnTo>
                    <a:lnTo>
                      <a:pt x="80" y="56"/>
                    </a:lnTo>
                    <a:lnTo>
                      <a:pt x="88" y="68"/>
                    </a:lnTo>
                    <a:lnTo>
                      <a:pt x="92" y="74"/>
                    </a:lnTo>
                    <a:lnTo>
                      <a:pt x="92" y="80"/>
                    </a:lnTo>
                    <a:lnTo>
                      <a:pt x="92" y="88"/>
                    </a:lnTo>
                    <a:lnTo>
                      <a:pt x="90" y="94"/>
                    </a:lnTo>
                    <a:lnTo>
                      <a:pt x="88" y="100"/>
                    </a:lnTo>
                    <a:lnTo>
                      <a:pt x="86" y="102"/>
                    </a:lnTo>
                    <a:lnTo>
                      <a:pt x="82" y="106"/>
                    </a:lnTo>
                    <a:lnTo>
                      <a:pt x="80" y="108"/>
                    </a:lnTo>
                    <a:lnTo>
                      <a:pt x="78" y="110"/>
                    </a:lnTo>
                    <a:lnTo>
                      <a:pt x="78" y="118"/>
                    </a:lnTo>
                    <a:lnTo>
                      <a:pt x="76" y="114"/>
                    </a:lnTo>
                    <a:lnTo>
                      <a:pt x="72" y="110"/>
                    </a:lnTo>
                    <a:lnTo>
                      <a:pt x="68" y="108"/>
                    </a:lnTo>
                    <a:lnTo>
                      <a:pt x="66" y="100"/>
                    </a:lnTo>
                    <a:lnTo>
                      <a:pt x="68" y="90"/>
                    </a:lnTo>
                    <a:lnTo>
                      <a:pt x="70" y="82"/>
                    </a:lnTo>
                    <a:lnTo>
                      <a:pt x="70" y="72"/>
                    </a:lnTo>
                    <a:lnTo>
                      <a:pt x="62" y="72"/>
                    </a:lnTo>
                    <a:lnTo>
                      <a:pt x="56" y="72"/>
                    </a:lnTo>
                    <a:lnTo>
                      <a:pt x="52" y="70"/>
                    </a:lnTo>
                    <a:lnTo>
                      <a:pt x="50" y="64"/>
                    </a:lnTo>
                    <a:lnTo>
                      <a:pt x="44" y="64"/>
                    </a:lnTo>
                    <a:lnTo>
                      <a:pt x="34" y="70"/>
                    </a:lnTo>
                    <a:lnTo>
                      <a:pt x="22" y="72"/>
                    </a:lnTo>
                    <a:lnTo>
                      <a:pt x="12" y="76"/>
                    </a:lnTo>
                    <a:lnTo>
                      <a:pt x="6" y="80"/>
                    </a:lnTo>
                    <a:lnTo>
                      <a:pt x="0" y="82"/>
                    </a:lnTo>
                    <a:lnTo>
                      <a:pt x="2" y="98"/>
                    </a:lnTo>
                    <a:lnTo>
                      <a:pt x="18" y="102"/>
                    </a:lnTo>
                    <a:lnTo>
                      <a:pt x="30" y="106"/>
                    </a:lnTo>
                    <a:lnTo>
                      <a:pt x="36" y="110"/>
                    </a:lnTo>
                    <a:lnTo>
                      <a:pt x="40" y="114"/>
                    </a:lnTo>
                    <a:lnTo>
                      <a:pt x="44" y="120"/>
                    </a:lnTo>
                    <a:lnTo>
                      <a:pt x="44" y="128"/>
                    </a:lnTo>
                    <a:lnTo>
                      <a:pt x="44" y="136"/>
                    </a:lnTo>
                    <a:lnTo>
                      <a:pt x="42" y="142"/>
                    </a:lnTo>
                    <a:lnTo>
                      <a:pt x="40" y="148"/>
                    </a:lnTo>
                    <a:lnTo>
                      <a:pt x="40" y="158"/>
                    </a:lnTo>
                    <a:lnTo>
                      <a:pt x="40" y="168"/>
                    </a:lnTo>
                    <a:lnTo>
                      <a:pt x="38" y="178"/>
                    </a:lnTo>
                    <a:lnTo>
                      <a:pt x="36" y="188"/>
                    </a:lnTo>
                    <a:lnTo>
                      <a:pt x="30" y="196"/>
                    </a:lnTo>
                    <a:lnTo>
                      <a:pt x="18" y="208"/>
                    </a:lnTo>
                    <a:lnTo>
                      <a:pt x="14" y="218"/>
                    </a:lnTo>
                    <a:lnTo>
                      <a:pt x="14" y="226"/>
                    </a:lnTo>
                    <a:lnTo>
                      <a:pt x="18" y="234"/>
                    </a:lnTo>
                    <a:lnTo>
                      <a:pt x="20" y="242"/>
                    </a:lnTo>
                    <a:lnTo>
                      <a:pt x="22" y="250"/>
                    </a:lnTo>
                    <a:lnTo>
                      <a:pt x="20" y="258"/>
                    </a:lnTo>
                    <a:lnTo>
                      <a:pt x="18" y="264"/>
                    </a:lnTo>
                    <a:lnTo>
                      <a:pt x="18" y="298"/>
                    </a:lnTo>
                    <a:lnTo>
                      <a:pt x="28" y="298"/>
                    </a:lnTo>
                    <a:lnTo>
                      <a:pt x="30" y="29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2" name="Freeform 127"/>
              <p:cNvSpPr>
                <a:spLocks/>
              </p:cNvSpPr>
              <p:nvPr/>
            </p:nvSpPr>
            <p:spPr bwMode="auto">
              <a:xfrm>
                <a:off x="5004511" y="5208796"/>
                <a:ext cx="374760" cy="369029"/>
              </a:xfrm>
              <a:custGeom>
                <a:avLst/>
                <a:gdLst>
                  <a:gd name="T0" fmla="*/ 2147483647 w 256"/>
                  <a:gd name="T1" fmla="*/ 2147483647 h 234"/>
                  <a:gd name="T2" fmla="*/ 2147483647 w 256"/>
                  <a:gd name="T3" fmla="*/ 2147483647 h 234"/>
                  <a:gd name="T4" fmla="*/ 2147483647 w 256"/>
                  <a:gd name="T5" fmla="*/ 2147483647 h 234"/>
                  <a:gd name="T6" fmla="*/ 2147483647 w 256"/>
                  <a:gd name="T7" fmla="*/ 2147483647 h 234"/>
                  <a:gd name="T8" fmla="*/ 2147483647 w 256"/>
                  <a:gd name="T9" fmla="*/ 2147483647 h 234"/>
                  <a:gd name="T10" fmla="*/ 2147483647 w 256"/>
                  <a:gd name="T11" fmla="*/ 2147483647 h 234"/>
                  <a:gd name="T12" fmla="*/ 2147483647 w 256"/>
                  <a:gd name="T13" fmla="*/ 2147483647 h 234"/>
                  <a:gd name="T14" fmla="*/ 2147483647 w 256"/>
                  <a:gd name="T15" fmla="*/ 2147483647 h 234"/>
                  <a:gd name="T16" fmla="*/ 2147483647 w 256"/>
                  <a:gd name="T17" fmla="*/ 2147483647 h 234"/>
                  <a:gd name="T18" fmla="*/ 2147483647 w 256"/>
                  <a:gd name="T19" fmla="*/ 2147483647 h 234"/>
                  <a:gd name="T20" fmla="*/ 2147483647 w 256"/>
                  <a:gd name="T21" fmla="*/ 2147483647 h 234"/>
                  <a:gd name="T22" fmla="*/ 2147483647 w 256"/>
                  <a:gd name="T23" fmla="*/ 2147483647 h 234"/>
                  <a:gd name="T24" fmla="*/ 2147483647 w 256"/>
                  <a:gd name="T25" fmla="*/ 2147483647 h 234"/>
                  <a:gd name="T26" fmla="*/ 2147483647 w 256"/>
                  <a:gd name="T27" fmla="*/ 2147483647 h 234"/>
                  <a:gd name="T28" fmla="*/ 2147483647 w 256"/>
                  <a:gd name="T29" fmla="*/ 2147483647 h 234"/>
                  <a:gd name="T30" fmla="*/ 2147483647 w 256"/>
                  <a:gd name="T31" fmla="*/ 2147483647 h 234"/>
                  <a:gd name="T32" fmla="*/ 2147483647 w 256"/>
                  <a:gd name="T33" fmla="*/ 2147483647 h 234"/>
                  <a:gd name="T34" fmla="*/ 2147483647 w 256"/>
                  <a:gd name="T35" fmla="*/ 2147483647 h 234"/>
                  <a:gd name="T36" fmla="*/ 2147483647 w 256"/>
                  <a:gd name="T37" fmla="*/ 2147483647 h 234"/>
                  <a:gd name="T38" fmla="*/ 2147483647 w 256"/>
                  <a:gd name="T39" fmla="*/ 2147483647 h 234"/>
                  <a:gd name="T40" fmla="*/ 2147483647 w 256"/>
                  <a:gd name="T41" fmla="*/ 2147483647 h 234"/>
                  <a:gd name="T42" fmla="*/ 0 w 256"/>
                  <a:gd name="T43" fmla="*/ 2147483647 h 234"/>
                  <a:gd name="T44" fmla="*/ 2147483647 w 256"/>
                  <a:gd name="T45" fmla="*/ 2147483647 h 234"/>
                  <a:gd name="T46" fmla="*/ 2147483647 w 256"/>
                  <a:gd name="T47" fmla="*/ 2147483647 h 234"/>
                  <a:gd name="T48" fmla="*/ 2147483647 w 256"/>
                  <a:gd name="T49" fmla="*/ 2147483647 h 234"/>
                  <a:gd name="T50" fmla="*/ 2147483647 w 256"/>
                  <a:gd name="T51" fmla="*/ 2147483647 h 234"/>
                  <a:gd name="T52" fmla="*/ 2147483647 w 256"/>
                  <a:gd name="T53" fmla="*/ 2147483647 h 234"/>
                  <a:gd name="T54" fmla="*/ 2147483647 w 256"/>
                  <a:gd name="T55" fmla="*/ 2147483647 h 234"/>
                  <a:gd name="T56" fmla="*/ 2147483647 w 256"/>
                  <a:gd name="T57" fmla="*/ 2147483647 h 234"/>
                  <a:gd name="T58" fmla="*/ 2147483647 w 256"/>
                  <a:gd name="T59" fmla="*/ 2147483647 h 234"/>
                  <a:gd name="T60" fmla="*/ 2147483647 w 256"/>
                  <a:gd name="T61" fmla="*/ 2147483647 h 234"/>
                  <a:gd name="T62" fmla="*/ 2147483647 w 256"/>
                  <a:gd name="T63" fmla="*/ 2147483647 h 234"/>
                  <a:gd name="T64" fmla="*/ 2147483647 w 256"/>
                  <a:gd name="T65" fmla="*/ 2147483647 h 234"/>
                  <a:gd name="T66" fmla="*/ 2147483647 w 256"/>
                  <a:gd name="T67" fmla="*/ 2147483647 h 234"/>
                  <a:gd name="T68" fmla="*/ 2147483647 w 256"/>
                  <a:gd name="T69" fmla="*/ 2147483647 h 234"/>
                  <a:gd name="T70" fmla="*/ 2147483647 w 256"/>
                  <a:gd name="T71" fmla="*/ 2147483647 h 234"/>
                  <a:gd name="T72" fmla="*/ 2147483647 w 256"/>
                  <a:gd name="T73" fmla="*/ 2147483647 h 234"/>
                  <a:gd name="T74" fmla="*/ 2147483647 w 256"/>
                  <a:gd name="T75" fmla="*/ 2147483647 h 234"/>
                  <a:gd name="T76" fmla="*/ 2147483647 w 256"/>
                  <a:gd name="T77" fmla="*/ 2147483647 h 234"/>
                  <a:gd name="T78" fmla="*/ 2147483647 w 256"/>
                  <a:gd name="T79" fmla="*/ 2147483647 h 234"/>
                  <a:gd name="T80" fmla="*/ 2147483647 w 256"/>
                  <a:gd name="T81" fmla="*/ 2147483647 h 234"/>
                  <a:gd name="T82" fmla="*/ 2147483647 w 256"/>
                  <a:gd name="T83" fmla="*/ 2147483647 h 234"/>
                  <a:gd name="T84" fmla="*/ 2147483647 w 256"/>
                  <a:gd name="T85" fmla="*/ 2147483647 h 234"/>
                  <a:gd name="T86" fmla="*/ 2147483647 w 256"/>
                  <a:gd name="T87" fmla="*/ 2147483647 h 234"/>
                  <a:gd name="T88" fmla="*/ 2147483647 w 256"/>
                  <a:gd name="T89" fmla="*/ 2147483647 h 234"/>
                  <a:gd name="T90" fmla="*/ 2147483647 w 256"/>
                  <a:gd name="T91" fmla="*/ 2147483647 h 234"/>
                  <a:gd name="T92" fmla="*/ 2147483647 w 256"/>
                  <a:gd name="T93" fmla="*/ 2147483647 h 234"/>
                  <a:gd name="T94" fmla="*/ 2147483647 w 256"/>
                  <a:gd name="T95" fmla="*/ 2147483647 h 2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56"/>
                  <a:gd name="T145" fmla="*/ 0 h 234"/>
                  <a:gd name="T146" fmla="*/ 256 w 256"/>
                  <a:gd name="T147" fmla="*/ 234 h 2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56" h="234">
                    <a:moveTo>
                      <a:pt x="254" y="88"/>
                    </a:moveTo>
                    <a:lnTo>
                      <a:pt x="252" y="92"/>
                    </a:lnTo>
                    <a:lnTo>
                      <a:pt x="254" y="98"/>
                    </a:lnTo>
                    <a:lnTo>
                      <a:pt x="256" y="100"/>
                    </a:lnTo>
                    <a:lnTo>
                      <a:pt x="256" y="104"/>
                    </a:lnTo>
                    <a:lnTo>
                      <a:pt x="256" y="108"/>
                    </a:lnTo>
                    <a:lnTo>
                      <a:pt x="254" y="114"/>
                    </a:lnTo>
                    <a:lnTo>
                      <a:pt x="248" y="118"/>
                    </a:lnTo>
                    <a:lnTo>
                      <a:pt x="236" y="126"/>
                    </a:lnTo>
                    <a:lnTo>
                      <a:pt x="226" y="136"/>
                    </a:lnTo>
                    <a:lnTo>
                      <a:pt x="218" y="146"/>
                    </a:lnTo>
                    <a:lnTo>
                      <a:pt x="206" y="170"/>
                    </a:lnTo>
                    <a:lnTo>
                      <a:pt x="190" y="188"/>
                    </a:lnTo>
                    <a:lnTo>
                      <a:pt x="182" y="198"/>
                    </a:lnTo>
                    <a:lnTo>
                      <a:pt x="172" y="204"/>
                    </a:lnTo>
                    <a:lnTo>
                      <a:pt x="162" y="206"/>
                    </a:lnTo>
                    <a:lnTo>
                      <a:pt x="156" y="208"/>
                    </a:lnTo>
                    <a:lnTo>
                      <a:pt x="146" y="212"/>
                    </a:lnTo>
                    <a:lnTo>
                      <a:pt x="136" y="216"/>
                    </a:lnTo>
                    <a:lnTo>
                      <a:pt x="132" y="220"/>
                    </a:lnTo>
                    <a:lnTo>
                      <a:pt x="126" y="222"/>
                    </a:lnTo>
                    <a:lnTo>
                      <a:pt x="112" y="222"/>
                    </a:lnTo>
                    <a:lnTo>
                      <a:pt x="98" y="220"/>
                    </a:lnTo>
                    <a:lnTo>
                      <a:pt x="82" y="220"/>
                    </a:lnTo>
                    <a:lnTo>
                      <a:pt x="80" y="224"/>
                    </a:lnTo>
                    <a:lnTo>
                      <a:pt x="78" y="228"/>
                    </a:lnTo>
                    <a:lnTo>
                      <a:pt x="68" y="228"/>
                    </a:lnTo>
                    <a:lnTo>
                      <a:pt x="58" y="228"/>
                    </a:lnTo>
                    <a:lnTo>
                      <a:pt x="52" y="230"/>
                    </a:lnTo>
                    <a:lnTo>
                      <a:pt x="46" y="234"/>
                    </a:lnTo>
                    <a:lnTo>
                      <a:pt x="28" y="220"/>
                    </a:lnTo>
                    <a:lnTo>
                      <a:pt x="22" y="210"/>
                    </a:lnTo>
                    <a:lnTo>
                      <a:pt x="20" y="204"/>
                    </a:lnTo>
                    <a:lnTo>
                      <a:pt x="22" y="200"/>
                    </a:lnTo>
                    <a:lnTo>
                      <a:pt x="24" y="194"/>
                    </a:lnTo>
                    <a:lnTo>
                      <a:pt x="24" y="184"/>
                    </a:lnTo>
                    <a:lnTo>
                      <a:pt x="24" y="178"/>
                    </a:lnTo>
                    <a:lnTo>
                      <a:pt x="20" y="174"/>
                    </a:lnTo>
                    <a:lnTo>
                      <a:pt x="16" y="170"/>
                    </a:lnTo>
                    <a:lnTo>
                      <a:pt x="16" y="166"/>
                    </a:lnTo>
                    <a:lnTo>
                      <a:pt x="14" y="150"/>
                    </a:lnTo>
                    <a:lnTo>
                      <a:pt x="10" y="140"/>
                    </a:lnTo>
                    <a:lnTo>
                      <a:pt x="6" y="132"/>
                    </a:lnTo>
                    <a:lnTo>
                      <a:pt x="0" y="122"/>
                    </a:lnTo>
                    <a:lnTo>
                      <a:pt x="4" y="118"/>
                    </a:lnTo>
                    <a:lnTo>
                      <a:pt x="6" y="114"/>
                    </a:lnTo>
                    <a:lnTo>
                      <a:pt x="10" y="114"/>
                    </a:lnTo>
                    <a:lnTo>
                      <a:pt x="14" y="120"/>
                    </a:lnTo>
                    <a:lnTo>
                      <a:pt x="20" y="124"/>
                    </a:lnTo>
                    <a:lnTo>
                      <a:pt x="24" y="126"/>
                    </a:lnTo>
                    <a:lnTo>
                      <a:pt x="32" y="126"/>
                    </a:lnTo>
                    <a:lnTo>
                      <a:pt x="42" y="126"/>
                    </a:lnTo>
                    <a:lnTo>
                      <a:pt x="48" y="122"/>
                    </a:lnTo>
                    <a:lnTo>
                      <a:pt x="52" y="118"/>
                    </a:lnTo>
                    <a:lnTo>
                      <a:pt x="56" y="116"/>
                    </a:lnTo>
                    <a:lnTo>
                      <a:pt x="54" y="54"/>
                    </a:lnTo>
                    <a:lnTo>
                      <a:pt x="60" y="56"/>
                    </a:lnTo>
                    <a:lnTo>
                      <a:pt x="68" y="64"/>
                    </a:lnTo>
                    <a:lnTo>
                      <a:pt x="70" y="68"/>
                    </a:lnTo>
                    <a:lnTo>
                      <a:pt x="70" y="74"/>
                    </a:lnTo>
                    <a:lnTo>
                      <a:pt x="68" y="82"/>
                    </a:lnTo>
                    <a:lnTo>
                      <a:pt x="66" y="90"/>
                    </a:lnTo>
                    <a:lnTo>
                      <a:pt x="82" y="90"/>
                    </a:lnTo>
                    <a:lnTo>
                      <a:pt x="90" y="84"/>
                    </a:lnTo>
                    <a:lnTo>
                      <a:pt x="98" y="72"/>
                    </a:lnTo>
                    <a:lnTo>
                      <a:pt x="106" y="64"/>
                    </a:lnTo>
                    <a:lnTo>
                      <a:pt x="110" y="60"/>
                    </a:lnTo>
                    <a:lnTo>
                      <a:pt x="116" y="62"/>
                    </a:lnTo>
                    <a:lnTo>
                      <a:pt x="122" y="64"/>
                    </a:lnTo>
                    <a:lnTo>
                      <a:pt x="126" y="68"/>
                    </a:lnTo>
                    <a:lnTo>
                      <a:pt x="132" y="70"/>
                    </a:lnTo>
                    <a:lnTo>
                      <a:pt x="138" y="68"/>
                    </a:lnTo>
                    <a:lnTo>
                      <a:pt x="142" y="64"/>
                    </a:lnTo>
                    <a:lnTo>
                      <a:pt x="146" y="60"/>
                    </a:lnTo>
                    <a:lnTo>
                      <a:pt x="148" y="54"/>
                    </a:lnTo>
                    <a:lnTo>
                      <a:pt x="152" y="50"/>
                    </a:lnTo>
                    <a:lnTo>
                      <a:pt x="154" y="48"/>
                    </a:lnTo>
                    <a:lnTo>
                      <a:pt x="158" y="46"/>
                    </a:lnTo>
                    <a:lnTo>
                      <a:pt x="160" y="44"/>
                    </a:lnTo>
                    <a:lnTo>
                      <a:pt x="172" y="32"/>
                    </a:lnTo>
                    <a:lnTo>
                      <a:pt x="182" y="20"/>
                    </a:lnTo>
                    <a:lnTo>
                      <a:pt x="188" y="10"/>
                    </a:lnTo>
                    <a:lnTo>
                      <a:pt x="194" y="6"/>
                    </a:lnTo>
                    <a:lnTo>
                      <a:pt x="202" y="2"/>
                    </a:lnTo>
                    <a:lnTo>
                      <a:pt x="210" y="0"/>
                    </a:lnTo>
                    <a:lnTo>
                      <a:pt x="216" y="2"/>
                    </a:lnTo>
                    <a:lnTo>
                      <a:pt x="222" y="4"/>
                    </a:lnTo>
                    <a:lnTo>
                      <a:pt x="228" y="6"/>
                    </a:lnTo>
                    <a:lnTo>
                      <a:pt x="238" y="8"/>
                    </a:lnTo>
                    <a:lnTo>
                      <a:pt x="238" y="16"/>
                    </a:lnTo>
                    <a:lnTo>
                      <a:pt x="242" y="24"/>
                    </a:lnTo>
                    <a:lnTo>
                      <a:pt x="244" y="32"/>
                    </a:lnTo>
                    <a:lnTo>
                      <a:pt x="246" y="40"/>
                    </a:lnTo>
                    <a:lnTo>
                      <a:pt x="244" y="48"/>
                    </a:lnTo>
                    <a:lnTo>
                      <a:pt x="242" y="54"/>
                    </a:lnTo>
                    <a:lnTo>
                      <a:pt x="242" y="88"/>
                    </a:lnTo>
                    <a:lnTo>
                      <a:pt x="254" y="8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3" name="Freeform 128"/>
              <p:cNvSpPr>
                <a:spLocks/>
              </p:cNvSpPr>
              <p:nvPr/>
            </p:nvSpPr>
            <p:spPr bwMode="auto">
              <a:xfrm>
                <a:off x="5244357" y="5398619"/>
                <a:ext cx="49583" cy="57080"/>
              </a:xfrm>
              <a:custGeom>
                <a:avLst/>
                <a:gdLst>
                  <a:gd name="T0" fmla="*/ 2147483647 w 34"/>
                  <a:gd name="T1" fmla="*/ 0 h 36"/>
                  <a:gd name="T2" fmla="*/ 2147483647 w 34"/>
                  <a:gd name="T3" fmla="*/ 0 h 36"/>
                  <a:gd name="T4" fmla="*/ 2147483647 w 34"/>
                  <a:gd name="T5" fmla="*/ 2147483647 h 36"/>
                  <a:gd name="T6" fmla="*/ 2147483647 w 34"/>
                  <a:gd name="T7" fmla="*/ 2147483647 h 36"/>
                  <a:gd name="T8" fmla="*/ 0 w 34"/>
                  <a:gd name="T9" fmla="*/ 2147483647 h 36"/>
                  <a:gd name="T10" fmla="*/ 0 w 34"/>
                  <a:gd name="T11" fmla="*/ 2147483647 h 36"/>
                  <a:gd name="T12" fmla="*/ 2147483647 w 34"/>
                  <a:gd name="T13" fmla="*/ 2147483647 h 36"/>
                  <a:gd name="T14" fmla="*/ 2147483647 w 34"/>
                  <a:gd name="T15" fmla="*/ 2147483647 h 36"/>
                  <a:gd name="T16" fmla="*/ 2147483647 w 34"/>
                  <a:gd name="T17" fmla="*/ 2147483647 h 36"/>
                  <a:gd name="T18" fmla="*/ 2147483647 w 34"/>
                  <a:gd name="T19" fmla="*/ 2147483647 h 36"/>
                  <a:gd name="T20" fmla="*/ 2147483647 w 34"/>
                  <a:gd name="T21" fmla="*/ 2147483647 h 36"/>
                  <a:gd name="T22" fmla="*/ 2147483647 w 34"/>
                  <a:gd name="T23" fmla="*/ 2147483647 h 36"/>
                  <a:gd name="T24" fmla="*/ 2147483647 w 34"/>
                  <a:gd name="T25" fmla="*/ 2147483647 h 36"/>
                  <a:gd name="T26" fmla="*/ 2147483647 w 34"/>
                  <a:gd name="T27" fmla="*/ 2147483647 h 36"/>
                  <a:gd name="T28" fmla="*/ 2147483647 w 34"/>
                  <a:gd name="T29" fmla="*/ 2147483647 h 36"/>
                  <a:gd name="T30" fmla="*/ 2147483647 w 34"/>
                  <a:gd name="T31" fmla="*/ 2147483647 h 36"/>
                  <a:gd name="T32" fmla="*/ 2147483647 w 34"/>
                  <a:gd name="T33" fmla="*/ 0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36"/>
                  <a:gd name="T53" fmla="*/ 34 w 34"/>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36">
                    <a:moveTo>
                      <a:pt x="28" y="0"/>
                    </a:moveTo>
                    <a:lnTo>
                      <a:pt x="22" y="0"/>
                    </a:lnTo>
                    <a:lnTo>
                      <a:pt x="8" y="10"/>
                    </a:lnTo>
                    <a:lnTo>
                      <a:pt x="2" y="18"/>
                    </a:lnTo>
                    <a:lnTo>
                      <a:pt x="0" y="22"/>
                    </a:lnTo>
                    <a:lnTo>
                      <a:pt x="0" y="26"/>
                    </a:lnTo>
                    <a:lnTo>
                      <a:pt x="2" y="32"/>
                    </a:lnTo>
                    <a:lnTo>
                      <a:pt x="6" y="34"/>
                    </a:lnTo>
                    <a:lnTo>
                      <a:pt x="10" y="36"/>
                    </a:lnTo>
                    <a:lnTo>
                      <a:pt x="14" y="36"/>
                    </a:lnTo>
                    <a:lnTo>
                      <a:pt x="18" y="32"/>
                    </a:lnTo>
                    <a:lnTo>
                      <a:pt x="24" y="26"/>
                    </a:lnTo>
                    <a:lnTo>
                      <a:pt x="32" y="18"/>
                    </a:lnTo>
                    <a:lnTo>
                      <a:pt x="34" y="10"/>
                    </a:lnTo>
                    <a:lnTo>
                      <a:pt x="30" y="6"/>
                    </a:lnTo>
                    <a:lnTo>
                      <a:pt x="28" y="4"/>
                    </a:lnTo>
                    <a:lnTo>
                      <a:pt x="2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4" name="Freeform 129"/>
              <p:cNvSpPr>
                <a:spLocks/>
              </p:cNvSpPr>
              <p:nvPr/>
            </p:nvSpPr>
            <p:spPr bwMode="auto">
              <a:xfrm>
                <a:off x="5328534" y="5318974"/>
                <a:ext cx="28828" cy="38495"/>
              </a:xfrm>
              <a:custGeom>
                <a:avLst/>
                <a:gdLst>
                  <a:gd name="T0" fmla="*/ 2147483647 w 20"/>
                  <a:gd name="T1" fmla="*/ 2147483647 h 24"/>
                  <a:gd name="T2" fmla="*/ 2147483647 w 20"/>
                  <a:gd name="T3" fmla="*/ 2147483647 h 24"/>
                  <a:gd name="T4" fmla="*/ 2147483647 w 20"/>
                  <a:gd name="T5" fmla="*/ 2147483647 h 24"/>
                  <a:gd name="T6" fmla="*/ 2147483647 w 20"/>
                  <a:gd name="T7" fmla="*/ 2147483647 h 24"/>
                  <a:gd name="T8" fmla="*/ 2147483647 w 20"/>
                  <a:gd name="T9" fmla="*/ 2147483647 h 24"/>
                  <a:gd name="T10" fmla="*/ 2147483647 w 20"/>
                  <a:gd name="T11" fmla="*/ 2147483647 h 24"/>
                  <a:gd name="T12" fmla="*/ 0 w 20"/>
                  <a:gd name="T13" fmla="*/ 2147483647 h 24"/>
                  <a:gd name="T14" fmla="*/ 0 w 20"/>
                  <a:gd name="T15" fmla="*/ 2147483647 h 24"/>
                  <a:gd name="T16" fmla="*/ 0 w 20"/>
                  <a:gd name="T17" fmla="*/ 2147483647 h 24"/>
                  <a:gd name="T18" fmla="*/ 2147483647 w 20"/>
                  <a:gd name="T19" fmla="*/ 2147483647 h 24"/>
                  <a:gd name="T20" fmla="*/ 2147483647 w 20"/>
                  <a:gd name="T21" fmla="*/ 2147483647 h 24"/>
                  <a:gd name="T22" fmla="*/ 2147483647 w 20"/>
                  <a:gd name="T23" fmla="*/ 0 h 24"/>
                  <a:gd name="T24" fmla="*/ 2147483647 w 20"/>
                  <a:gd name="T25" fmla="*/ 0 h 24"/>
                  <a:gd name="T26" fmla="*/ 2147483647 w 20"/>
                  <a:gd name="T27" fmla="*/ 2147483647 h 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24"/>
                  <a:gd name="T44" fmla="*/ 20 w 20"/>
                  <a:gd name="T45" fmla="*/ 24 h 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24">
                    <a:moveTo>
                      <a:pt x="20" y="18"/>
                    </a:moveTo>
                    <a:lnTo>
                      <a:pt x="18" y="22"/>
                    </a:lnTo>
                    <a:lnTo>
                      <a:pt x="16" y="24"/>
                    </a:lnTo>
                    <a:lnTo>
                      <a:pt x="14" y="24"/>
                    </a:lnTo>
                    <a:lnTo>
                      <a:pt x="6" y="24"/>
                    </a:lnTo>
                    <a:lnTo>
                      <a:pt x="2" y="22"/>
                    </a:lnTo>
                    <a:lnTo>
                      <a:pt x="0" y="18"/>
                    </a:lnTo>
                    <a:lnTo>
                      <a:pt x="0" y="12"/>
                    </a:lnTo>
                    <a:lnTo>
                      <a:pt x="0" y="8"/>
                    </a:lnTo>
                    <a:lnTo>
                      <a:pt x="2" y="6"/>
                    </a:lnTo>
                    <a:lnTo>
                      <a:pt x="8" y="2"/>
                    </a:lnTo>
                    <a:lnTo>
                      <a:pt x="14" y="0"/>
                    </a:lnTo>
                    <a:lnTo>
                      <a:pt x="20" y="0"/>
                    </a:lnTo>
                    <a:lnTo>
                      <a:pt x="20"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5" name="Freeform 130"/>
              <p:cNvSpPr>
                <a:spLocks/>
              </p:cNvSpPr>
              <p:nvPr/>
            </p:nvSpPr>
            <p:spPr bwMode="auto">
              <a:xfrm>
                <a:off x="5220142" y="5021626"/>
                <a:ext cx="175272" cy="200443"/>
              </a:xfrm>
              <a:custGeom>
                <a:avLst/>
                <a:gdLst>
                  <a:gd name="T0" fmla="*/ 2147483647 w 120"/>
                  <a:gd name="T1" fmla="*/ 0 h 126"/>
                  <a:gd name="T2" fmla="*/ 2147483647 w 120"/>
                  <a:gd name="T3" fmla="*/ 2147483647 h 126"/>
                  <a:gd name="T4" fmla="*/ 2147483647 w 120"/>
                  <a:gd name="T5" fmla="*/ 2147483647 h 126"/>
                  <a:gd name="T6" fmla="*/ 2147483647 w 120"/>
                  <a:gd name="T7" fmla="*/ 2147483647 h 126"/>
                  <a:gd name="T8" fmla="*/ 2147483647 w 120"/>
                  <a:gd name="T9" fmla="*/ 2147483647 h 126"/>
                  <a:gd name="T10" fmla="*/ 2147483647 w 120"/>
                  <a:gd name="T11" fmla="*/ 2147483647 h 126"/>
                  <a:gd name="T12" fmla="*/ 2147483647 w 120"/>
                  <a:gd name="T13" fmla="*/ 2147483647 h 126"/>
                  <a:gd name="T14" fmla="*/ 2147483647 w 120"/>
                  <a:gd name="T15" fmla="*/ 2147483647 h 126"/>
                  <a:gd name="T16" fmla="*/ 2147483647 w 120"/>
                  <a:gd name="T17" fmla="*/ 2147483647 h 126"/>
                  <a:gd name="T18" fmla="*/ 2147483647 w 120"/>
                  <a:gd name="T19" fmla="*/ 2147483647 h 126"/>
                  <a:gd name="T20" fmla="*/ 2147483647 w 120"/>
                  <a:gd name="T21" fmla="*/ 2147483647 h 126"/>
                  <a:gd name="T22" fmla="*/ 2147483647 w 120"/>
                  <a:gd name="T23" fmla="*/ 2147483647 h 126"/>
                  <a:gd name="T24" fmla="*/ 2147483647 w 120"/>
                  <a:gd name="T25" fmla="*/ 2147483647 h 126"/>
                  <a:gd name="T26" fmla="*/ 2147483647 w 120"/>
                  <a:gd name="T27" fmla="*/ 2147483647 h 126"/>
                  <a:gd name="T28" fmla="*/ 2147483647 w 120"/>
                  <a:gd name="T29" fmla="*/ 2147483647 h 126"/>
                  <a:gd name="T30" fmla="*/ 2147483647 w 120"/>
                  <a:gd name="T31" fmla="*/ 2147483647 h 126"/>
                  <a:gd name="T32" fmla="*/ 2147483647 w 120"/>
                  <a:gd name="T33" fmla="*/ 2147483647 h 126"/>
                  <a:gd name="T34" fmla="*/ 2147483647 w 120"/>
                  <a:gd name="T35" fmla="*/ 2147483647 h 126"/>
                  <a:gd name="T36" fmla="*/ 2147483647 w 120"/>
                  <a:gd name="T37" fmla="*/ 2147483647 h 126"/>
                  <a:gd name="T38" fmla="*/ 2147483647 w 120"/>
                  <a:gd name="T39" fmla="*/ 2147483647 h 126"/>
                  <a:gd name="T40" fmla="*/ 2147483647 w 120"/>
                  <a:gd name="T41" fmla="*/ 2147483647 h 126"/>
                  <a:gd name="T42" fmla="*/ 2147483647 w 120"/>
                  <a:gd name="T43" fmla="*/ 2147483647 h 126"/>
                  <a:gd name="T44" fmla="*/ 2147483647 w 120"/>
                  <a:gd name="T45" fmla="*/ 2147483647 h 126"/>
                  <a:gd name="T46" fmla="*/ 2147483647 w 120"/>
                  <a:gd name="T47" fmla="*/ 2147483647 h 126"/>
                  <a:gd name="T48" fmla="*/ 2147483647 w 120"/>
                  <a:gd name="T49" fmla="*/ 2147483647 h 126"/>
                  <a:gd name="T50" fmla="*/ 2147483647 w 120"/>
                  <a:gd name="T51" fmla="*/ 2147483647 h 126"/>
                  <a:gd name="T52" fmla="*/ 2147483647 w 120"/>
                  <a:gd name="T53" fmla="*/ 2147483647 h 126"/>
                  <a:gd name="T54" fmla="*/ 2147483647 w 120"/>
                  <a:gd name="T55" fmla="*/ 2147483647 h 126"/>
                  <a:gd name="T56" fmla="*/ 2147483647 w 120"/>
                  <a:gd name="T57" fmla="*/ 2147483647 h 126"/>
                  <a:gd name="T58" fmla="*/ 2147483647 w 120"/>
                  <a:gd name="T59" fmla="*/ 2147483647 h 126"/>
                  <a:gd name="T60" fmla="*/ 2147483647 w 120"/>
                  <a:gd name="T61" fmla="*/ 2147483647 h 126"/>
                  <a:gd name="T62" fmla="*/ 2147483647 w 120"/>
                  <a:gd name="T63" fmla="*/ 2147483647 h 126"/>
                  <a:gd name="T64" fmla="*/ 2147483647 w 120"/>
                  <a:gd name="T65" fmla="*/ 2147483647 h 126"/>
                  <a:gd name="T66" fmla="*/ 2147483647 w 120"/>
                  <a:gd name="T67" fmla="*/ 2147483647 h 126"/>
                  <a:gd name="T68" fmla="*/ 2147483647 w 120"/>
                  <a:gd name="T69" fmla="*/ 2147483647 h 126"/>
                  <a:gd name="T70" fmla="*/ 2147483647 w 120"/>
                  <a:gd name="T71" fmla="*/ 2147483647 h 126"/>
                  <a:gd name="T72" fmla="*/ 2147483647 w 120"/>
                  <a:gd name="T73" fmla="*/ 2147483647 h 126"/>
                  <a:gd name="T74" fmla="*/ 2147483647 w 120"/>
                  <a:gd name="T75" fmla="*/ 2147483647 h 126"/>
                  <a:gd name="T76" fmla="*/ 2147483647 w 120"/>
                  <a:gd name="T77" fmla="*/ 2147483647 h 126"/>
                  <a:gd name="T78" fmla="*/ 0 w 120"/>
                  <a:gd name="T79" fmla="*/ 2147483647 h 126"/>
                  <a:gd name="T80" fmla="*/ 0 w 120"/>
                  <a:gd name="T81" fmla="*/ 2147483647 h 126"/>
                  <a:gd name="T82" fmla="*/ 2147483647 w 120"/>
                  <a:gd name="T83" fmla="*/ 2147483647 h 126"/>
                  <a:gd name="T84" fmla="*/ 2147483647 w 120"/>
                  <a:gd name="T85" fmla="*/ 2147483647 h 126"/>
                  <a:gd name="T86" fmla="*/ 2147483647 w 120"/>
                  <a:gd name="T87" fmla="*/ 2147483647 h 126"/>
                  <a:gd name="T88" fmla="*/ 2147483647 w 120"/>
                  <a:gd name="T89" fmla="*/ 2147483647 h 126"/>
                  <a:gd name="T90" fmla="*/ 2147483647 w 120"/>
                  <a:gd name="T91" fmla="*/ 2147483647 h 126"/>
                  <a:gd name="T92" fmla="*/ 2147483647 w 120"/>
                  <a:gd name="T93" fmla="*/ 2147483647 h 126"/>
                  <a:gd name="T94" fmla="*/ 2147483647 w 120"/>
                  <a:gd name="T95" fmla="*/ 2147483647 h 126"/>
                  <a:gd name="T96" fmla="*/ 2147483647 w 120"/>
                  <a:gd name="T97" fmla="*/ 2147483647 h 126"/>
                  <a:gd name="T98" fmla="*/ 2147483647 w 120"/>
                  <a:gd name="T99" fmla="*/ 2147483647 h 126"/>
                  <a:gd name="T100" fmla="*/ 2147483647 w 120"/>
                  <a:gd name="T101" fmla="*/ 2147483647 h 126"/>
                  <a:gd name="T102" fmla="*/ 2147483647 w 120"/>
                  <a:gd name="T103" fmla="*/ 2147483647 h 126"/>
                  <a:gd name="T104" fmla="*/ 2147483647 w 120"/>
                  <a:gd name="T105" fmla="*/ 2147483647 h 126"/>
                  <a:gd name="T106" fmla="*/ 2147483647 w 120"/>
                  <a:gd name="T107" fmla="*/ 0 h 126"/>
                  <a:gd name="T108" fmla="*/ 2147483647 w 120"/>
                  <a:gd name="T109" fmla="*/ 0 h 126"/>
                  <a:gd name="T110" fmla="*/ 2147483647 w 120"/>
                  <a:gd name="T111" fmla="*/ 0 h 1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0"/>
                  <a:gd name="T169" fmla="*/ 0 h 126"/>
                  <a:gd name="T170" fmla="*/ 120 w 120"/>
                  <a:gd name="T171" fmla="*/ 126 h 12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0" h="126">
                    <a:moveTo>
                      <a:pt x="78" y="0"/>
                    </a:moveTo>
                    <a:lnTo>
                      <a:pt x="78" y="6"/>
                    </a:lnTo>
                    <a:lnTo>
                      <a:pt x="94" y="10"/>
                    </a:lnTo>
                    <a:lnTo>
                      <a:pt x="106" y="14"/>
                    </a:lnTo>
                    <a:lnTo>
                      <a:pt x="112" y="18"/>
                    </a:lnTo>
                    <a:lnTo>
                      <a:pt x="116" y="22"/>
                    </a:lnTo>
                    <a:lnTo>
                      <a:pt x="120" y="28"/>
                    </a:lnTo>
                    <a:lnTo>
                      <a:pt x="120" y="36"/>
                    </a:lnTo>
                    <a:lnTo>
                      <a:pt x="120" y="44"/>
                    </a:lnTo>
                    <a:lnTo>
                      <a:pt x="118" y="50"/>
                    </a:lnTo>
                    <a:lnTo>
                      <a:pt x="116" y="56"/>
                    </a:lnTo>
                    <a:lnTo>
                      <a:pt x="116" y="66"/>
                    </a:lnTo>
                    <a:lnTo>
                      <a:pt x="116" y="76"/>
                    </a:lnTo>
                    <a:lnTo>
                      <a:pt x="114" y="86"/>
                    </a:lnTo>
                    <a:lnTo>
                      <a:pt x="112" y="96"/>
                    </a:lnTo>
                    <a:lnTo>
                      <a:pt x="106" y="104"/>
                    </a:lnTo>
                    <a:lnTo>
                      <a:pt x="94" y="116"/>
                    </a:lnTo>
                    <a:lnTo>
                      <a:pt x="90" y="126"/>
                    </a:lnTo>
                    <a:lnTo>
                      <a:pt x="80" y="124"/>
                    </a:lnTo>
                    <a:lnTo>
                      <a:pt x="74" y="122"/>
                    </a:lnTo>
                    <a:lnTo>
                      <a:pt x="68" y="120"/>
                    </a:lnTo>
                    <a:lnTo>
                      <a:pt x="62" y="118"/>
                    </a:lnTo>
                    <a:lnTo>
                      <a:pt x="54" y="120"/>
                    </a:lnTo>
                    <a:lnTo>
                      <a:pt x="50" y="114"/>
                    </a:lnTo>
                    <a:lnTo>
                      <a:pt x="46" y="114"/>
                    </a:lnTo>
                    <a:lnTo>
                      <a:pt x="42" y="112"/>
                    </a:lnTo>
                    <a:lnTo>
                      <a:pt x="38" y="110"/>
                    </a:lnTo>
                    <a:lnTo>
                      <a:pt x="34" y="108"/>
                    </a:lnTo>
                    <a:lnTo>
                      <a:pt x="34" y="102"/>
                    </a:lnTo>
                    <a:lnTo>
                      <a:pt x="32" y="92"/>
                    </a:lnTo>
                    <a:lnTo>
                      <a:pt x="30" y="86"/>
                    </a:lnTo>
                    <a:lnTo>
                      <a:pt x="26" y="82"/>
                    </a:lnTo>
                    <a:lnTo>
                      <a:pt x="18" y="76"/>
                    </a:lnTo>
                    <a:lnTo>
                      <a:pt x="12" y="72"/>
                    </a:lnTo>
                    <a:lnTo>
                      <a:pt x="8" y="66"/>
                    </a:lnTo>
                    <a:lnTo>
                      <a:pt x="6" y="62"/>
                    </a:lnTo>
                    <a:lnTo>
                      <a:pt x="8" y="60"/>
                    </a:lnTo>
                    <a:lnTo>
                      <a:pt x="6" y="58"/>
                    </a:lnTo>
                    <a:lnTo>
                      <a:pt x="4" y="54"/>
                    </a:lnTo>
                    <a:lnTo>
                      <a:pt x="0" y="48"/>
                    </a:lnTo>
                    <a:lnTo>
                      <a:pt x="0" y="42"/>
                    </a:lnTo>
                    <a:lnTo>
                      <a:pt x="6" y="46"/>
                    </a:lnTo>
                    <a:lnTo>
                      <a:pt x="12" y="46"/>
                    </a:lnTo>
                    <a:lnTo>
                      <a:pt x="16" y="46"/>
                    </a:lnTo>
                    <a:lnTo>
                      <a:pt x="20" y="46"/>
                    </a:lnTo>
                    <a:lnTo>
                      <a:pt x="30" y="36"/>
                    </a:lnTo>
                    <a:lnTo>
                      <a:pt x="42" y="24"/>
                    </a:lnTo>
                    <a:lnTo>
                      <a:pt x="54" y="16"/>
                    </a:lnTo>
                    <a:lnTo>
                      <a:pt x="58" y="12"/>
                    </a:lnTo>
                    <a:lnTo>
                      <a:pt x="56" y="8"/>
                    </a:lnTo>
                    <a:lnTo>
                      <a:pt x="56" y="6"/>
                    </a:lnTo>
                    <a:lnTo>
                      <a:pt x="58" y="4"/>
                    </a:lnTo>
                    <a:lnTo>
                      <a:pt x="62" y="2"/>
                    </a:lnTo>
                    <a:lnTo>
                      <a:pt x="68" y="0"/>
                    </a:lnTo>
                    <a:lnTo>
                      <a:pt x="76" y="0"/>
                    </a:lnTo>
                    <a:lnTo>
                      <a:pt x="7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6" name="Freeform 131"/>
              <p:cNvSpPr>
                <a:spLocks/>
              </p:cNvSpPr>
              <p:nvPr/>
            </p:nvSpPr>
            <p:spPr bwMode="auto">
              <a:xfrm>
                <a:off x="5395415" y="4849059"/>
                <a:ext cx="71493" cy="215046"/>
              </a:xfrm>
              <a:custGeom>
                <a:avLst/>
                <a:gdLst>
                  <a:gd name="T0" fmla="*/ 0 w 48"/>
                  <a:gd name="T1" fmla="*/ 2147483647 h 136"/>
                  <a:gd name="T2" fmla="*/ 2147483647 w 48"/>
                  <a:gd name="T3" fmla="*/ 2147483647 h 136"/>
                  <a:gd name="T4" fmla="*/ 2147483647 w 48"/>
                  <a:gd name="T5" fmla="*/ 2147483647 h 136"/>
                  <a:gd name="T6" fmla="*/ 2147483647 w 48"/>
                  <a:gd name="T7" fmla="*/ 2147483647 h 136"/>
                  <a:gd name="T8" fmla="*/ 2147483647 w 48"/>
                  <a:gd name="T9" fmla="*/ 2147483647 h 136"/>
                  <a:gd name="T10" fmla="*/ 2147483647 w 48"/>
                  <a:gd name="T11" fmla="*/ 2147483647 h 136"/>
                  <a:gd name="T12" fmla="*/ 2147483647 w 48"/>
                  <a:gd name="T13" fmla="*/ 2147483647 h 136"/>
                  <a:gd name="T14" fmla="*/ 2147483647 w 48"/>
                  <a:gd name="T15" fmla="*/ 2147483647 h 136"/>
                  <a:gd name="T16" fmla="*/ 2147483647 w 48"/>
                  <a:gd name="T17" fmla="*/ 2147483647 h 136"/>
                  <a:gd name="T18" fmla="*/ 2147483647 w 48"/>
                  <a:gd name="T19" fmla="*/ 2147483647 h 136"/>
                  <a:gd name="T20" fmla="*/ 2147483647 w 48"/>
                  <a:gd name="T21" fmla="*/ 2147483647 h 136"/>
                  <a:gd name="T22" fmla="*/ 2147483647 w 48"/>
                  <a:gd name="T23" fmla="*/ 2147483647 h 136"/>
                  <a:gd name="T24" fmla="*/ 2147483647 w 48"/>
                  <a:gd name="T25" fmla="*/ 2147483647 h 136"/>
                  <a:gd name="T26" fmla="*/ 2147483647 w 48"/>
                  <a:gd name="T27" fmla="*/ 2147483647 h 136"/>
                  <a:gd name="T28" fmla="*/ 2147483647 w 48"/>
                  <a:gd name="T29" fmla="*/ 2147483647 h 136"/>
                  <a:gd name="T30" fmla="*/ 2147483647 w 48"/>
                  <a:gd name="T31" fmla="*/ 2147483647 h 136"/>
                  <a:gd name="T32" fmla="*/ 2147483647 w 48"/>
                  <a:gd name="T33" fmla="*/ 2147483647 h 136"/>
                  <a:gd name="T34" fmla="*/ 2147483647 w 48"/>
                  <a:gd name="T35" fmla="*/ 2147483647 h 136"/>
                  <a:gd name="T36" fmla="*/ 2147483647 w 48"/>
                  <a:gd name="T37" fmla="*/ 2147483647 h 136"/>
                  <a:gd name="T38" fmla="*/ 2147483647 w 48"/>
                  <a:gd name="T39" fmla="*/ 2147483647 h 136"/>
                  <a:gd name="T40" fmla="*/ 2147483647 w 48"/>
                  <a:gd name="T41" fmla="*/ 2147483647 h 136"/>
                  <a:gd name="T42" fmla="*/ 2147483647 w 48"/>
                  <a:gd name="T43" fmla="*/ 2147483647 h 136"/>
                  <a:gd name="T44" fmla="*/ 2147483647 w 48"/>
                  <a:gd name="T45" fmla="*/ 2147483647 h 136"/>
                  <a:gd name="T46" fmla="*/ 2147483647 w 48"/>
                  <a:gd name="T47" fmla="*/ 2147483647 h 136"/>
                  <a:gd name="T48" fmla="*/ 2147483647 w 48"/>
                  <a:gd name="T49" fmla="*/ 2147483647 h 136"/>
                  <a:gd name="T50" fmla="*/ 2147483647 w 48"/>
                  <a:gd name="T51" fmla="*/ 2147483647 h 136"/>
                  <a:gd name="T52" fmla="*/ 2147483647 w 48"/>
                  <a:gd name="T53" fmla="*/ 2147483647 h 136"/>
                  <a:gd name="T54" fmla="*/ 2147483647 w 48"/>
                  <a:gd name="T55" fmla="*/ 2147483647 h 136"/>
                  <a:gd name="T56" fmla="*/ 2147483647 w 48"/>
                  <a:gd name="T57" fmla="*/ 2147483647 h 136"/>
                  <a:gd name="T58" fmla="*/ 2147483647 w 48"/>
                  <a:gd name="T59" fmla="*/ 2147483647 h 136"/>
                  <a:gd name="T60" fmla="*/ 2147483647 w 48"/>
                  <a:gd name="T61" fmla="*/ 2147483647 h 136"/>
                  <a:gd name="T62" fmla="*/ 2147483647 w 48"/>
                  <a:gd name="T63" fmla="*/ 2147483647 h 136"/>
                  <a:gd name="T64" fmla="*/ 2147483647 w 48"/>
                  <a:gd name="T65" fmla="*/ 0 h 136"/>
                  <a:gd name="T66" fmla="*/ 2147483647 w 48"/>
                  <a:gd name="T67" fmla="*/ 0 h 136"/>
                  <a:gd name="T68" fmla="*/ 2147483647 w 48"/>
                  <a:gd name="T69" fmla="*/ 2147483647 h 136"/>
                  <a:gd name="T70" fmla="*/ 2147483647 w 48"/>
                  <a:gd name="T71" fmla="*/ 2147483647 h 136"/>
                  <a:gd name="T72" fmla="*/ 2147483647 w 48"/>
                  <a:gd name="T73" fmla="*/ 2147483647 h 136"/>
                  <a:gd name="T74" fmla="*/ 2147483647 w 48"/>
                  <a:gd name="T75" fmla="*/ 2147483647 h 136"/>
                  <a:gd name="T76" fmla="*/ 2147483647 w 48"/>
                  <a:gd name="T77" fmla="*/ 2147483647 h 136"/>
                  <a:gd name="T78" fmla="*/ 2147483647 w 48"/>
                  <a:gd name="T79" fmla="*/ 2147483647 h 136"/>
                  <a:gd name="T80" fmla="*/ 2147483647 w 48"/>
                  <a:gd name="T81" fmla="*/ 2147483647 h 136"/>
                  <a:gd name="T82" fmla="*/ 2147483647 w 48"/>
                  <a:gd name="T83" fmla="*/ 2147483647 h 136"/>
                  <a:gd name="T84" fmla="*/ 2147483647 w 48"/>
                  <a:gd name="T85" fmla="*/ 2147483647 h 136"/>
                  <a:gd name="T86" fmla="*/ 2147483647 w 48"/>
                  <a:gd name="T87" fmla="*/ 2147483647 h 136"/>
                  <a:gd name="T88" fmla="*/ 0 w 48"/>
                  <a:gd name="T89" fmla="*/ 2147483647 h 136"/>
                  <a:gd name="T90" fmla="*/ 0 w 48"/>
                  <a:gd name="T91" fmla="*/ 2147483647 h 136"/>
                  <a:gd name="T92" fmla="*/ 0 w 48"/>
                  <a:gd name="T93" fmla="*/ 2147483647 h 136"/>
                  <a:gd name="T94" fmla="*/ 0 w 48"/>
                  <a:gd name="T95" fmla="*/ 2147483647 h 136"/>
                  <a:gd name="T96" fmla="*/ 0 w 48"/>
                  <a:gd name="T97" fmla="*/ 2147483647 h 1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8"/>
                  <a:gd name="T148" fmla="*/ 0 h 136"/>
                  <a:gd name="T149" fmla="*/ 48 w 48"/>
                  <a:gd name="T150" fmla="*/ 136 h 1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8" h="136">
                    <a:moveTo>
                      <a:pt x="0" y="82"/>
                    </a:moveTo>
                    <a:lnTo>
                      <a:pt x="6" y="82"/>
                    </a:lnTo>
                    <a:lnTo>
                      <a:pt x="8" y="88"/>
                    </a:lnTo>
                    <a:lnTo>
                      <a:pt x="12" y="90"/>
                    </a:lnTo>
                    <a:lnTo>
                      <a:pt x="18" y="90"/>
                    </a:lnTo>
                    <a:lnTo>
                      <a:pt x="26" y="90"/>
                    </a:lnTo>
                    <a:lnTo>
                      <a:pt x="26" y="100"/>
                    </a:lnTo>
                    <a:lnTo>
                      <a:pt x="24" y="108"/>
                    </a:lnTo>
                    <a:lnTo>
                      <a:pt x="22" y="118"/>
                    </a:lnTo>
                    <a:lnTo>
                      <a:pt x="24" y="126"/>
                    </a:lnTo>
                    <a:lnTo>
                      <a:pt x="28" y="128"/>
                    </a:lnTo>
                    <a:lnTo>
                      <a:pt x="32" y="132"/>
                    </a:lnTo>
                    <a:lnTo>
                      <a:pt x="34" y="136"/>
                    </a:lnTo>
                    <a:lnTo>
                      <a:pt x="34" y="128"/>
                    </a:lnTo>
                    <a:lnTo>
                      <a:pt x="36" y="126"/>
                    </a:lnTo>
                    <a:lnTo>
                      <a:pt x="38" y="124"/>
                    </a:lnTo>
                    <a:lnTo>
                      <a:pt x="42" y="120"/>
                    </a:lnTo>
                    <a:lnTo>
                      <a:pt x="44" y="118"/>
                    </a:lnTo>
                    <a:lnTo>
                      <a:pt x="46" y="112"/>
                    </a:lnTo>
                    <a:lnTo>
                      <a:pt x="48" y="106"/>
                    </a:lnTo>
                    <a:lnTo>
                      <a:pt x="48" y="98"/>
                    </a:lnTo>
                    <a:lnTo>
                      <a:pt x="48" y="92"/>
                    </a:lnTo>
                    <a:lnTo>
                      <a:pt x="44" y="86"/>
                    </a:lnTo>
                    <a:lnTo>
                      <a:pt x="36" y="74"/>
                    </a:lnTo>
                    <a:lnTo>
                      <a:pt x="30" y="66"/>
                    </a:lnTo>
                    <a:lnTo>
                      <a:pt x="28" y="60"/>
                    </a:lnTo>
                    <a:lnTo>
                      <a:pt x="26" y="54"/>
                    </a:lnTo>
                    <a:lnTo>
                      <a:pt x="28" y="46"/>
                    </a:lnTo>
                    <a:lnTo>
                      <a:pt x="30" y="38"/>
                    </a:lnTo>
                    <a:lnTo>
                      <a:pt x="30" y="12"/>
                    </a:lnTo>
                    <a:lnTo>
                      <a:pt x="28" y="10"/>
                    </a:lnTo>
                    <a:lnTo>
                      <a:pt x="26" y="6"/>
                    </a:lnTo>
                    <a:lnTo>
                      <a:pt x="24" y="0"/>
                    </a:lnTo>
                    <a:lnTo>
                      <a:pt x="8" y="0"/>
                    </a:lnTo>
                    <a:lnTo>
                      <a:pt x="10" y="8"/>
                    </a:lnTo>
                    <a:lnTo>
                      <a:pt x="14" y="18"/>
                    </a:lnTo>
                    <a:lnTo>
                      <a:pt x="12" y="20"/>
                    </a:lnTo>
                    <a:lnTo>
                      <a:pt x="10" y="24"/>
                    </a:lnTo>
                    <a:lnTo>
                      <a:pt x="6" y="28"/>
                    </a:lnTo>
                    <a:lnTo>
                      <a:pt x="6" y="34"/>
                    </a:lnTo>
                    <a:lnTo>
                      <a:pt x="6" y="44"/>
                    </a:lnTo>
                    <a:lnTo>
                      <a:pt x="8" y="50"/>
                    </a:lnTo>
                    <a:lnTo>
                      <a:pt x="4" y="56"/>
                    </a:lnTo>
                    <a:lnTo>
                      <a:pt x="2" y="62"/>
                    </a:lnTo>
                    <a:lnTo>
                      <a:pt x="0" y="68"/>
                    </a:lnTo>
                    <a:lnTo>
                      <a:pt x="0" y="74"/>
                    </a:lnTo>
                    <a:lnTo>
                      <a:pt x="0" y="76"/>
                    </a:lnTo>
                    <a:lnTo>
                      <a:pt x="0" y="80"/>
                    </a:lnTo>
                    <a:lnTo>
                      <a:pt x="0"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7" name="Freeform 132"/>
              <p:cNvSpPr>
                <a:spLocks/>
              </p:cNvSpPr>
              <p:nvPr/>
            </p:nvSpPr>
            <p:spPr bwMode="auto">
              <a:xfrm>
                <a:off x="5144037" y="4807908"/>
                <a:ext cx="272133" cy="286728"/>
              </a:xfrm>
              <a:custGeom>
                <a:avLst/>
                <a:gdLst>
                  <a:gd name="T0" fmla="*/ 2147483647 w 186"/>
                  <a:gd name="T1" fmla="*/ 2147483647 h 182"/>
                  <a:gd name="T2" fmla="*/ 2147483647 w 186"/>
                  <a:gd name="T3" fmla="*/ 2147483647 h 182"/>
                  <a:gd name="T4" fmla="*/ 2147483647 w 186"/>
                  <a:gd name="T5" fmla="*/ 2147483647 h 182"/>
                  <a:gd name="T6" fmla="*/ 2147483647 w 186"/>
                  <a:gd name="T7" fmla="*/ 2147483647 h 182"/>
                  <a:gd name="T8" fmla="*/ 2147483647 w 186"/>
                  <a:gd name="T9" fmla="*/ 2147483647 h 182"/>
                  <a:gd name="T10" fmla="*/ 2147483647 w 186"/>
                  <a:gd name="T11" fmla="*/ 2147483647 h 182"/>
                  <a:gd name="T12" fmla="*/ 2147483647 w 186"/>
                  <a:gd name="T13" fmla="*/ 2147483647 h 182"/>
                  <a:gd name="T14" fmla="*/ 2147483647 w 186"/>
                  <a:gd name="T15" fmla="*/ 2147483647 h 182"/>
                  <a:gd name="T16" fmla="*/ 2147483647 w 186"/>
                  <a:gd name="T17" fmla="*/ 2147483647 h 182"/>
                  <a:gd name="T18" fmla="*/ 2147483647 w 186"/>
                  <a:gd name="T19" fmla="*/ 2147483647 h 182"/>
                  <a:gd name="T20" fmla="*/ 2147483647 w 186"/>
                  <a:gd name="T21" fmla="*/ 2147483647 h 182"/>
                  <a:gd name="T22" fmla="*/ 2147483647 w 186"/>
                  <a:gd name="T23" fmla="*/ 2147483647 h 182"/>
                  <a:gd name="T24" fmla="*/ 2147483647 w 186"/>
                  <a:gd name="T25" fmla="*/ 2147483647 h 182"/>
                  <a:gd name="T26" fmla="*/ 2147483647 w 186"/>
                  <a:gd name="T27" fmla="*/ 2147483647 h 182"/>
                  <a:gd name="T28" fmla="*/ 2147483647 w 186"/>
                  <a:gd name="T29" fmla="*/ 2147483647 h 182"/>
                  <a:gd name="T30" fmla="*/ 2147483647 w 186"/>
                  <a:gd name="T31" fmla="*/ 2147483647 h 182"/>
                  <a:gd name="T32" fmla="*/ 2147483647 w 186"/>
                  <a:gd name="T33" fmla="*/ 2147483647 h 182"/>
                  <a:gd name="T34" fmla="*/ 2147483647 w 186"/>
                  <a:gd name="T35" fmla="*/ 0 h 182"/>
                  <a:gd name="T36" fmla="*/ 2147483647 w 186"/>
                  <a:gd name="T37" fmla="*/ 2147483647 h 182"/>
                  <a:gd name="T38" fmla="*/ 2147483647 w 186"/>
                  <a:gd name="T39" fmla="*/ 2147483647 h 182"/>
                  <a:gd name="T40" fmla="*/ 2147483647 w 186"/>
                  <a:gd name="T41" fmla="*/ 2147483647 h 182"/>
                  <a:gd name="T42" fmla="*/ 2147483647 w 186"/>
                  <a:gd name="T43" fmla="*/ 2147483647 h 182"/>
                  <a:gd name="T44" fmla="*/ 2147483647 w 186"/>
                  <a:gd name="T45" fmla="*/ 2147483647 h 182"/>
                  <a:gd name="T46" fmla="*/ 2147483647 w 186"/>
                  <a:gd name="T47" fmla="*/ 2147483647 h 182"/>
                  <a:gd name="T48" fmla="*/ 2147483647 w 186"/>
                  <a:gd name="T49" fmla="*/ 2147483647 h 182"/>
                  <a:gd name="T50" fmla="*/ 2147483647 w 186"/>
                  <a:gd name="T51" fmla="*/ 2147483647 h 182"/>
                  <a:gd name="T52" fmla="*/ 2147483647 w 186"/>
                  <a:gd name="T53" fmla="*/ 2147483647 h 182"/>
                  <a:gd name="T54" fmla="*/ 2147483647 w 186"/>
                  <a:gd name="T55" fmla="*/ 2147483647 h 182"/>
                  <a:gd name="T56" fmla="*/ 2147483647 w 186"/>
                  <a:gd name="T57" fmla="*/ 2147483647 h 182"/>
                  <a:gd name="T58" fmla="*/ 2147483647 w 186"/>
                  <a:gd name="T59" fmla="*/ 2147483647 h 182"/>
                  <a:gd name="T60" fmla="*/ 2147483647 w 186"/>
                  <a:gd name="T61" fmla="*/ 2147483647 h 182"/>
                  <a:gd name="T62" fmla="*/ 2147483647 w 186"/>
                  <a:gd name="T63" fmla="*/ 2147483647 h 182"/>
                  <a:gd name="T64" fmla="*/ 2147483647 w 186"/>
                  <a:gd name="T65" fmla="*/ 2147483647 h 182"/>
                  <a:gd name="T66" fmla="*/ 2147483647 w 186"/>
                  <a:gd name="T67" fmla="*/ 2147483647 h 182"/>
                  <a:gd name="T68" fmla="*/ 2147483647 w 186"/>
                  <a:gd name="T69" fmla="*/ 2147483647 h 182"/>
                  <a:gd name="T70" fmla="*/ 2147483647 w 186"/>
                  <a:gd name="T71" fmla="*/ 2147483647 h 182"/>
                  <a:gd name="T72" fmla="*/ 0 w 186"/>
                  <a:gd name="T73" fmla="*/ 2147483647 h 182"/>
                  <a:gd name="T74" fmla="*/ 2147483647 w 186"/>
                  <a:gd name="T75" fmla="*/ 2147483647 h 182"/>
                  <a:gd name="T76" fmla="*/ 2147483647 w 186"/>
                  <a:gd name="T77" fmla="*/ 2147483647 h 182"/>
                  <a:gd name="T78" fmla="*/ 2147483647 w 186"/>
                  <a:gd name="T79" fmla="*/ 2147483647 h 182"/>
                  <a:gd name="T80" fmla="*/ 2147483647 w 186"/>
                  <a:gd name="T81" fmla="*/ 2147483647 h 182"/>
                  <a:gd name="T82" fmla="*/ 2147483647 w 186"/>
                  <a:gd name="T83" fmla="*/ 2147483647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86"/>
                  <a:gd name="T127" fmla="*/ 0 h 182"/>
                  <a:gd name="T128" fmla="*/ 186 w 186"/>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86" h="182">
                    <a:moveTo>
                      <a:pt x="72" y="182"/>
                    </a:moveTo>
                    <a:lnTo>
                      <a:pt x="82" y="172"/>
                    </a:lnTo>
                    <a:lnTo>
                      <a:pt x="94" y="160"/>
                    </a:lnTo>
                    <a:lnTo>
                      <a:pt x="106" y="152"/>
                    </a:lnTo>
                    <a:lnTo>
                      <a:pt x="110" y="148"/>
                    </a:lnTo>
                    <a:lnTo>
                      <a:pt x="108" y="144"/>
                    </a:lnTo>
                    <a:lnTo>
                      <a:pt x="108" y="142"/>
                    </a:lnTo>
                    <a:lnTo>
                      <a:pt x="110" y="140"/>
                    </a:lnTo>
                    <a:lnTo>
                      <a:pt x="114" y="138"/>
                    </a:lnTo>
                    <a:lnTo>
                      <a:pt x="120" y="136"/>
                    </a:lnTo>
                    <a:lnTo>
                      <a:pt x="130" y="136"/>
                    </a:lnTo>
                    <a:lnTo>
                      <a:pt x="128" y="132"/>
                    </a:lnTo>
                    <a:lnTo>
                      <a:pt x="128" y="128"/>
                    </a:lnTo>
                    <a:lnTo>
                      <a:pt x="128" y="126"/>
                    </a:lnTo>
                    <a:lnTo>
                      <a:pt x="134" y="124"/>
                    </a:lnTo>
                    <a:lnTo>
                      <a:pt x="140" y="120"/>
                    </a:lnTo>
                    <a:lnTo>
                      <a:pt x="150" y="116"/>
                    </a:lnTo>
                    <a:lnTo>
                      <a:pt x="162" y="114"/>
                    </a:lnTo>
                    <a:lnTo>
                      <a:pt x="172" y="108"/>
                    </a:lnTo>
                    <a:lnTo>
                      <a:pt x="172" y="98"/>
                    </a:lnTo>
                    <a:lnTo>
                      <a:pt x="172" y="92"/>
                    </a:lnTo>
                    <a:lnTo>
                      <a:pt x="174" y="86"/>
                    </a:lnTo>
                    <a:lnTo>
                      <a:pt x="180" y="76"/>
                    </a:lnTo>
                    <a:lnTo>
                      <a:pt x="178" y="70"/>
                    </a:lnTo>
                    <a:lnTo>
                      <a:pt x="178" y="60"/>
                    </a:lnTo>
                    <a:lnTo>
                      <a:pt x="178" y="54"/>
                    </a:lnTo>
                    <a:lnTo>
                      <a:pt x="182" y="50"/>
                    </a:lnTo>
                    <a:lnTo>
                      <a:pt x="184" y="46"/>
                    </a:lnTo>
                    <a:lnTo>
                      <a:pt x="186" y="44"/>
                    </a:lnTo>
                    <a:lnTo>
                      <a:pt x="182" y="34"/>
                    </a:lnTo>
                    <a:lnTo>
                      <a:pt x="180" y="26"/>
                    </a:lnTo>
                    <a:lnTo>
                      <a:pt x="166" y="16"/>
                    </a:lnTo>
                    <a:lnTo>
                      <a:pt x="160" y="12"/>
                    </a:lnTo>
                    <a:lnTo>
                      <a:pt x="150" y="8"/>
                    </a:lnTo>
                    <a:lnTo>
                      <a:pt x="146" y="6"/>
                    </a:lnTo>
                    <a:lnTo>
                      <a:pt x="140" y="0"/>
                    </a:lnTo>
                    <a:lnTo>
                      <a:pt x="136" y="0"/>
                    </a:lnTo>
                    <a:lnTo>
                      <a:pt x="128" y="2"/>
                    </a:lnTo>
                    <a:lnTo>
                      <a:pt x="118" y="8"/>
                    </a:lnTo>
                    <a:lnTo>
                      <a:pt x="112" y="10"/>
                    </a:lnTo>
                    <a:lnTo>
                      <a:pt x="108" y="14"/>
                    </a:lnTo>
                    <a:lnTo>
                      <a:pt x="106" y="18"/>
                    </a:lnTo>
                    <a:lnTo>
                      <a:pt x="104" y="24"/>
                    </a:lnTo>
                    <a:lnTo>
                      <a:pt x="104" y="62"/>
                    </a:lnTo>
                    <a:lnTo>
                      <a:pt x="106" y="70"/>
                    </a:lnTo>
                    <a:lnTo>
                      <a:pt x="108" y="72"/>
                    </a:lnTo>
                    <a:lnTo>
                      <a:pt x="114" y="76"/>
                    </a:lnTo>
                    <a:lnTo>
                      <a:pt x="124" y="76"/>
                    </a:lnTo>
                    <a:lnTo>
                      <a:pt x="124" y="88"/>
                    </a:lnTo>
                    <a:lnTo>
                      <a:pt x="122" y="92"/>
                    </a:lnTo>
                    <a:lnTo>
                      <a:pt x="120" y="96"/>
                    </a:lnTo>
                    <a:lnTo>
                      <a:pt x="116" y="98"/>
                    </a:lnTo>
                    <a:lnTo>
                      <a:pt x="114" y="98"/>
                    </a:lnTo>
                    <a:lnTo>
                      <a:pt x="110" y="90"/>
                    </a:lnTo>
                    <a:lnTo>
                      <a:pt x="106" y="86"/>
                    </a:lnTo>
                    <a:lnTo>
                      <a:pt x="96" y="78"/>
                    </a:lnTo>
                    <a:lnTo>
                      <a:pt x="90" y="72"/>
                    </a:lnTo>
                    <a:lnTo>
                      <a:pt x="86" y="70"/>
                    </a:lnTo>
                    <a:lnTo>
                      <a:pt x="86" y="66"/>
                    </a:lnTo>
                    <a:lnTo>
                      <a:pt x="80" y="68"/>
                    </a:lnTo>
                    <a:lnTo>
                      <a:pt x="78" y="70"/>
                    </a:lnTo>
                    <a:lnTo>
                      <a:pt x="76" y="70"/>
                    </a:lnTo>
                    <a:lnTo>
                      <a:pt x="72" y="72"/>
                    </a:lnTo>
                    <a:lnTo>
                      <a:pt x="66" y="70"/>
                    </a:lnTo>
                    <a:lnTo>
                      <a:pt x="60" y="68"/>
                    </a:lnTo>
                    <a:lnTo>
                      <a:pt x="56" y="64"/>
                    </a:lnTo>
                    <a:lnTo>
                      <a:pt x="54" y="60"/>
                    </a:lnTo>
                    <a:lnTo>
                      <a:pt x="32" y="52"/>
                    </a:lnTo>
                    <a:lnTo>
                      <a:pt x="32" y="82"/>
                    </a:lnTo>
                    <a:lnTo>
                      <a:pt x="30" y="86"/>
                    </a:lnTo>
                    <a:lnTo>
                      <a:pt x="26" y="88"/>
                    </a:lnTo>
                    <a:lnTo>
                      <a:pt x="24" y="88"/>
                    </a:lnTo>
                    <a:lnTo>
                      <a:pt x="0" y="88"/>
                    </a:lnTo>
                    <a:lnTo>
                      <a:pt x="0" y="152"/>
                    </a:lnTo>
                    <a:lnTo>
                      <a:pt x="16" y="170"/>
                    </a:lnTo>
                    <a:lnTo>
                      <a:pt x="18" y="172"/>
                    </a:lnTo>
                    <a:lnTo>
                      <a:pt x="22" y="174"/>
                    </a:lnTo>
                    <a:lnTo>
                      <a:pt x="28" y="172"/>
                    </a:lnTo>
                    <a:lnTo>
                      <a:pt x="36" y="170"/>
                    </a:lnTo>
                    <a:lnTo>
                      <a:pt x="40" y="172"/>
                    </a:lnTo>
                    <a:lnTo>
                      <a:pt x="46" y="176"/>
                    </a:lnTo>
                    <a:lnTo>
                      <a:pt x="52" y="178"/>
                    </a:lnTo>
                    <a:lnTo>
                      <a:pt x="58" y="182"/>
                    </a:lnTo>
                    <a:lnTo>
                      <a:pt x="72" y="1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8" name="Freeform 133"/>
              <p:cNvSpPr>
                <a:spLocks/>
              </p:cNvSpPr>
              <p:nvPr/>
            </p:nvSpPr>
            <p:spPr bwMode="auto">
              <a:xfrm>
                <a:off x="4904191" y="4744190"/>
                <a:ext cx="287124" cy="346463"/>
              </a:xfrm>
              <a:custGeom>
                <a:avLst/>
                <a:gdLst>
                  <a:gd name="T0" fmla="*/ 2147483647 w 197"/>
                  <a:gd name="T1" fmla="*/ 2147483647 h 220"/>
                  <a:gd name="T2" fmla="*/ 2147483647 w 197"/>
                  <a:gd name="T3" fmla="*/ 2147483647 h 220"/>
                  <a:gd name="T4" fmla="*/ 2147483647 w 197"/>
                  <a:gd name="T5" fmla="*/ 2147483647 h 220"/>
                  <a:gd name="T6" fmla="*/ 2147483647 w 197"/>
                  <a:gd name="T7" fmla="*/ 2147483647 h 220"/>
                  <a:gd name="T8" fmla="*/ 2147483647 w 197"/>
                  <a:gd name="T9" fmla="*/ 2147483647 h 220"/>
                  <a:gd name="T10" fmla="*/ 2147483647 w 197"/>
                  <a:gd name="T11" fmla="*/ 2147483647 h 220"/>
                  <a:gd name="T12" fmla="*/ 0 w 197"/>
                  <a:gd name="T13" fmla="*/ 2147483647 h 220"/>
                  <a:gd name="T14" fmla="*/ 2147483647 w 197"/>
                  <a:gd name="T15" fmla="*/ 2147483647 h 220"/>
                  <a:gd name="T16" fmla="*/ 2147483647 w 197"/>
                  <a:gd name="T17" fmla="*/ 2147483647 h 220"/>
                  <a:gd name="T18" fmla="*/ 2147483647 w 197"/>
                  <a:gd name="T19" fmla="*/ 2147483647 h 220"/>
                  <a:gd name="T20" fmla="*/ 2147483647 w 197"/>
                  <a:gd name="T21" fmla="*/ 2147483647 h 220"/>
                  <a:gd name="T22" fmla="*/ 2147483647 w 197"/>
                  <a:gd name="T23" fmla="*/ 2147483647 h 220"/>
                  <a:gd name="T24" fmla="*/ 2147483647 w 197"/>
                  <a:gd name="T25" fmla="*/ 2147483647 h 220"/>
                  <a:gd name="T26" fmla="*/ 2147483647 w 197"/>
                  <a:gd name="T27" fmla="*/ 2147483647 h 220"/>
                  <a:gd name="T28" fmla="*/ 2147483647 w 197"/>
                  <a:gd name="T29" fmla="*/ 2147483647 h 220"/>
                  <a:gd name="T30" fmla="*/ 2147483647 w 197"/>
                  <a:gd name="T31" fmla="*/ 2147483647 h 220"/>
                  <a:gd name="T32" fmla="*/ 2147483647 w 197"/>
                  <a:gd name="T33" fmla="*/ 2147483647 h 220"/>
                  <a:gd name="T34" fmla="*/ 2147483647 w 197"/>
                  <a:gd name="T35" fmla="*/ 0 h 220"/>
                  <a:gd name="T36" fmla="*/ 2147483647 w 197"/>
                  <a:gd name="T37" fmla="*/ 2147483647 h 220"/>
                  <a:gd name="T38" fmla="*/ 2147483647 w 197"/>
                  <a:gd name="T39" fmla="*/ 2147483647 h 220"/>
                  <a:gd name="T40" fmla="*/ 2147483647 w 197"/>
                  <a:gd name="T41" fmla="*/ 2147483647 h 220"/>
                  <a:gd name="T42" fmla="*/ 2147483647 w 197"/>
                  <a:gd name="T43" fmla="*/ 2147483647 h 220"/>
                  <a:gd name="T44" fmla="*/ 2147483647 w 197"/>
                  <a:gd name="T45" fmla="*/ 2147483647 h 220"/>
                  <a:gd name="T46" fmla="*/ 2147483647 w 197"/>
                  <a:gd name="T47" fmla="*/ 2147483647 h 220"/>
                  <a:gd name="T48" fmla="*/ 2147483647 w 197"/>
                  <a:gd name="T49" fmla="*/ 2147483647 h 220"/>
                  <a:gd name="T50" fmla="*/ 2147483647 w 197"/>
                  <a:gd name="T51" fmla="*/ 2147483647 h 220"/>
                  <a:gd name="T52" fmla="*/ 2147483647 w 197"/>
                  <a:gd name="T53" fmla="*/ 2147483647 h 220"/>
                  <a:gd name="T54" fmla="*/ 2147483647 w 197"/>
                  <a:gd name="T55" fmla="*/ 2147483647 h 220"/>
                  <a:gd name="T56" fmla="*/ 2147483647 w 197"/>
                  <a:gd name="T57" fmla="*/ 2147483647 h 220"/>
                  <a:gd name="T58" fmla="*/ 2147483647 w 197"/>
                  <a:gd name="T59" fmla="*/ 2147483647 h 220"/>
                  <a:gd name="T60" fmla="*/ 2147483647 w 197"/>
                  <a:gd name="T61" fmla="*/ 2147483647 h 220"/>
                  <a:gd name="T62" fmla="*/ 2147483647 w 197"/>
                  <a:gd name="T63" fmla="*/ 2147483647 h 220"/>
                  <a:gd name="T64" fmla="*/ 2147483647 w 197"/>
                  <a:gd name="T65" fmla="*/ 2147483647 h 220"/>
                  <a:gd name="T66" fmla="*/ 2147483647 w 197"/>
                  <a:gd name="T67" fmla="*/ 2147483647 h 220"/>
                  <a:gd name="T68" fmla="*/ 2147483647 w 197"/>
                  <a:gd name="T69" fmla="*/ 2147483647 h 220"/>
                  <a:gd name="T70" fmla="*/ 2147483647 w 197"/>
                  <a:gd name="T71" fmla="*/ 2147483647 h 2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7"/>
                  <a:gd name="T109" fmla="*/ 0 h 220"/>
                  <a:gd name="T110" fmla="*/ 197 w 197"/>
                  <a:gd name="T111" fmla="*/ 220 h 2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7" h="220">
                    <a:moveTo>
                      <a:pt x="181" y="212"/>
                    </a:moveTo>
                    <a:lnTo>
                      <a:pt x="159" y="220"/>
                    </a:lnTo>
                    <a:lnTo>
                      <a:pt x="117" y="220"/>
                    </a:lnTo>
                    <a:lnTo>
                      <a:pt x="107" y="216"/>
                    </a:lnTo>
                    <a:lnTo>
                      <a:pt x="105" y="214"/>
                    </a:lnTo>
                    <a:lnTo>
                      <a:pt x="101" y="210"/>
                    </a:lnTo>
                    <a:lnTo>
                      <a:pt x="33" y="210"/>
                    </a:lnTo>
                    <a:lnTo>
                      <a:pt x="27" y="206"/>
                    </a:lnTo>
                    <a:lnTo>
                      <a:pt x="25" y="204"/>
                    </a:lnTo>
                    <a:lnTo>
                      <a:pt x="21" y="204"/>
                    </a:lnTo>
                    <a:lnTo>
                      <a:pt x="11" y="206"/>
                    </a:lnTo>
                    <a:lnTo>
                      <a:pt x="4" y="206"/>
                    </a:lnTo>
                    <a:lnTo>
                      <a:pt x="0" y="204"/>
                    </a:lnTo>
                    <a:lnTo>
                      <a:pt x="0" y="194"/>
                    </a:lnTo>
                    <a:lnTo>
                      <a:pt x="4" y="188"/>
                    </a:lnTo>
                    <a:lnTo>
                      <a:pt x="4" y="180"/>
                    </a:lnTo>
                    <a:lnTo>
                      <a:pt x="4" y="174"/>
                    </a:lnTo>
                    <a:lnTo>
                      <a:pt x="7" y="162"/>
                    </a:lnTo>
                    <a:lnTo>
                      <a:pt x="11" y="150"/>
                    </a:lnTo>
                    <a:lnTo>
                      <a:pt x="13" y="140"/>
                    </a:lnTo>
                    <a:lnTo>
                      <a:pt x="19" y="132"/>
                    </a:lnTo>
                    <a:lnTo>
                      <a:pt x="25" y="122"/>
                    </a:lnTo>
                    <a:lnTo>
                      <a:pt x="31" y="112"/>
                    </a:lnTo>
                    <a:lnTo>
                      <a:pt x="35" y="104"/>
                    </a:lnTo>
                    <a:lnTo>
                      <a:pt x="35" y="92"/>
                    </a:lnTo>
                    <a:lnTo>
                      <a:pt x="33" y="84"/>
                    </a:lnTo>
                    <a:lnTo>
                      <a:pt x="29" y="74"/>
                    </a:lnTo>
                    <a:lnTo>
                      <a:pt x="25" y="66"/>
                    </a:lnTo>
                    <a:lnTo>
                      <a:pt x="23" y="56"/>
                    </a:lnTo>
                    <a:lnTo>
                      <a:pt x="23" y="52"/>
                    </a:lnTo>
                    <a:lnTo>
                      <a:pt x="25" y="48"/>
                    </a:lnTo>
                    <a:lnTo>
                      <a:pt x="27" y="44"/>
                    </a:lnTo>
                    <a:lnTo>
                      <a:pt x="27" y="40"/>
                    </a:lnTo>
                    <a:lnTo>
                      <a:pt x="27" y="32"/>
                    </a:lnTo>
                    <a:lnTo>
                      <a:pt x="23" y="24"/>
                    </a:lnTo>
                    <a:lnTo>
                      <a:pt x="15" y="0"/>
                    </a:lnTo>
                    <a:lnTo>
                      <a:pt x="79" y="0"/>
                    </a:lnTo>
                    <a:lnTo>
                      <a:pt x="79" y="12"/>
                    </a:lnTo>
                    <a:lnTo>
                      <a:pt x="85" y="24"/>
                    </a:lnTo>
                    <a:lnTo>
                      <a:pt x="93" y="32"/>
                    </a:lnTo>
                    <a:lnTo>
                      <a:pt x="95" y="34"/>
                    </a:lnTo>
                    <a:lnTo>
                      <a:pt x="99" y="34"/>
                    </a:lnTo>
                    <a:lnTo>
                      <a:pt x="111" y="34"/>
                    </a:lnTo>
                    <a:lnTo>
                      <a:pt x="119" y="34"/>
                    </a:lnTo>
                    <a:lnTo>
                      <a:pt x="121" y="32"/>
                    </a:lnTo>
                    <a:lnTo>
                      <a:pt x="123" y="28"/>
                    </a:lnTo>
                    <a:lnTo>
                      <a:pt x="123" y="20"/>
                    </a:lnTo>
                    <a:lnTo>
                      <a:pt x="143" y="20"/>
                    </a:lnTo>
                    <a:lnTo>
                      <a:pt x="145" y="22"/>
                    </a:lnTo>
                    <a:lnTo>
                      <a:pt x="147" y="24"/>
                    </a:lnTo>
                    <a:lnTo>
                      <a:pt x="151" y="26"/>
                    </a:lnTo>
                    <a:lnTo>
                      <a:pt x="159" y="26"/>
                    </a:lnTo>
                    <a:lnTo>
                      <a:pt x="165" y="24"/>
                    </a:lnTo>
                    <a:lnTo>
                      <a:pt x="167" y="46"/>
                    </a:lnTo>
                    <a:lnTo>
                      <a:pt x="165" y="68"/>
                    </a:lnTo>
                    <a:lnTo>
                      <a:pt x="165" y="72"/>
                    </a:lnTo>
                    <a:lnTo>
                      <a:pt x="169" y="74"/>
                    </a:lnTo>
                    <a:lnTo>
                      <a:pt x="171" y="82"/>
                    </a:lnTo>
                    <a:lnTo>
                      <a:pt x="171" y="86"/>
                    </a:lnTo>
                    <a:lnTo>
                      <a:pt x="169" y="92"/>
                    </a:lnTo>
                    <a:lnTo>
                      <a:pt x="175" y="94"/>
                    </a:lnTo>
                    <a:lnTo>
                      <a:pt x="179" y="94"/>
                    </a:lnTo>
                    <a:lnTo>
                      <a:pt x="183" y="92"/>
                    </a:lnTo>
                    <a:lnTo>
                      <a:pt x="191" y="92"/>
                    </a:lnTo>
                    <a:lnTo>
                      <a:pt x="197" y="92"/>
                    </a:lnTo>
                    <a:lnTo>
                      <a:pt x="197" y="122"/>
                    </a:lnTo>
                    <a:lnTo>
                      <a:pt x="195" y="126"/>
                    </a:lnTo>
                    <a:lnTo>
                      <a:pt x="191" y="128"/>
                    </a:lnTo>
                    <a:lnTo>
                      <a:pt x="189" y="128"/>
                    </a:lnTo>
                    <a:lnTo>
                      <a:pt x="165" y="128"/>
                    </a:lnTo>
                    <a:lnTo>
                      <a:pt x="165" y="192"/>
                    </a:lnTo>
                    <a:lnTo>
                      <a:pt x="181" y="210"/>
                    </a:lnTo>
                    <a:lnTo>
                      <a:pt x="181" y="2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89" name="Freeform 134"/>
              <p:cNvSpPr>
                <a:spLocks/>
              </p:cNvSpPr>
              <p:nvPr/>
            </p:nvSpPr>
            <p:spPr bwMode="auto">
              <a:xfrm>
                <a:off x="5082923" y="5086671"/>
                <a:ext cx="216784" cy="264161"/>
              </a:xfrm>
              <a:custGeom>
                <a:avLst/>
                <a:gdLst>
                  <a:gd name="T0" fmla="*/ 2147483647 w 148"/>
                  <a:gd name="T1" fmla="*/ 2147483647 h 168"/>
                  <a:gd name="T2" fmla="*/ 2147483647 w 148"/>
                  <a:gd name="T3" fmla="*/ 2147483647 h 168"/>
                  <a:gd name="T4" fmla="*/ 2147483647 w 148"/>
                  <a:gd name="T5" fmla="*/ 2147483647 h 168"/>
                  <a:gd name="T6" fmla="*/ 2147483647 w 148"/>
                  <a:gd name="T7" fmla="*/ 2147483647 h 168"/>
                  <a:gd name="T8" fmla="*/ 2147483647 w 148"/>
                  <a:gd name="T9" fmla="*/ 2147483647 h 168"/>
                  <a:gd name="T10" fmla="*/ 2147483647 w 148"/>
                  <a:gd name="T11" fmla="*/ 2147483647 h 168"/>
                  <a:gd name="T12" fmla="*/ 2147483647 w 148"/>
                  <a:gd name="T13" fmla="*/ 2147483647 h 168"/>
                  <a:gd name="T14" fmla="*/ 2147483647 w 148"/>
                  <a:gd name="T15" fmla="*/ 2147483647 h 168"/>
                  <a:gd name="T16" fmla="*/ 2147483647 w 148"/>
                  <a:gd name="T17" fmla="*/ 2147483647 h 168"/>
                  <a:gd name="T18" fmla="*/ 2147483647 w 148"/>
                  <a:gd name="T19" fmla="*/ 2147483647 h 168"/>
                  <a:gd name="T20" fmla="*/ 2147483647 w 148"/>
                  <a:gd name="T21" fmla="*/ 2147483647 h 168"/>
                  <a:gd name="T22" fmla="*/ 2147483647 w 148"/>
                  <a:gd name="T23" fmla="*/ 2147483647 h 168"/>
                  <a:gd name="T24" fmla="*/ 2147483647 w 148"/>
                  <a:gd name="T25" fmla="*/ 2147483647 h 168"/>
                  <a:gd name="T26" fmla="*/ 2147483647 w 148"/>
                  <a:gd name="T27" fmla="*/ 2147483647 h 168"/>
                  <a:gd name="T28" fmla="*/ 2147483647 w 148"/>
                  <a:gd name="T29" fmla="*/ 2147483647 h 168"/>
                  <a:gd name="T30" fmla="*/ 2147483647 w 148"/>
                  <a:gd name="T31" fmla="*/ 2147483647 h 168"/>
                  <a:gd name="T32" fmla="*/ 2147483647 w 148"/>
                  <a:gd name="T33" fmla="*/ 2147483647 h 168"/>
                  <a:gd name="T34" fmla="*/ 2147483647 w 148"/>
                  <a:gd name="T35" fmla="*/ 2147483647 h 168"/>
                  <a:gd name="T36" fmla="*/ 2147483647 w 148"/>
                  <a:gd name="T37" fmla="*/ 2147483647 h 168"/>
                  <a:gd name="T38" fmla="*/ 2147483647 w 148"/>
                  <a:gd name="T39" fmla="*/ 2147483647 h 168"/>
                  <a:gd name="T40" fmla="*/ 2147483647 w 148"/>
                  <a:gd name="T41" fmla="*/ 2147483647 h 168"/>
                  <a:gd name="T42" fmla="*/ 2147483647 w 148"/>
                  <a:gd name="T43" fmla="*/ 2147483647 h 168"/>
                  <a:gd name="T44" fmla="*/ 2147483647 w 148"/>
                  <a:gd name="T45" fmla="*/ 2147483647 h 168"/>
                  <a:gd name="T46" fmla="*/ 2147483647 w 148"/>
                  <a:gd name="T47" fmla="*/ 2147483647 h 168"/>
                  <a:gd name="T48" fmla="*/ 2147483647 w 148"/>
                  <a:gd name="T49" fmla="*/ 2147483647 h 168"/>
                  <a:gd name="T50" fmla="*/ 2147483647 w 148"/>
                  <a:gd name="T51" fmla="*/ 2147483647 h 168"/>
                  <a:gd name="T52" fmla="*/ 2147483647 w 148"/>
                  <a:gd name="T53" fmla="*/ 2147483647 h 168"/>
                  <a:gd name="T54" fmla="*/ 2147483647 w 148"/>
                  <a:gd name="T55" fmla="*/ 2147483647 h 168"/>
                  <a:gd name="T56" fmla="*/ 2147483647 w 148"/>
                  <a:gd name="T57" fmla="*/ 2147483647 h 168"/>
                  <a:gd name="T58" fmla="*/ 2147483647 w 148"/>
                  <a:gd name="T59" fmla="*/ 2147483647 h 168"/>
                  <a:gd name="T60" fmla="*/ 2147483647 w 148"/>
                  <a:gd name="T61" fmla="*/ 2147483647 h 168"/>
                  <a:gd name="T62" fmla="*/ 2147483647 w 148"/>
                  <a:gd name="T63" fmla="*/ 2147483647 h 168"/>
                  <a:gd name="T64" fmla="*/ 2147483647 w 148"/>
                  <a:gd name="T65" fmla="*/ 2147483647 h 168"/>
                  <a:gd name="T66" fmla="*/ 2147483647 w 148"/>
                  <a:gd name="T67" fmla="*/ 2147483647 h 168"/>
                  <a:gd name="T68" fmla="*/ 2147483647 w 148"/>
                  <a:gd name="T69" fmla="*/ 2147483647 h 168"/>
                  <a:gd name="T70" fmla="*/ 2147483647 w 148"/>
                  <a:gd name="T71" fmla="*/ 2147483647 h 168"/>
                  <a:gd name="T72" fmla="*/ 2147483647 w 148"/>
                  <a:gd name="T73" fmla="*/ 2147483647 h 168"/>
                  <a:gd name="T74" fmla="*/ 2147483647 w 148"/>
                  <a:gd name="T75" fmla="*/ 2147483647 h 168"/>
                  <a:gd name="T76" fmla="*/ 2147483647 w 148"/>
                  <a:gd name="T77" fmla="*/ 2147483647 h 168"/>
                  <a:gd name="T78" fmla="*/ 2147483647 w 148"/>
                  <a:gd name="T79" fmla="*/ 2147483647 h 168"/>
                  <a:gd name="T80" fmla="*/ 2147483647 w 148"/>
                  <a:gd name="T81" fmla="*/ 2147483647 h 168"/>
                  <a:gd name="T82" fmla="*/ 2147483647 w 148"/>
                  <a:gd name="T83" fmla="*/ 2147483647 h 168"/>
                  <a:gd name="T84" fmla="*/ 2147483647 w 148"/>
                  <a:gd name="T85" fmla="*/ 2147483647 h 168"/>
                  <a:gd name="T86" fmla="*/ 2147483647 w 148"/>
                  <a:gd name="T87" fmla="*/ 2147483647 h 168"/>
                  <a:gd name="T88" fmla="*/ 2147483647 w 148"/>
                  <a:gd name="T89" fmla="*/ 2147483647 h 168"/>
                  <a:gd name="T90" fmla="*/ 0 w 148"/>
                  <a:gd name="T91" fmla="*/ 2147483647 h 168"/>
                  <a:gd name="T92" fmla="*/ 0 w 148"/>
                  <a:gd name="T93" fmla="*/ 2147483647 h 168"/>
                  <a:gd name="T94" fmla="*/ 2147483647 w 148"/>
                  <a:gd name="T95" fmla="*/ 2147483647 h 168"/>
                  <a:gd name="T96" fmla="*/ 2147483647 w 148"/>
                  <a:gd name="T97" fmla="*/ 2147483647 h 168"/>
                  <a:gd name="T98" fmla="*/ 2147483647 w 148"/>
                  <a:gd name="T99" fmla="*/ 2147483647 h 168"/>
                  <a:gd name="T100" fmla="*/ 2147483647 w 148"/>
                  <a:gd name="T101" fmla="*/ 2147483647 h 168"/>
                  <a:gd name="T102" fmla="*/ 2147483647 w 148"/>
                  <a:gd name="T103" fmla="*/ 2147483647 h 168"/>
                  <a:gd name="T104" fmla="*/ 2147483647 w 148"/>
                  <a:gd name="T105" fmla="*/ 2147483647 h 168"/>
                  <a:gd name="T106" fmla="*/ 2147483647 w 148"/>
                  <a:gd name="T107" fmla="*/ 2147483647 h 168"/>
                  <a:gd name="T108" fmla="*/ 2147483647 w 148"/>
                  <a:gd name="T109" fmla="*/ 0 h 168"/>
                  <a:gd name="T110" fmla="*/ 2147483647 w 148"/>
                  <a:gd name="T111" fmla="*/ 0 h 168"/>
                  <a:gd name="T112" fmla="*/ 2147483647 w 148"/>
                  <a:gd name="T113" fmla="*/ 2147483647 h 168"/>
                  <a:gd name="T114" fmla="*/ 2147483647 w 148"/>
                  <a:gd name="T115" fmla="*/ 2147483647 h 1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8"/>
                  <a:gd name="T175" fmla="*/ 0 h 168"/>
                  <a:gd name="T176" fmla="*/ 148 w 148"/>
                  <a:gd name="T177" fmla="*/ 168 h 1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8" h="168">
                    <a:moveTo>
                      <a:pt x="94" y="8"/>
                    </a:moveTo>
                    <a:lnTo>
                      <a:pt x="98" y="14"/>
                    </a:lnTo>
                    <a:lnTo>
                      <a:pt x="100" y="18"/>
                    </a:lnTo>
                    <a:lnTo>
                      <a:pt x="102" y="20"/>
                    </a:lnTo>
                    <a:lnTo>
                      <a:pt x="100" y="22"/>
                    </a:lnTo>
                    <a:lnTo>
                      <a:pt x="102" y="26"/>
                    </a:lnTo>
                    <a:lnTo>
                      <a:pt x="106" y="32"/>
                    </a:lnTo>
                    <a:lnTo>
                      <a:pt x="112" y="36"/>
                    </a:lnTo>
                    <a:lnTo>
                      <a:pt x="120" y="42"/>
                    </a:lnTo>
                    <a:lnTo>
                      <a:pt x="124" y="46"/>
                    </a:lnTo>
                    <a:lnTo>
                      <a:pt x="126" y="52"/>
                    </a:lnTo>
                    <a:lnTo>
                      <a:pt x="128" y="62"/>
                    </a:lnTo>
                    <a:lnTo>
                      <a:pt x="128" y="68"/>
                    </a:lnTo>
                    <a:lnTo>
                      <a:pt x="132" y="70"/>
                    </a:lnTo>
                    <a:lnTo>
                      <a:pt x="136" y="72"/>
                    </a:lnTo>
                    <a:lnTo>
                      <a:pt x="140" y="74"/>
                    </a:lnTo>
                    <a:lnTo>
                      <a:pt x="144" y="74"/>
                    </a:lnTo>
                    <a:lnTo>
                      <a:pt x="148" y="80"/>
                    </a:lnTo>
                    <a:lnTo>
                      <a:pt x="140" y="84"/>
                    </a:lnTo>
                    <a:lnTo>
                      <a:pt x="134" y="88"/>
                    </a:lnTo>
                    <a:lnTo>
                      <a:pt x="126" y="100"/>
                    </a:lnTo>
                    <a:lnTo>
                      <a:pt x="116" y="112"/>
                    </a:lnTo>
                    <a:lnTo>
                      <a:pt x="106" y="122"/>
                    </a:lnTo>
                    <a:lnTo>
                      <a:pt x="104" y="124"/>
                    </a:lnTo>
                    <a:lnTo>
                      <a:pt x="100" y="126"/>
                    </a:lnTo>
                    <a:lnTo>
                      <a:pt x="98" y="128"/>
                    </a:lnTo>
                    <a:lnTo>
                      <a:pt x="94" y="132"/>
                    </a:lnTo>
                    <a:lnTo>
                      <a:pt x="92" y="138"/>
                    </a:lnTo>
                    <a:lnTo>
                      <a:pt x="88" y="142"/>
                    </a:lnTo>
                    <a:lnTo>
                      <a:pt x="84" y="146"/>
                    </a:lnTo>
                    <a:lnTo>
                      <a:pt x="78" y="148"/>
                    </a:lnTo>
                    <a:lnTo>
                      <a:pt x="72" y="146"/>
                    </a:lnTo>
                    <a:lnTo>
                      <a:pt x="68" y="142"/>
                    </a:lnTo>
                    <a:lnTo>
                      <a:pt x="62" y="140"/>
                    </a:lnTo>
                    <a:lnTo>
                      <a:pt x="56" y="138"/>
                    </a:lnTo>
                    <a:lnTo>
                      <a:pt x="52" y="142"/>
                    </a:lnTo>
                    <a:lnTo>
                      <a:pt x="44" y="150"/>
                    </a:lnTo>
                    <a:lnTo>
                      <a:pt x="36" y="162"/>
                    </a:lnTo>
                    <a:lnTo>
                      <a:pt x="28" y="168"/>
                    </a:lnTo>
                    <a:lnTo>
                      <a:pt x="12" y="168"/>
                    </a:lnTo>
                    <a:lnTo>
                      <a:pt x="14" y="160"/>
                    </a:lnTo>
                    <a:lnTo>
                      <a:pt x="16" y="152"/>
                    </a:lnTo>
                    <a:lnTo>
                      <a:pt x="16" y="146"/>
                    </a:lnTo>
                    <a:lnTo>
                      <a:pt x="14" y="142"/>
                    </a:lnTo>
                    <a:lnTo>
                      <a:pt x="6" y="134"/>
                    </a:lnTo>
                    <a:lnTo>
                      <a:pt x="0" y="132"/>
                    </a:lnTo>
                    <a:lnTo>
                      <a:pt x="0" y="78"/>
                    </a:lnTo>
                    <a:lnTo>
                      <a:pt x="20" y="78"/>
                    </a:lnTo>
                    <a:lnTo>
                      <a:pt x="20" y="10"/>
                    </a:lnTo>
                    <a:lnTo>
                      <a:pt x="42" y="8"/>
                    </a:lnTo>
                    <a:lnTo>
                      <a:pt x="60" y="6"/>
                    </a:lnTo>
                    <a:lnTo>
                      <a:pt x="64" y="12"/>
                    </a:lnTo>
                    <a:lnTo>
                      <a:pt x="78" y="6"/>
                    </a:lnTo>
                    <a:lnTo>
                      <a:pt x="82" y="2"/>
                    </a:lnTo>
                    <a:lnTo>
                      <a:pt x="88" y="0"/>
                    </a:lnTo>
                    <a:lnTo>
                      <a:pt x="92" y="0"/>
                    </a:lnTo>
                    <a:lnTo>
                      <a:pt x="94" y="2"/>
                    </a:lnTo>
                    <a:lnTo>
                      <a:pt x="94"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0" name="Freeform 135"/>
              <p:cNvSpPr>
                <a:spLocks/>
              </p:cNvSpPr>
              <p:nvPr/>
            </p:nvSpPr>
            <p:spPr bwMode="auto">
              <a:xfrm>
                <a:off x="4242306" y="4092416"/>
                <a:ext cx="118770" cy="131417"/>
              </a:xfrm>
              <a:custGeom>
                <a:avLst/>
                <a:gdLst>
                  <a:gd name="T0" fmla="*/ 2147483647 w 82"/>
                  <a:gd name="T1" fmla="*/ 2147483647 h 82"/>
                  <a:gd name="T2" fmla="*/ 2147483647 w 82"/>
                  <a:gd name="T3" fmla="*/ 2147483647 h 82"/>
                  <a:gd name="T4" fmla="*/ 2147483647 w 82"/>
                  <a:gd name="T5" fmla="*/ 2147483647 h 82"/>
                  <a:gd name="T6" fmla="*/ 2147483647 w 82"/>
                  <a:gd name="T7" fmla="*/ 2147483647 h 82"/>
                  <a:gd name="T8" fmla="*/ 2147483647 w 82"/>
                  <a:gd name="T9" fmla="*/ 2147483647 h 82"/>
                  <a:gd name="T10" fmla="*/ 2147483647 w 82"/>
                  <a:gd name="T11" fmla="*/ 2147483647 h 82"/>
                  <a:gd name="T12" fmla="*/ 2147483647 w 82"/>
                  <a:gd name="T13" fmla="*/ 2147483647 h 82"/>
                  <a:gd name="T14" fmla="*/ 2147483647 w 82"/>
                  <a:gd name="T15" fmla="*/ 2147483647 h 82"/>
                  <a:gd name="T16" fmla="*/ 2147483647 w 82"/>
                  <a:gd name="T17" fmla="*/ 2147483647 h 82"/>
                  <a:gd name="T18" fmla="*/ 2147483647 w 82"/>
                  <a:gd name="T19" fmla="*/ 2147483647 h 82"/>
                  <a:gd name="T20" fmla="*/ 2147483647 w 82"/>
                  <a:gd name="T21" fmla="*/ 2147483647 h 82"/>
                  <a:gd name="T22" fmla="*/ 2147483647 w 82"/>
                  <a:gd name="T23" fmla="*/ 2147483647 h 82"/>
                  <a:gd name="T24" fmla="*/ 2147483647 w 82"/>
                  <a:gd name="T25" fmla="*/ 2147483647 h 82"/>
                  <a:gd name="T26" fmla="*/ 2147483647 w 82"/>
                  <a:gd name="T27" fmla="*/ 2147483647 h 82"/>
                  <a:gd name="T28" fmla="*/ 2147483647 w 82"/>
                  <a:gd name="T29" fmla="*/ 2147483647 h 82"/>
                  <a:gd name="T30" fmla="*/ 2147483647 w 82"/>
                  <a:gd name="T31" fmla="*/ 2147483647 h 82"/>
                  <a:gd name="T32" fmla="*/ 2147483647 w 82"/>
                  <a:gd name="T33" fmla="*/ 2147483647 h 82"/>
                  <a:gd name="T34" fmla="*/ 2147483647 w 82"/>
                  <a:gd name="T35" fmla="*/ 2147483647 h 82"/>
                  <a:gd name="T36" fmla="*/ 2147483647 w 82"/>
                  <a:gd name="T37" fmla="*/ 2147483647 h 82"/>
                  <a:gd name="T38" fmla="*/ 2147483647 w 82"/>
                  <a:gd name="T39" fmla="*/ 2147483647 h 82"/>
                  <a:gd name="T40" fmla="*/ 2147483647 w 82"/>
                  <a:gd name="T41" fmla="*/ 2147483647 h 82"/>
                  <a:gd name="T42" fmla="*/ 2147483647 w 82"/>
                  <a:gd name="T43" fmla="*/ 2147483647 h 82"/>
                  <a:gd name="T44" fmla="*/ 2147483647 w 82"/>
                  <a:gd name="T45" fmla="*/ 2147483647 h 82"/>
                  <a:gd name="T46" fmla="*/ 2147483647 w 82"/>
                  <a:gd name="T47" fmla="*/ 2147483647 h 82"/>
                  <a:gd name="T48" fmla="*/ 0 w 82"/>
                  <a:gd name="T49" fmla="*/ 2147483647 h 82"/>
                  <a:gd name="T50" fmla="*/ 2147483647 w 82"/>
                  <a:gd name="T51" fmla="*/ 2147483647 h 82"/>
                  <a:gd name="T52" fmla="*/ 2147483647 w 82"/>
                  <a:gd name="T53" fmla="*/ 2147483647 h 82"/>
                  <a:gd name="T54" fmla="*/ 2147483647 w 82"/>
                  <a:gd name="T55" fmla="*/ 2147483647 h 82"/>
                  <a:gd name="T56" fmla="*/ 2147483647 w 82"/>
                  <a:gd name="T57" fmla="*/ 2147483647 h 82"/>
                  <a:gd name="T58" fmla="*/ 2147483647 w 82"/>
                  <a:gd name="T59" fmla="*/ 2147483647 h 82"/>
                  <a:gd name="T60" fmla="*/ 2147483647 w 82"/>
                  <a:gd name="T61" fmla="*/ 2147483647 h 82"/>
                  <a:gd name="T62" fmla="*/ 2147483647 w 82"/>
                  <a:gd name="T63" fmla="*/ 2147483647 h 82"/>
                  <a:gd name="T64" fmla="*/ 2147483647 w 82"/>
                  <a:gd name="T65" fmla="*/ 0 h 82"/>
                  <a:gd name="T66" fmla="*/ 2147483647 w 82"/>
                  <a:gd name="T67" fmla="*/ 0 h 82"/>
                  <a:gd name="T68" fmla="*/ 2147483647 w 82"/>
                  <a:gd name="T69" fmla="*/ 2147483647 h 82"/>
                  <a:gd name="T70" fmla="*/ 2147483647 w 82"/>
                  <a:gd name="T71" fmla="*/ 2147483647 h 82"/>
                  <a:gd name="T72" fmla="*/ 2147483647 w 82"/>
                  <a:gd name="T73" fmla="*/ 2147483647 h 82"/>
                  <a:gd name="T74" fmla="*/ 2147483647 w 82"/>
                  <a:gd name="T75" fmla="*/ 2147483647 h 82"/>
                  <a:gd name="T76" fmla="*/ 2147483647 w 82"/>
                  <a:gd name="T77" fmla="*/ 2147483647 h 82"/>
                  <a:gd name="T78" fmla="*/ 2147483647 w 82"/>
                  <a:gd name="T79" fmla="*/ 2147483647 h 82"/>
                  <a:gd name="T80" fmla="*/ 2147483647 w 82"/>
                  <a:gd name="T81" fmla="*/ 2147483647 h 82"/>
                  <a:gd name="T82" fmla="*/ 2147483647 w 82"/>
                  <a:gd name="T83" fmla="*/ 2147483647 h 82"/>
                  <a:gd name="T84" fmla="*/ 2147483647 w 82"/>
                  <a:gd name="T85" fmla="*/ 2147483647 h 82"/>
                  <a:gd name="T86" fmla="*/ 2147483647 w 82"/>
                  <a:gd name="T87" fmla="*/ 2147483647 h 82"/>
                  <a:gd name="T88" fmla="*/ 2147483647 w 82"/>
                  <a:gd name="T89" fmla="*/ 2147483647 h 82"/>
                  <a:gd name="T90" fmla="*/ 2147483647 w 82"/>
                  <a:gd name="T91" fmla="*/ 2147483647 h 82"/>
                  <a:gd name="T92" fmla="*/ 2147483647 w 82"/>
                  <a:gd name="T93" fmla="*/ 2147483647 h 82"/>
                  <a:gd name="T94" fmla="*/ 2147483647 w 82"/>
                  <a:gd name="T95" fmla="*/ 2147483647 h 82"/>
                  <a:gd name="T96" fmla="*/ 2147483647 w 82"/>
                  <a:gd name="T97" fmla="*/ 2147483647 h 82"/>
                  <a:gd name="T98" fmla="*/ 2147483647 w 82"/>
                  <a:gd name="T99" fmla="*/ 2147483647 h 82"/>
                  <a:gd name="T100" fmla="*/ 2147483647 w 82"/>
                  <a:gd name="T101" fmla="*/ 2147483647 h 82"/>
                  <a:gd name="T102" fmla="*/ 2147483647 w 82"/>
                  <a:gd name="T103" fmla="*/ 2147483647 h 82"/>
                  <a:gd name="T104" fmla="*/ 2147483647 w 82"/>
                  <a:gd name="T105" fmla="*/ 2147483647 h 82"/>
                  <a:gd name="T106" fmla="*/ 2147483647 w 82"/>
                  <a:gd name="T107" fmla="*/ 2147483647 h 82"/>
                  <a:gd name="T108" fmla="*/ 2147483647 w 82"/>
                  <a:gd name="T109" fmla="*/ 2147483647 h 82"/>
                  <a:gd name="T110" fmla="*/ 2147483647 w 82"/>
                  <a:gd name="T111" fmla="*/ 2147483647 h 82"/>
                  <a:gd name="T112" fmla="*/ 2147483647 w 82"/>
                  <a:gd name="T113" fmla="*/ 2147483647 h 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2"/>
                  <a:gd name="T172" fmla="*/ 0 h 82"/>
                  <a:gd name="T173" fmla="*/ 82 w 82"/>
                  <a:gd name="T174" fmla="*/ 82 h 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2" h="82">
                    <a:moveTo>
                      <a:pt x="6" y="78"/>
                    </a:moveTo>
                    <a:lnTo>
                      <a:pt x="4" y="74"/>
                    </a:lnTo>
                    <a:lnTo>
                      <a:pt x="4" y="68"/>
                    </a:lnTo>
                    <a:lnTo>
                      <a:pt x="4" y="62"/>
                    </a:lnTo>
                    <a:lnTo>
                      <a:pt x="16" y="62"/>
                    </a:lnTo>
                    <a:lnTo>
                      <a:pt x="28" y="60"/>
                    </a:lnTo>
                    <a:lnTo>
                      <a:pt x="28" y="58"/>
                    </a:lnTo>
                    <a:lnTo>
                      <a:pt x="34" y="60"/>
                    </a:lnTo>
                    <a:lnTo>
                      <a:pt x="42" y="62"/>
                    </a:lnTo>
                    <a:lnTo>
                      <a:pt x="46" y="60"/>
                    </a:lnTo>
                    <a:lnTo>
                      <a:pt x="50" y="58"/>
                    </a:lnTo>
                    <a:lnTo>
                      <a:pt x="38" y="56"/>
                    </a:lnTo>
                    <a:lnTo>
                      <a:pt x="32" y="54"/>
                    </a:lnTo>
                    <a:lnTo>
                      <a:pt x="30" y="50"/>
                    </a:lnTo>
                    <a:lnTo>
                      <a:pt x="26" y="52"/>
                    </a:lnTo>
                    <a:lnTo>
                      <a:pt x="24" y="54"/>
                    </a:lnTo>
                    <a:lnTo>
                      <a:pt x="22" y="56"/>
                    </a:lnTo>
                    <a:lnTo>
                      <a:pt x="18" y="58"/>
                    </a:lnTo>
                    <a:lnTo>
                      <a:pt x="6" y="56"/>
                    </a:lnTo>
                    <a:lnTo>
                      <a:pt x="6" y="52"/>
                    </a:lnTo>
                    <a:lnTo>
                      <a:pt x="8" y="46"/>
                    </a:lnTo>
                    <a:lnTo>
                      <a:pt x="6" y="40"/>
                    </a:lnTo>
                    <a:lnTo>
                      <a:pt x="4" y="36"/>
                    </a:lnTo>
                    <a:lnTo>
                      <a:pt x="2" y="32"/>
                    </a:lnTo>
                    <a:lnTo>
                      <a:pt x="0" y="30"/>
                    </a:lnTo>
                    <a:lnTo>
                      <a:pt x="2" y="24"/>
                    </a:lnTo>
                    <a:lnTo>
                      <a:pt x="4" y="16"/>
                    </a:lnTo>
                    <a:lnTo>
                      <a:pt x="10" y="4"/>
                    </a:lnTo>
                    <a:lnTo>
                      <a:pt x="14" y="4"/>
                    </a:lnTo>
                    <a:lnTo>
                      <a:pt x="16" y="4"/>
                    </a:lnTo>
                    <a:lnTo>
                      <a:pt x="20" y="4"/>
                    </a:lnTo>
                    <a:lnTo>
                      <a:pt x="22" y="2"/>
                    </a:lnTo>
                    <a:lnTo>
                      <a:pt x="26" y="0"/>
                    </a:lnTo>
                    <a:lnTo>
                      <a:pt x="30" y="0"/>
                    </a:lnTo>
                    <a:lnTo>
                      <a:pt x="38" y="2"/>
                    </a:lnTo>
                    <a:lnTo>
                      <a:pt x="46" y="6"/>
                    </a:lnTo>
                    <a:lnTo>
                      <a:pt x="52" y="8"/>
                    </a:lnTo>
                    <a:lnTo>
                      <a:pt x="54" y="14"/>
                    </a:lnTo>
                    <a:lnTo>
                      <a:pt x="64" y="28"/>
                    </a:lnTo>
                    <a:lnTo>
                      <a:pt x="68" y="32"/>
                    </a:lnTo>
                    <a:lnTo>
                      <a:pt x="74" y="36"/>
                    </a:lnTo>
                    <a:lnTo>
                      <a:pt x="72" y="36"/>
                    </a:lnTo>
                    <a:lnTo>
                      <a:pt x="76" y="48"/>
                    </a:lnTo>
                    <a:lnTo>
                      <a:pt x="80" y="58"/>
                    </a:lnTo>
                    <a:lnTo>
                      <a:pt x="82" y="66"/>
                    </a:lnTo>
                    <a:lnTo>
                      <a:pt x="82" y="72"/>
                    </a:lnTo>
                    <a:lnTo>
                      <a:pt x="82" y="80"/>
                    </a:lnTo>
                    <a:lnTo>
                      <a:pt x="80" y="80"/>
                    </a:lnTo>
                    <a:lnTo>
                      <a:pt x="74" y="82"/>
                    </a:lnTo>
                    <a:lnTo>
                      <a:pt x="68" y="80"/>
                    </a:lnTo>
                    <a:lnTo>
                      <a:pt x="62" y="78"/>
                    </a:lnTo>
                    <a:lnTo>
                      <a:pt x="56" y="76"/>
                    </a:lnTo>
                    <a:lnTo>
                      <a:pt x="50" y="74"/>
                    </a:lnTo>
                    <a:lnTo>
                      <a:pt x="38" y="74"/>
                    </a:lnTo>
                    <a:lnTo>
                      <a:pt x="26" y="76"/>
                    </a:lnTo>
                    <a:lnTo>
                      <a:pt x="18" y="78"/>
                    </a:lnTo>
                    <a:lnTo>
                      <a:pt x="6" y="7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1" name="Freeform 136"/>
              <p:cNvSpPr>
                <a:spLocks/>
              </p:cNvSpPr>
              <p:nvPr/>
            </p:nvSpPr>
            <p:spPr bwMode="auto">
              <a:xfrm>
                <a:off x="4250377" y="4210559"/>
                <a:ext cx="65727" cy="37169"/>
              </a:xfrm>
              <a:custGeom>
                <a:avLst/>
                <a:gdLst>
                  <a:gd name="T0" fmla="*/ 0 w 44"/>
                  <a:gd name="T1" fmla="*/ 2147483647 h 24"/>
                  <a:gd name="T2" fmla="*/ 2147483647 w 44"/>
                  <a:gd name="T3" fmla="*/ 2147483647 h 24"/>
                  <a:gd name="T4" fmla="*/ 2147483647 w 44"/>
                  <a:gd name="T5" fmla="*/ 2147483647 h 24"/>
                  <a:gd name="T6" fmla="*/ 2147483647 w 44"/>
                  <a:gd name="T7" fmla="*/ 0 h 24"/>
                  <a:gd name="T8" fmla="*/ 2147483647 w 44"/>
                  <a:gd name="T9" fmla="*/ 0 h 24"/>
                  <a:gd name="T10" fmla="*/ 2147483647 w 44"/>
                  <a:gd name="T11" fmla="*/ 2147483647 h 24"/>
                  <a:gd name="T12" fmla="*/ 2147483647 w 44"/>
                  <a:gd name="T13" fmla="*/ 2147483647 h 24"/>
                  <a:gd name="T14" fmla="*/ 2147483647 w 44"/>
                  <a:gd name="T15" fmla="*/ 2147483647 h 24"/>
                  <a:gd name="T16" fmla="*/ 2147483647 w 44"/>
                  <a:gd name="T17" fmla="*/ 2147483647 h 24"/>
                  <a:gd name="T18" fmla="*/ 2147483647 w 44"/>
                  <a:gd name="T19" fmla="*/ 2147483647 h 24"/>
                  <a:gd name="T20" fmla="*/ 2147483647 w 44"/>
                  <a:gd name="T21" fmla="*/ 2147483647 h 24"/>
                  <a:gd name="T22" fmla="*/ 2147483647 w 44"/>
                  <a:gd name="T23" fmla="*/ 2147483647 h 24"/>
                  <a:gd name="T24" fmla="*/ 2147483647 w 44"/>
                  <a:gd name="T25" fmla="*/ 2147483647 h 24"/>
                  <a:gd name="T26" fmla="*/ 2147483647 w 44"/>
                  <a:gd name="T27" fmla="*/ 2147483647 h 24"/>
                  <a:gd name="T28" fmla="*/ 2147483647 w 44"/>
                  <a:gd name="T29" fmla="*/ 2147483647 h 24"/>
                  <a:gd name="T30" fmla="*/ 2147483647 w 44"/>
                  <a:gd name="T31" fmla="*/ 2147483647 h 24"/>
                  <a:gd name="T32" fmla="*/ 2147483647 w 44"/>
                  <a:gd name="T33" fmla="*/ 2147483647 h 24"/>
                  <a:gd name="T34" fmla="*/ 2147483647 w 44"/>
                  <a:gd name="T35" fmla="*/ 2147483647 h 24"/>
                  <a:gd name="T36" fmla="*/ 2147483647 w 44"/>
                  <a:gd name="T37" fmla="*/ 2147483647 h 24"/>
                  <a:gd name="T38" fmla="*/ 0 w 44"/>
                  <a:gd name="T39" fmla="*/ 2147483647 h 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24"/>
                  <a:gd name="T62" fmla="*/ 44 w 44"/>
                  <a:gd name="T63" fmla="*/ 24 h 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24">
                    <a:moveTo>
                      <a:pt x="0" y="4"/>
                    </a:moveTo>
                    <a:lnTo>
                      <a:pt x="12" y="4"/>
                    </a:lnTo>
                    <a:lnTo>
                      <a:pt x="20" y="2"/>
                    </a:lnTo>
                    <a:lnTo>
                      <a:pt x="32" y="0"/>
                    </a:lnTo>
                    <a:lnTo>
                      <a:pt x="44" y="0"/>
                    </a:lnTo>
                    <a:lnTo>
                      <a:pt x="44" y="4"/>
                    </a:lnTo>
                    <a:lnTo>
                      <a:pt x="44" y="8"/>
                    </a:lnTo>
                    <a:lnTo>
                      <a:pt x="40" y="8"/>
                    </a:lnTo>
                    <a:lnTo>
                      <a:pt x="42" y="12"/>
                    </a:lnTo>
                    <a:lnTo>
                      <a:pt x="44" y="12"/>
                    </a:lnTo>
                    <a:lnTo>
                      <a:pt x="44" y="16"/>
                    </a:lnTo>
                    <a:lnTo>
                      <a:pt x="38" y="18"/>
                    </a:lnTo>
                    <a:lnTo>
                      <a:pt x="34" y="20"/>
                    </a:lnTo>
                    <a:lnTo>
                      <a:pt x="30" y="22"/>
                    </a:lnTo>
                    <a:lnTo>
                      <a:pt x="26" y="24"/>
                    </a:lnTo>
                    <a:lnTo>
                      <a:pt x="20" y="16"/>
                    </a:lnTo>
                    <a:lnTo>
                      <a:pt x="18" y="14"/>
                    </a:lnTo>
                    <a:lnTo>
                      <a:pt x="16" y="12"/>
                    </a:lnTo>
                    <a:lnTo>
                      <a:pt x="8" y="8"/>
                    </a:lnTo>
                    <a:lnTo>
                      <a:pt x="0"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2" name="Freeform 137"/>
              <p:cNvSpPr>
                <a:spLocks/>
              </p:cNvSpPr>
              <p:nvPr/>
            </p:nvSpPr>
            <p:spPr bwMode="auto">
              <a:xfrm>
                <a:off x="4288430" y="4210559"/>
                <a:ext cx="161435" cy="150001"/>
              </a:xfrm>
              <a:custGeom>
                <a:avLst/>
                <a:gdLst>
                  <a:gd name="T0" fmla="*/ 2147483647 w 110"/>
                  <a:gd name="T1" fmla="*/ 2147483647 h 96"/>
                  <a:gd name="T2" fmla="*/ 2147483647 w 110"/>
                  <a:gd name="T3" fmla="*/ 2147483647 h 96"/>
                  <a:gd name="T4" fmla="*/ 2147483647 w 110"/>
                  <a:gd name="T5" fmla="*/ 2147483647 h 96"/>
                  <a:gd name="T6" fmla="*/ 2147483647 w 110"/>
                  <a:gd name="T7" fmla="*/ 2147483647 h 96"/>
                  <a:gd name="T8" fmla="*/ 2147483647 w 110"/>
                  <a:gd name="T9" fmla="*/ 2147483647 h 96"/>
                  <a:gd name="T10" fmla="*/ 2147483647 w 110"/>
                  <a:gd name="T11" fmla="*/ 2147483647 h 96"/>
                  <a:gd name="T12" fmla="*/ 2147483647 w 110"/>
                  <a:gd name="T13" fmla="*/ 2147483647 h 96"/>
                  <a:gd name="T14" fmla="*/ 2147483647 w 110"/>
                  <a:gd name="T15" fmla="*/ 2147483647 h 96"/>
                  <a:gd name="T16" fmla="*/ 2147483647 w 110"/>
                  <a:gd name="T17" fmla="*/ 2147483647 h 96"/>
                  <a:gd name="T18" fmla="*/ 2147483647 w 110"/>
                  <a:gd name="T19" fmla="*/ 2147483647 h 96"/>
                  <a:gd name="T20" fmla="*/ 2147483647 w 110"/>
                  <a:gd name="T21" fmla="*/ 2147483647 h 96"/>
                  <a:gd name="T22" fmla="*/ 2147483647 w 110"/>
                  <a:gd name="T23" fmla="*/ 2147483647 h 96"/>
                  <a:gd name="T24" fmla="*/ 2147483647 w 110"/>
                  <a:gd name="T25" fmla="*/ 2147483647 h 96"/>
                  <a:gd name="T26" fmla="*/ 2147483647 w 110"/>
                  <a:gd name="T27" fmla="*/ 2147483647 h 96"/>
                  <a:gd name="T28" fmla="*/ 2147483647 w 110"/>
                  <a:gd name="T29" fmla="*/ 2147483647 h 96"/>
                  <a:gd name="T30" fmla="*/ 2147483647 w 110"/>
                  <a:gd name="T31" fmla="*/ 2147483647 h 96"/>
                  <a:gd name="T32" fmla="*/ 2147483647 w 110"/>
                  <a:gd name="T33" fmla="*/ 2147483647 h 96"/>
                  <a:gd name="T34" fmla="*/ 2147483647 w 110"/>
                  <a:gd name="T35" fmla="*/ 2147483647 h 96"/>
                  <a:gd name="T36" fmla="*/ 2147483647 w 110"/>
                  <a:gd name="T37" fmla="*/ 2147483647 h 96"/>
                  <a:gd name="T38" fmla="*/ 2147483647 w 110"/>
                  <a:gd name="T39" fmla="*/ 2147483647 h 96"/>
                  <a:gd name="T40" fmla="*/ 2147483647 w 110"/>
                  <a:gd name="T41" fmla="*/ 2147483647 h 96"/>
                  <a:gd name="T42" fmla="*/ 2147483647 w 110"/>
                  <a:gd name="T43" fmla="*/ 2147483647 h 96"/>
                  <a:gd name="T44" fmla="*/ 2147483647 w 110"/>
                  <a:gd name="T45" fmla="*/ 2147483647 h 96"/>
                  <a:gd name="T46" fmla="*/ 2147483647 w 110"/>
                  <a:gd name="T47" fmla="*/ 2147483647 h 96"/>
                  <a:gd name="T48" fmla="*/ 2147483647 w 110"/>
                  <a:gd name="T49" fmla="*/ 2147483647 h 96"/>
                  <a:gd name="T50" fmla="*/ 2147483647 w 110"/>
                  <a:gd name="T51" fmla="*/ 2147483647 h 96"/>
                  <a:gd name="T52" fmla="*/ 2147483647 w 110"/>
                  <a:gd name="T53" fmla="*/ 2147483647 h 96"/>
                  <a:gd name="T54" fmla="*/ 2147483647 w 110"/>
                  <a:gd name="T55" fmla="*/ 2147483647 h 96"/>
                  <a:gd name="T56" fmla="*/ 2147483647 w 110"/>
                  <a:gd name="T57" fmla="*/ 2147483647 h 96"/>
                  <a:gd name="T58" fmla="*/ 2147483647 w 110"/>
                  <a:gd name="T59" fmla="*/ 2147483647 h 96"/>
                  <a:gd name="T60" fmla="*/ 2147483647 w 110"/>
                  <a:gd name="T61" fmla="*/ 2147483647 h 96"/>
                  <a:gd name="T62" fmla="*/ 2147483647 w 110"/>
                  <a:gd name="T63" fmla="*/ 2147483647 h 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0"/>
                  <a:gd name="T97" fmla="*/ 0 h 96"/>
                  <a:gd name="T98" fmla="*/ 110 w 110"/>
                  <a:gd name="T99" fmla="*/ 96 h 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0" h="96">
                    <a:moveTo>
                      <a:pt x="28" y="66"/>
                    </a:moveTo>
                    <a:lnTo>
                      <a:pt x="32" y="60"/>
                    </a:lnTo>
                    <a:lnTo>
                      <a:pt x="38" y="54"/>
                    </a:lnTo>
                    <a:lnTo>
                      <a:pt x="44" y="48"/>
                    </a:lnTo>
                    <a:lnTo>
                      <a:pt x="50" y="46"/>
                    </a:lnTo>
                    <a:lnTo>
                      <a:pt x="56" y="48"/>
                    </a:lnTo>
                    <a:lnTo>
                      <a:pt x="60" y="50"/>
                    </a:lnTo>
                    <a:lnTo>
                      <a:pt x="62" y="54"/>
                    </a:lnTo>
                    <a:lnTo>
                      <a:pt x="64" y="60"/>
                    </a:lnTo>
                    <a:lnTo>
                      <a:pt x="66" y="68"/>
                    </a:lnTo>
                    <a:lnTo>
                      <a:pt x="70" y="78"/>
                    </a:lnTo>
                    <a:lnTo>
                      <a:pt x="74" y="76"/>
                    </a:lnTo>
                    <a:lnTo>
                      <a:pt x="76" y="74"/>
                    </a:lnTo>
                    <a:lnTo>
                      <a:pt x="84" y="78"/>
                    </a:lnTo>
                    <a:lnTo>
                      <a:pt x="84" y="90"/>
                    </a:lnTo>
                    <a:lnTo>
                      <a:pt x="86" y="96"/>
                    </a:lnTo>
                    <a:lnTo>
                      <a:pt x="90" y="96"/>
                    </a:lnTo>
                    <a:lnTo>
                      <a:pt x="96" y="96"/>
                    </a:lnTo>
                    <a:lnTo>
                      <a:pt x="100" y="96"/>
                    </a:lnTo>
                    <a:lnTo>
                      <a:pt x="102" y="96"/>
                    </a:lnTo>
                    <a:lnTo>
                      <a:pt x="104" y="92"/>
                    </a:lnTo>
                    <a:lnTo>
                      <a:pt x="106" y="84"/>
                    </a:lnTo>
                    <a:lnTo>
                      <a:pt x="106" y="82"/>
                    </a:lnTo>
                    <a:lnTo>
                      <a:pt x="104" y="80"/>
                    </a:lnTo>
                    <a:lnTo>
                      <a:pt x="102" y="78"/>
                    </a:lnTo>
                    <a:lnTo>
                      <a:pt x="102" y="76"/>
                    </a:lnTo>
                    <a:lnTo>
                      <a:pt x="106" y="74"/>
                    </a:lnTo>
                    <a:lnTo>
                      <a:pt x="110" y="72"/>
                    </a:lnTo>
                    <a:lnTo>
                      <a:pt x="108" y="68"/>
                    </a:lnTo>
                    <a:lnTo>
                      <a:pt x="106" y="64"/>
                    </a:lnTo>
                    <a:lnTo>
                      <a:pt x="104" y="52"/>
                    </a:lnTo>
                    <a:lnTo>
                      <a:pt x="106" y="46"/>
                    </a:lnTo>
                    <a:lnTo>
                      <a:pt x="106" y="44"/>
                    </a:lnTo>
                    <a:lnTo>
                      <a:pt x="110" y="44"/>
                    </a:lnTo>
                    <a:lnTo>
                      <a:pt x="104" y="42"/>
                    </a:lnTo>
                    <a:lnTo>
                      <a:pt x="102" y="40"/>
                    </a:lnTo>
                    <a:lnTo>
                      <a:pt x="98" y="26"/>
                    </a:lnTo>
                    <a:lnTo>
                      <a:pt x="94" y="14"/>
                    </a:lnTo>
                    <a:lnTo>
                      <a:pt x="90" y="8"/>
                    </a:lnTo>
                    <a:lnTo>
                      <a:pt x="84" y="6"/>
                    </a:lnTo>
                    <a:lnTo>
                      <a:pt x="82" y="8"/>
                    </a:lnTo>
                    <a:lnTo>
                      <a:pt x="80" y="10"/>
                    </a:lnTo>
                    <a:lnTo>
                      <a:pt x="74" y="10"/>
                    </a:lnTo>
                    <a:lnTo>
                      <a:pt x="60" y="8"/>
                    </a:lnTo>
                    <a:lnTo>
                      <a:pt x="50" y="6"/>
                    </a:lnTo>
                    <a:lnTo>
                      <a:pt x="48" y="6"/>
                    </a:lnTo>
                    <a:lnTo>
                      <a:pt x="42" y="8"/>
                    </a:lnTo>
                    <a:lnTo>
                      <a:pt x="36" y="6"/>
                    </a:lnTo>
                    <a:lnTo>
                      <a:pt x="30" y="4"/>
                    </a:lnTo>
                    <a:lnTo>
                      <a:pt x="24" y="2"/>
                    </a:lnTo>
                    <a:lnTo>
                      <a:pt x="18" y="0"/>
                    </a:lnTo>
                    <a:lnTo>
                      <a:pt x="18" y="4"/>
                    </a:lnTo>
                    <a:lnTo>
                      <a:pt x="18" y="8"/>
                    </a:lnTo>
                    <a:lnTo>
                      <a:pt x="14" y="8"/>
                    </a:lnTo>
                    <a:lnTo>
                      <a:pt x="16" y="12"/>
                    </a:lnTo>
                    <a:lnTo>
                      <a:pt x="18" y="12"/>
                    </a:lnTo>
                    <a:lnTo>
                      <a:pt x="18" y="16"/>
                    </a:lnTo>
                    <a:lnTo>
                      <a:pt x="12" y="18"/>
                    </a:lnTo>
                    <a:lnTo>
                      <a:pt x="8" y="20"/>
                    </a:lnTo>
                    <a:lnTo>
                      <a:pt x="4" y="22"/>
                    </a:lnTo>
                    <a:lnTo>
                      <a:pt x="0" y="24"/>
                    </a:lnTo>
                    <a:lnTo>
                      <a:pt x="16" y="42"/>
                    </a:lnTo>
                    <a:lnTo>
                      <a:pt x="22" y="52"/>
                    </a:lnTo>
                    <a:lnTo>
                      <a:pt x="28" y="6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3" name="Freeform 138"/>
              <p:cNvSpPr>
                <a:spLocks/>
              </p:cNvSpPr>
              <p:nvPr/>
            </p:nvSpPr>
            <p:spPr bwMode="auto">
              <a:xfrm>
                <a:off x="4329942" y="4282241"/>
                <a:ext cx="62268" cy="88938"/>
              </a:xfrm>
              <a:custGeom>
                <a:avLst/>
                <a:gdLst>
                  <a:gd name="T0" fmla="*/ 2147483647 w 42"/>
                  <a:gd name="T1" fmla="*/ 2147483647 h 56"/>
                  <a:gd name="T2" fmla="*/ 2147483647 w 42"/>
                  <a:gd name="T3" fmla="*/ 2147483647 h 56"/>
                  <a:gd name="T4" fmla="*/ 2147483647 w 42"/>
                  <a:gd name="T5" fmla="*/ 2147483647 h 56"/>
                  <a:gd name="T6" fmla="*/ 2147483647 w 42"/>
                  <a:gd name="T7" fmla="*/ 2147483647 h 56"/>
                  <a:gd name="T8" fmla="*/ 2147483647 w 42"/>
                  <a:gd name="T9" fmla="*/ 2147483647 h 56"/>
                  <a:gd name="T10" fmla="*/ 0 w 42"/>
                  <a:gd name="T11" fmla="*/ 2147483647 h 56"/>
                  <a:gd name="T12" fmla="*/ 2147483647 w 42"/>
                  <a:gd name="T13" fmla="*/ 2147483647 h 56"/>
                  <a:gd name="T14" fmla="*/ 2147483647 w 42"/>
                  <a:gd name="T15" fmla="*/ 2147483647 h 56"/>
                  <a:gd name="T16" fmla="*/ 2147483647 w 42"/>
                  <a:gd name="T17" fmla="*/ 2147483647 h 56"/>
                  <a:gd name="T18" fmla="*/ 2147483647 w 42"/>
                  <a:gd name="T19" fmla="*/ 0 h 56"/>
                  <a:gd name="T20" fmla="*/ 2147483647 w 42"/>
                  <a:gd name="T21" fmla="*/ 2147483647 h 56"/>
                  <a:gd name="T22" fmla="*/ 2147483647 w 42"/>
                  <a:gd name="T23" fmla="*/ 2147483647 h 56"/>
                  <a:gd name="T24" fmla="*/ 2147483647 w 42"/>
                  <a:gd name="T25" fmla="*/ 2147483647 h 56"/>
                  <a:gd name="T26" fmla="*/ 2147483647 w 42"/>
                  <a:gd name="T27" fmla="*/ 2147483647 h 56"/>
                  <a:gd name="T28" fmla="*/ 2147483647 w 42"/>
                  <a:gd name="T29" fmla="*/ 2147483647 h 56"/>
                  <a:gd name="T30" fmla="*/ 2147483647 w 42"/>
                  <a:gd name="T31" fmla="*/ 2147483647 h 56"/>
                  <a:gd name="T32" fmla="*/ 2147483647 w 42"/>
                  <a:gd name="T33" fmla="*/ 2147483647 h 56"/>
                  <a:gd name="T34" fmla="*/ 2147483647 w 42"/>
                  <a:gd name="T35" fmla="*/ 2147483647 h 56"/>
                  <a:gd name="T36" fmla="*/ 2147483647 w 42"/>
                  <a:gd name="T37" fmla="*/ 2147483647 h 56"/>
                  <a:gd name="T38" fmla="*/ 2147483647 w 42"/>
                  <a:gd name="T39" fmla="*/ 2147483647 h 56"/>
                  <a:gd name="T40" fmla="*/ 2147483647 w 42"/>
                  <a:gd name="T41" fmla="*/ 2147483647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56"/>
                  <a:gd name="T65" fmla="*/ 42 w 42"/>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56">
                    <a:moveTo>
                      <a:pt x="24" y="56"/>
                    </a:moveTo>
                    <a:lnTo>
                      <a:pt x="18" y="50"/>
                    </a:lnTo>
                    <a:lnTo>
                      <a:pt x="12" y="46"/>
                    </a:lnTo>
                    <a:lnTo>
                      <a:pt x="6" y="38"/>
                    </a:lnTo>
                    <a:lnTo>
                      <a:pt x="2" y="30"/>
                    </a:lnTo>
                    <a:lnTo>
                      <a:pt x="0" y="20"/>
                    </a:lnTo>
                    <a:lnTo>
                      <a:pt x="4" y="14"/>
                    </a:lnTo>
                    <a:lnTo>
                      <a:pt x="10" y="8"/>
                    </a:lnTo>
                    <a:lnTo>
                      <a:pt x="16" y="2"/>
                    </a:lnTo>
                    <a:lnTo>
                      <a:pt x="22" y="0"/>
                    </a:lnTo>
                    <a:lnTo>
                      <a:pt x="28" y="2"/>
                    </a:lnTo>
                    <a:lnTo>
                      <a:pt x="32" y="4"/>
                    </a:lnTo>
                    <a:lnTo>
                      <a:pt x="34" y="8"/>
                    </a:lnTo>
                    <a:lnTo>
                      <a:pt x="36" y="14"/>
                    </a:lnTo>
                    <a:lnTo>
                      <a:pt x="38" y="22"/>
                    </a:lnTo>
                    <a:lnTo>
                      <a:pt x="42" y="32"/>
                    </a:lnTo>
                    <a:lnTo>
                      <a:pt x="40" y="36"/>
                    </a:lnTo>
                    <a:lnTo>
                      <a:pt x="38" y="42"/>
                    </a:lnTo>
                    <a:lnTo>
                      <a:pt x="34" y="48"/>
                    </a:lnTo>
                    <a:lnTo>
                      <a:pt x="28" y="52"/>
                    </a:lnTo>
                    <a:lnTo>
                      <a:pt x="24"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4" name="Freeform 139"/>
              <p:cNvSpPr>
                <a:spLocks/>
              </p:cNvSpPr>
              <p:nvPr/>
            </p:nvSpPr>
            <p:spPr bwMode="auto">
              <a:xfrm>
                <a:off x="4364536" y="4328702"/>
                <a:ext cx="93402" cy="111506"/>
              </a:xfrm>
              <a:custGeom>
                <a:avLst/>
                <a:gdLst>
                  <a:gd name="T0" fmla="*/ 2147483647 w 64"/>
                  <a:gd name="T1" fmla="*/ 2147483647 h 72"/>
                  <a:gd name="T2" fmla="*/ 2147483647 w 64"/>
                  <a:gd name="T3" fmla="*/ 2147483647 h 72"/>
                  <a:gd name="T4" fmla="*/ 2147483647 w 64"/>
                  <a:gd name="T5" fmla="*/ 2147483647 h 72"/>
                  <a:gd name="T6" fmla="*/ 2147483647 w 64"/>
                  <a:gd name="T7" fmla="*/ 2147483647 h 72"/>
                  <a:gd name="T8" fmla="*/ 2147483647 w 64"/>
                  <a:gd name="T9" fmla="*/ 2147483647 h 72"/>
                  <a:gd name="T10" fmla="*/ 0 w 64"/>
                  <a:gd name="T11" fmla="*/ 2147483647 h 72"/>
                  <a:gd name="T12" fmla="*/ 2147483647 w 64"/>
                  <a:gd name="T13" fmla="*/ 2147483647 h 72"/>
                  <a:gd name="T14" fmla="*/ 2147483647 w 64"/>
                  <a:gd name="T15" fmla="*/ 2147483647 h 72"/>
                  <a:gd name="T16" fmla="*/ 2147483647 w 64"/>
                  <a:gd name="T17" fmla="*/ 2147483647 h 72"/>
                  <a:gd name="T18" fmla="*/ 2147483647 w 64"/>
                  <a:gd name="T19" fmla="*/ 2147483647 h 72"/>
                  <a:gd name="T20" fmla="*/ 2147483647 w 64"/>
                  <a:gd name="T21" fmla="*/ 2147483647 h 72"/>
                  <a:gd name="T22" fmla="*/ 2147483647 w 64"/>
                  <a:gd name="T23" fmla="*/ 2147483647 h 72"/>
                  <a:gd name="T24" fmla="*/ 2147483647 w 64"/>
                  <a:gd name="T25" fmla="*/ 2147483647 h 72"/>
                  <a:gd name="T26" fmla="*/ 2147483647 w 64"/>
                  <a:gd name="T27" fmla="*/ 0 h 72"/>
                  <a:gd name="T28" fmla="*/ 2147483647 w 64"/>
                  <a:gd name="T29" fmla="*/ 2147483647 h 72"/>
                  <a:gd name="T30" fmla="*/ 2147483647 w 64"/>
                  <a:gd name="T31" fmla="*/ 2147483647 h 72"/>
                  <a:gd name="T32" fmla="*/ 2147483647 w 64"/>
                  <a:gd name="T33" fmla="*/ 2147483647 h 72"/>
                  <a:gd name="T34" fmla="*/ 2147483647 w 64"/>
                  <a:gd name="T35" fmla="*/ 2147483647 h 72"/>
                  <a:gd name="T36" fmla="*/ 2147483647 w 64"/>
                  <a:gd name="T37" fmla="*/ 2147483647 h 72"/>
                  <a:gd name="T38" fmla="*/ 2147483647 w 64"/>
                  <a:gd name="T39" fmla="*/ 2147483647 h 72"/>
                  <a:gd name="T40" fmla="*/ 2147483647 w 64"/>
                  <a:gd name="T41" fmla="*/ 2147483647 h 72"/>
                  <a:gd name="T42" fmla="*/ 2147483647 w 64"/>
                  <a:gd name="T43" fmla="*/ 2147483647 h 72"/>
                  <a:gd name="T44" fmla="*/ 2147483647 w 64"/>
                  <a:gd name="T45" fmla="*/ 2147483647 h 72"/>
                  <a:gd name="T46" fmla="*/ 2147483647 w 64"/>
                  <a:gd name="T47" fmla="*/ 2147483647 h 72"/>
                  <a:gd name="T48" fmla="*/ 2147483647 w 64"/>
                  <a:gd name="T49" fmla="*/ 2147483647 h 72"/>
                  <a:gd name="T50" fmla="*/ 2147483647 w 64"/>
                  <a:gd name="T51" fmla="*/ 2147483647 h 72"/>
                  <a:gd name="T52" fmla="*/ 2147483647 w 64"/>
                  <a:gd name="T53" fmla="*/ 2147483647 h 72"/>
                  <a:gd name="T54" fmla="*/ 2147483647 w 64"/>
                  <a:gd name="T55" fmla="*/ 2147483647 h 72"/>
                  <a:gd name="T56" fmla="*/ 2147483647 w 64"/>
                  <a:gd name="T57" fmla="*/ 2147483647 h 72"/>
                  <a:gd name="T58" fmla="*/ 2147483647 w 64"/>
                  <a:gd name="T59" fmla="*/ 2147483647 h 72"/>
                  <a:gd name="T60" fmla="*/ 2147483647 w 64"/>
                  <a:gd name="T61" fmla="*/ 2147483647 h 7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
                  <a:gd name="T94" fmla="*/ 0 h 72"/>
                  <a:gd name="T95" fmla="*/ 64 w 64"/>
                  <a:gd name="T96" fmla="*/ 72 h 7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 h="72">
                    <a:moveTo>
                      <a:pt x="62" y="72"/>
                    </a:moveTo>
                    <a:lnTo>
                      <a:pt x="54" y="70"/>
                    </a:lnTo>
                    <a:lnTo>
                      <a:pt x="50" y="66"/>
                    </a:lnTo>
                    <a:lnTo>
                      <a:pt x="40" y="56"/>
                    </a:lnTo>
                    <a:lnTo>
                      <a:pt x="20" y="44"/>
                    </a:lnTo>
                    <a:lnTo>
                      <a:pt x="0" y="28"/>
                    </a:lnTo>
                    <a:lnTo>
                      <a:pt x="2" y="26"/>
                    </a:lnTo>
                    <a:lnTo>
                      <a:pt x="4" y="24"/>
                    </a:lnTo>
                    <a:lnTo>
                      <a:pt x="10" y="20"/>
                    </a:lnTo>
                    <a:lnTo>
                      <a:pt x="14" y="14"/>
                    </a:lnTo>
                    <a:lnTo>
                      <a:pt x="16" y="8"/>
                    </a:lnTo>
                    <a:lnTo>
                      <a:pt x="18" y="4"/>
                    </a:lnTo>
                    <a:lnTo>
                      <a:pt x="22" y="2"/>
                    </a:lnTo>
                    <a:lnTo>
                      <a:pt x="24" y="0"/>
                    </a:lnTo>
                    <a:lnTo>
                      <a:pt x="32" y="4"/>
                    </a:lnTo>
                    <a:lnTo>
                      <a:pt x="32" y="16"/>
                    </a:lnTo>
                    <a:lnTo>
                      <a:pt x="34" y="22"/>
                    </a:lnTo>
                    <a:lnTo>
                      <a:pt x="38" y="22"/>
                    </a:lnTo>
                    <a:lnTo>
                      <a:pt x="44" y="22"/>
                    </a:lnTo>
                    <a:lnTo>
                      <a:pt x="50" y="22"/>
                    </a:lnTo>
                    <a:lnTo>
                      <a:pt x="50" y="24"/>
                    </a:lnTo>
                    <a:lnTo>
                      <a:pt x="50" y="28"/>
                    </a:lnTo>
                    <a:lnTo>
                      <a:pt x="50" y="34"/>
                    </a:lnTo>
                    <a:lnTo>
                      <a:pt x="50" y="38"/>
                    </a:lnTo>
                    <a:lnTo>
                      <a:pt x="50" y="42"/>
                    </a:lnTo>
                    <a:lnTo>
                      <a:pt x="56" y="46"/>
                    </a:lnTo>
                    <a:lnTo>
                      <a:pt x="62" y="48"/>
                    </a:lnTo>
                    <a:lnTo>
                      <a:pt x="64" y="52"/>
                    </a:lnTo>
                    <a:lnTo>
                      <a:pt x="64" y="54"/>
                    </a:lnTo>
                    <a:lnTo>
                      <a:pt x="62" y="70"/>
                    </a:lnTo>
                    <a:lnTo>
                      <a:pt x="62" y="7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5" name="Freeform 140"/>
              <p:cNvSpPr>
                <a:spLocks/>
              </p:cNvSpPr>
              <p:nvPr/>
            </p:nvSpPr>
            <p:spPr bwMode="auto">
              <a:xfrm>
                <a:off x="4499449" y="4138877"/>
                <a:ext cx="177579" cy="156638"/>
              </a:xfrm>
              <a:custGeom>
                <a:avLst/>
                <a:gdLst>
                  <a:gd name="T0" fmla="*/ 2147483647 w 122"/>
                  <a:gd name="T1" fmla="*/ 2147483647 h 98"/>
                  <a:gd name="T2" fmla="*/ 2147483647 w 122"/>
                  <a:gd name="T3" fmla="*/ 2147483647 h 98"/>
                  <a:gd name="T4" fmla="*/ 2147483647 w 122"/>
                  <a:gd name="T5" fmla="*/ 2147483647 h 98"/>
                  <a:gd name="T6" fmla="*/ 2147483647 w 122"/>
                  <a:gd name="T7" fmla="*/ 2147483647 h 98"/>
                  <a:gd name="T8" fmla="*/ 2147483647 w 122"/>
                  <a:gd name="T9" fmla="*/ 2147483647 h 98"/>
                  <a:gd name="T10" fmla="*/ 2147483647 w 122"/>
                  <a:gd name="T11" fmla="*/ 2147483647 h 98"/>
                  <a:gd name="T12" fmla="*/ 2147483647 w 122"/>
                  <a:gd name="T13" fmla="*/ 2147483647 h 98"/>
                  <a:gd name="T14" fmla="*/ 2147483647 w 122"/>
                  <a:gd name="T15" fmla="*/ 2147483647 h 98"/>
                  <a:gd name="T16" fmla="*/ 2147483647 w 122"/>
                  <a:gd name="T17" fmla="*/ 2147483647 h 98"/>
                  <a:gd name="T18" fmla="*/ 2147483647 w 122"/>
                  <a:gd name="T19" fmla="*/ 2147483647 h 98"/>
                  <a:gd name="T20" fmla="*/ 2147483647 w 122"/>
                  <a:gd name="T21" fmla="*/ 2147483647 h 98"/>
                  <a:gd name="T22" fmla="*/ 2147483647 w 122"/>
                  <a:gd name="T23" fmla="*/ 2147483647 h 98"/>
                  <a:gd name="T24" fmla="*/ 2147483647 w 122"/>
                  <a:gd name="T25" fmla="*/ 0 h 98"/>
                  <a:gd name="T26" fmla="*/ 2147483647 w 122"/>
                  <a:gd name="T27" fmla="*/ 2147483647 h 98"/>
                  <a:gd name="T28" fmla="*/ 2147483647 w 122"/>
                  <a:gd name="T29" fmla="*/ 2147483647 h 98"/>
                  <a:gd name="T30" fmla="*/ 2147483647 w 122"/>
                  <a:gd name="T31" fmla="*/ 2147483647 h 98"/>
                  <a:gd name="T32" fmla="*/ 2147483647 w 122"/>
                  <a:gd name="T33" fmla="*/ 2147483647 h 98"/>
                  <a:gd name="T34" fmla="*/ 2147483647 w 122"/>
                  <a:gd name="T35" fmla="*/ 2147483647 h 98"/>
                  <a:gd name="T36" fmla="*/ 2147483647 w 122"/>
                  <a:gd name="T37" fmla="*/ 2147483647 h 98"/>
                  <a:gd name="T38" fmla="*/ 2147483647 w 122"/>
                  <a:gd name="T39" fmla="*/ 2147483647 h 98"/>
                  <a:gd name="T40" fmla="*/ 2147483647 w 122"/>
                  <a:gd name="T41" fmla="*/ 2147483647 h 98"/>
                  <a:gd name="T42" fmla="*/ 2147483647 w 122"/>
                  <a:gd name="T43" fmla="*/ 2147483647 h 98"/>
                  <a:gd name="T44" fmla="*/ 2147483647 w 122"/>
                  <a:gd name="T45" fmla="*/ 2147483647 h 98"/>
                  <a:gd name="T46" fmla="*/ 2147483647 w 122"/>
                  <a:gd name="T47" fmla="*/ 2147483647 h 98"/>
                  <a:gd name="T48" fmla="*/ 2147483647 w 122"/>
                  <a:gd name="T49" fmla="*/ 2147483647 h 98"/>
                  <a:gd name="T50" fmla="*/ 2147483647 w 122"/>
                  <a:gd name="T51" fmla="*/ 2147483647 h 98"/>
                  <a:gd name="T52" fmla="*/ 2147483647 w 122"/>
                  <a:gd name="T53" fmla="*/ 2147483647 h 98"/>
                  <a:gd name="T54" fmla="*/ 2147483647 w 122"/>
                  <a:gd name="T55" fmla="*/ 2147483647 h 98"/>
                  <a:gd name="T56" fmla="*/ 2147483647 w 122"/>
                  <a:gd name="T57" fmla="*/ 2147483647 h 98"/>
                  <a:gd name="T58" fmla="*/ 2147483647 w 122"/>
                  <a:gd name="T59" fmla="*/ 2147483647 h 98"/>
                  <a:gd name="T60" fmla="*/ 0 w 122"/>
                  <a:gd name="T61" fmla="*/ 2147483647 h 98"/>
                  <a:gd name="T62" fmla="*/ 2147483647 w 122"/>
                  <a:gd name="T63" fmla="*/ 2147483647 h 98"/>
                  <a:gd name="T64" fmla="*/ 2147483647 w 122"/>
                  <a:gd name="T65" fmla="*/ 2147483647 h 98"/>
                  <a:gd name="T66" fmla="*/ 2147483647 w 122"/>
                  <a:gd name="T67" fmla="*/ 2147483647 h 98"/>
                  <a:gd name="T68" fmla="*/ 2147483647 w 122"/>
                  <a:gd name="T69" fmla="*/ 2147483647 h 98"/>
                  <a:gd name="T70" fmla="*/ 2147483647 w 122"/>
                  <a:gd name="T71" fmla="*/ 2147483647 h 98"/>
                  <a:gd name="T72" fmla="*/ 2147483647 w 122"/>
                  <a:gd name="T73" fmla="*/ 2147483647 h 98"/>
                  <a:gd name="T74" fmla="*/ 2147483647 w 122"/>
                  <a:gd name="T75" fmla="*/ 2147483647 h 98"/>
                  <a:gd name="T76" fmla="*/ 2147483647 w 122"/>
                  <a:gd name="T77" fmla="*/ 2147483647 h 98"/>
                  <a:gd name="T78" fmla="*/ 2147483647 w 122"/>
                  <a:gd name="T79" fmla="*/ 2147483647 h 98"/>
                  <a:gd name="T80" fmla="*/ 2147483647 w 122"/>
                  <a:gd name="T81" fmla="*/ 2147483647 h 98"/>
                  <a:gd name="T82" fmla="*/ 2147483647 w 122"/>
                  <a:gd name="T83" fmla="*/ 2147483647 h 98"/>
                  <a:gd name="T84" fmla="*/ 2147483647 w 122"/>
                  <a:gd name="T85" fmla="*/ 2147483647 h 98"/>
                  <a:gd name="T86" fmla="*/ 2147483647 w 122"/>
                  <a:gd name="T87" fmla="*/ 2147483647 h 98"/>
                  <a:gd name="T88" fmla="*/ 2147483647 w 122"/>
                  <a:gd name="T89" fmla="*/ 2147483647 h 98"/>
                  <a:gd name="T90" fmla="*/ 2147483647 w 122"/>
                  <a:gd name="T91" fmla="*/ 2147483647 h 98"/>
                  <a:gd name="T92" fmla="*/ 2147483647 w 122"/>
                  <a:gd name="T93" fmla="*/ 2147483647 h 98"/>
                  <a:gd name="T94" fmla="*/ 2147483647 w 122"/>
                  <a:gd name="T95" fmla="*/ 2147483647 h 98"/>
                  <a:gd name="T96" fmla="*/ 2147483647 w 122"/>
                  <a:gd name="T97" fmla="*/ 2147483647 h 98"/>
                  <a:gd name="T98" fmla="*/ 2147483647 w 122"/>
                  <a:gd name="T99" fmla="*/ 2147483647 h 98"/>
                  <a:gd name="T100" fmla="*/ 2147483647 w 122"/>
                  <a:gd name="T101" fmla="*/ 2147483647 h 98"/>
                  <a:gd name="T102" fmla="*/ 2147483647 w 122"/>
                  <a:gd name="T103" fmla="*/ 2147483647 h 98"/>
                  <a:gd name="T104" fmla="*/ 2147483647 w 122"/>
                  <a:gd name="T105" fmla="*/ 2147483647 h 98"/>
                  <a:gd name="T106" fmla="*/ 2147483647 w 122"/>
                  <a:gd name="T107" fmla="*/ 2147483647 h 98"/>
                  <a:gd name="T108" fmla="*/ 2147483647 w 122"/>
                  <a:gd name="T109" fmla="*/ 2147483647 h 98"/>
                  <a:gd name="T110" fmla="*/ 2147483647 w 122"/>
                  <a:gd name="T111" fmla="*/ 2147483647 h 98"/>
                  <a:gd name="T112" fmla="*/ 2147483647 w 122"/>
                  <a:gd name="T113" fmla="*/ 2147483647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98"/>
                  <a:gd name="T173" fmla="*/ 122 w 122"/>
                  <a:gd name="T174" fmla="*/ 98 h 9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98">
                    <a:moveTo>
                      <a:pt x="122" y="48"/>
                    </a:moveTo>
                    <a:lnTo>
                      <a:pt x="120" y="44"/>
                    </a:lnTo>
                    <a:lnTo>
                      <a:pt x="114" y="42"/>
                    </a:lnTo>
                    <a:lnTo>
                      <a:pt x="108" y="42"/>
                    </a:lnTo>
                    <a:lnTo>
                      <a:pt x="104" y="38"/>
                    </a:lnTo>
                    <a:lnTo>
                      <a:pt x="104" y="34"/>
                    </a:lnTo>
                    <a:lnTo>
                      <a:pt x="104" y="30"/>
                    </a:lnTo>
                    <a:lnTo>
                      <a:pt x="104" y="26"/>
                    </a:lnTo>
                    <a:lnTo>
                      <a:pt x="102" y="22"/>
                    </a:lnTo>
                    <a:lnTo>
                      <a:pt x="98" y="18"/>
                    </a:lnTo>
                    <a:lnTo>
                      <a:pt x="94" y="16"/>
                    </a:lnTo>
                    <a:lnTo>
                      <a:pt x="90" y="10"/>
                    </a:lnTo>
                    <a:lnTo>
                      <a:pt x="90" y="0"/>
                    </a:lnTo>
                    <a:lnTo>
                      <a:pt x="68" y="6"/>
                    </a:lnTo>
                    <a:lnTo>
                      <a:pt x="46" y="14"/>
                    </a:lnTo>
                    <a:lnTo>
                      <a:pt x="42" y="16"/>
                    </a:lnTo>
                    <a:lnTo>
                      <a:pt x="40" y="18"/>
                    </a:lnTo>
                    <a:lnTo>
                      <a:pt x="38" y="24"/>
                    </a:lnTo>
                    <a:lnTo>
                      <a:pt x="34" y="30"/>
                    </a:lnTo>
                    <a:lnTo>
                      <a:pt x="32" y="30"/>
                    </a:lnTo>
                    <a:lnTo>
                      <a:pt x="28" y="30"/>
                    </a:lnTo>
                    <a:lnTo>
                      <a:pt x="20" y="30"/>
                    </a:lnTo>
                    <a:lnTo>
                      <a:pt x="20" y="40"/>
                    </a:lnTo>
                    <a:lnTo>
                      <a:pt x="20" y="46"/>
                    </a:lnTo>
                    <a:lnTo>
                      <a:pt x="18" y="50"/>
                    </a:lnTo>
                    <a:lnTo>
                      <a:pt x="12" y="54"/>
                    </a:lnTo>
                    <a:lnTo>
                      <a:pt x="6" y="58"/>
                    </a:lnTo>
                    <a:lnTo>
                      <a:pt x="4" y="62"/>
                    </a:lnTo>
                    <a:lnTo>
                      <a:pt x="4" y="66"/>
                    </a:lnTo>
                    <a:lnTo>
                      <a:pt x="2" y="74"/>
                    </a:lnTo>
                    <a:lnTo>
                      <a:pt x="0" y="80"/>
                    </a:lnTo>
                    <a:lnTo>
                      <a:pt x="4" y="84"/>
                    </a:lnTo>
                    <a:lnTo>
                      <a:pt x="8" y="90"/>
                    </a:lnTo>
                    <a:lnTo>
                      <a:pt x="12" y="94"/>
                    </a:lnTo>
                    <a:lnTo>
                      <a:pt x="18" y="96"/>
                    </a:lnTo>
                    <a:lnTo>
                      <a:pt x="22" y="96"/>
                    </a:lnTo>
                    <a:lnTo>
                      <a:pt x="24" y="94"/>
                    </a:lnTo>
                    <a:lnTo>
                      <a:pt x="28" y="92"/>
                    </a:lnTo>
                    <a:lnTo>
                      <a:pt x="32" y="92"/>
                    </a:lnTo>
                    <a:lnTo>
                      <a:pt x="36" y="92"/>
                    </a:lnTo>
                    <a:lnTo>
                      <a:pt x="38" y="94"/>
                    </a:lnTo>
                    <a:lnTo>
                      <a:pt x="40" y="98"/>
                    </a:lnTo>
                    <a:lnTo>
                      <a:pt x="42" y="98"/>
                    </a:lnTo>
                    <a:lnTo>
                      <a:pt x="42" y="86"/>
                    </a:lnTo>
                    <a:lnTo>
                      <a:pt x="42" y="72"/>
                    </a:lnTo>
                    <a:lnTo>
                      <a:pt x="50" y="72"/>
                    </a:lnTo>
                    <a:lnTo>
                      <a:pt x="58" y="72"/>
                    </a:lnTo>
                    <a:lnTo>
                      <a:pt x="76" y="72"/>
                    </a:lnTo>
                    <a:lnTo>
                      <a:pt x="106" y="72"/>
                    </a:lnTo>
                    <a:lnTo>
                      <a:pt x="106" y="68"/>
                    </a:lnTo>
                    <a:lnTo>
                      <a:pt x="108" y="66"/>
                    </a:lnTo>
                    <a:lnTo>
                      <a:pt x="114" y="64"/>
                    </a:lnTo>
                    <a:lnTo>
                      <a:pt x="122" y="60"/>
                    </a:lnTo>
                    <a:lnTo>
                      <a:pt x="122" y="58"/>
                    </a:lnTo>
                    <a:lnTo>
                      <a:pt x="122" y="56"/>
                    </a:lnTo>
                    <a:lnTo>
                      <a:pt x="122" y="50"/>
                    </a:lnTo>
                    <a:lnTo>
                      <a:pt x="122" y="4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6" name="Freeform 141"/>
              <p:cNvSpPr>
                <a:spLocks/>
              </p:cNvSpPr>
              <p:nvPr/>
            </p:nvSpPr>
            <p:spPr bwMode="auto">
              <a:xfrm>
                <a:off x="4439488" y="4266311"/>
                <a:ext cx="129148" cy="173895"/>
              </a:xfrm>
              <a:custGeom>
                <a:avLst/>
                <a:gdLst>
                  <a:gd name="T0" fmla="*/ 2147483647 w 90"/>
                  <a:gd name="T1" fmla="*/ 2147483647 h 110"/>
                  <a:gd name="T2" fmla="*/ 2147483647 w 90"/>
                  <a:gd name="T3" fmla="*/ 2147483647 h 110"/>
                  <a:gd name="T4" fmla="*/ 0 w 90"/>
                  <a:gd name="T5" fmla="*/ 2147483647 h 110"/>
                  <a:gd name="T6" fmla="*/ 2147483647 w 90"/>
                  <a:gd name="T7" fmla="*/ 2147483647 h 110"/>
                  <a:gd name="T8" fmla="*/ 2147483647 w 90"/>
                  <a:gd name="T9" fmla="*/ 2147483647 h 110"/>
                  <a:gd name="T10" fmla="*/ 2147483647 w 90"/>
                  <a:gd name="T11" fmla="*/ 2147483647 h 110"/>
                  <a:gd name="T12" fmla="*/ 2147483647 w 90"/>
                  <a:gd name="T13" fmla="*/ 2147483647 h 110"/>
                  <a:gd name="T14" fmla="*/ 2147483647 w 90"/>
                  <a:gd name="T15" fmla="*/ 2147483647 h 110"/>
                  <a:gd name="T16" fmla="*/ 2147483647 w 90"/>
                  <a:gd name="T17" fmla="*/ 2147483647 h 110"/>
                  <a:gd name="T18" fmla="*/ 2147483647 w 90"/>
                  <a:gd name="T19" fmla="*/ 0 h 110"/>
                  <a:gd name="T20" fmla="*/ 2147483647 w 90"/>
                  <a:gd name="T21" fmla="*/ 2147483647 h 110"/>
                  <a:gd name="T22" fmla="*/ 2147483647 w 90"/>
                  <a:gd name="T23" fmla="*/ 2147483647 h 110"/>
                  <a:gd name="T24" fmla="*/ 2147483647 w 90"/>
                  <a:gd name="T25" fmla="*/ 2147483647 h 110"/>
                  <a:gd name="T26" fmla="*/ 2147483647 w 90"/>
                  <a:gd name="T27" fmla="*/ 2147483647 h 110"/>
                  <a:gd name="T28" fmla="*/ 2147483647 w 90"/>
                  <a:gd name="T29" fmla="*/ 2147483647 h 110"/>
                  <a:gd name="T30" fmla="*/ 2147483647 w 90"/>
                  <a:gd name="T31" fmla="*/ 2147483647 h 110"/>
                  <a:gd name="T32" fmla="*/ 2147483647 w 90"/>
                  <a:gd name="T33" fmla="*/ 2147483647 h 110"/>
                  <a:gd name="T34" fmla="*/ 2147483647 w 90"/>
                  <a:gd name="T35" fmla="*/ 2147483647 h 110"/>
                  <a:gd name="T36" fmla="*/ 2147483647 w 90"/>
                  <a:gd name="T37" fmla="*/ 2147483647 h 110"/>
                  <a:gd name="T38" fmla="*/ 2147483647 w 90"/>
                  <a:gd name="T39" fmla="*/ 2147483647 h 110"/>
                  <a:gd name="T40" fmla="*/ 2147483647 w 90"/>
                  <a:gd name="T41" fmla="*/ 2147483647 h 110"/>
                  <a:gd name="T42" fmla="*/ 2147483647 w 90"/>
                  <a:gd name="T43" fmla="*/ 2147483647 h 110"/>
                  <a:gd name="T44" fmla="*/ 2147483647 w 90"/>
                  <a:gd name="T45" fmla="*/ 2147483647 h 110"/>
                  <a:gd name="T46" fmla="*/ 2147483647 w 90"/>
                  <a:gd name="T47" fmla="*/ 2147483647 h 110"/>
                  <a:gd name="T48" fmla="*/ 2147483647 w 90"/>
                  <a:gd name="T49" fmla="*/ 2147483647 h 110"/>
                  <a:gd name="T50" fmla="*/ 2147483647 w 90"/>
                  <a:gd name="T51" fmla="*/ 2147483647 h 110"/>
                  <a:gd name="T52" fmla="*/ 2147483647 w 90"/>
                  <a:gd name="T53" fmla="*/ 2147483647 h 110"/>
                  <a:gd name="T54" fmla="*/ 2147483647 w 90"/>
                  <a:gd name="T55" fmla="*/ 2147483647 h 110"/>
                  <a:gd name="T56" fmla="*/ 0 w 90"/>
                  <a:gd name="T57" fmla="*/ 2147483647 h 110"/>
                  <a:gd name="T58" fmla="*/ 0 w 90"/>
                  <a:gd name="T59" fmla="*/ 2147483647 h 110"/>
                  <a:gd name="T60" fmla="*/ 0 w 90"/>
                  <a:gd name="T61" fmla="*/ 2147483647 h 110"/>
                  <a:gd name="T62" fmla="*/ 2147483647 w 90"/>
                  <a:gd name="T63" fmla="*/ 2147483647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110"/>
                  <a:gd name="T98" fmla="*/ 90 w 90"/>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110">
                    <a:moveTo>
                      <a:pt x="2" y="56"/>
                    </a:moveTo>
                    <a:lnTo>
                      <a:pt x="4" y="48"/>
                    </a:lnTo>
                    <a:lnTo>
                      <a:pt x="4" y="46"/>
                    </a:lnTo>
                    <a:lnTo>
                      <a:pt x="2" y="44"/>
                    </a:lnTo>
                    <a:lnTo>
                      <a:pt x="0" y="42"/>
                    </a:lnTo>
                    <a:lnTo>
                      <a:pt x="0" y="40"/>
                    </a:lnTo>
                    <a:lnTo>
                      <a:pt x="4" y="38"/>
                    </a:lnTo>
                    <a:lnTo>
                      <a:pt x="8" y="36"/>
                    </a:lnTo>
                    <a:lnTo>
                      <a:pt x="6" y="32"/>
                    </a:lnTo>
                    <a:lnTo>
                      <a:pt x="4" y="28"/>
                    </a:lnTo>
                    <a:lnTo>
                      <a:pt x="2" y="16"/>
                    </a:lnTo>
                    <a:lnTo>
                      <a:pt x="4" y="10"/>
                    </a:lnTo>
                    <a:lnTo>
                      <a:pt x="4" y="8"/>
                    </a:lnTo>
                    <a:lnTo>
                      <a:pt x="8" y="8"/>
                    </a:lnTo>
                    <a:lnTo>
                      <a:pt x="14" y="6"/>
                    </a:lnTo>
                    <a:lnTo>
                      <a:pt x="20" y="4"/>
                    </a:lnTo>
                    <a:lnTo>
                      <a:pt x="28" y="2"/>
                    </a:lnTo>
                    <a:lnTo>
                      <a:pt x="32" y="8"/>
                    </a:lnTo>
                    <a:lnTo>
                      <a:pt x="38" y="4"/>
                    </a:lnTo>
                    <a:lnTo>
                      <a:pt x="42" y="0"/>
                    </a:lnTo>
                    <a:lnTo>
                      <a:pt x="46" y="4"/>
                    </a:lnTo>
                    <a:lnTo>
                      <a:pt x="50" y="10"/>
                    </a:lnTo>
                    <a:lnTo>
                      <a:pt x="54" y="14"/>
                    </a:lnTo>
                    <a:lnTo>
                      <a:pt x="60" y="16"/>
                    </a:lnTo>
                    <a:lnTo>
                      <a:pt x="64" y="16"/>
                    </a:lnTo>
                    <a:lnTo>
                      <a:pt x="66" y="14"/>
                    </a:lnTo>
                    <a:lnTo>
                      <a:pt x="70" y="12"/>
                    </a:lnTo>
                    <a:lnTo>
                      <a:pt x="74" y="12"/>
                    </a:lnTo>
                    <a:lnTo>
                      <a:pt x="78" y="12"/>
                    </a:lnTo>
                    <a:lnTo>
                      <a:pt x="80" y="14"/>
                    </a:lnTo>
                    <a:lnTo>
                      <a:pt x="82" y="18"/>
                    </a:lnTo>
                    <a:lnTo>
                      <a:pt x="84" y="18"/>
                    </a:lnTo>
                    <a:lnTo>
                      <a:pt x="88" y="28"/>
                    </a:lnTo>
                    <a:lnTo>
                      <a:pt x="90" y="32"/>
                    </a:lnTo>
                    <a:lnTo>
                      <a:pt x="90" y="36"/>
                    </a:lnTo>
                    <a:lnTo>
                      <a:pt x="88" y="46"/>
                    </a:lnTo>
                    <a:lnTo>
                      <a:pt x="84" y="54"/>
                    </a:lnTo>
                    <a:lnTo>
                      <a:pt x="82" y="60"/>
                    </a:lnTo>
                    <a:lnTo>
                      <a:pt x="80" y="70"/>
                    </a:lnTo>
                    <a:lnTo>
                      <a:pt x="82" y="86"/>
                    </a:lnTo>
                    <a:lnTo>
                      <a:pt x="84" y="92"/>
                    </a:lnTo>
                    <a:lnTo>
                      <a:pt x="88" y="98"/>
                    </a:lnTo>
                    <a:lnTo>
                      <a:pt x="88" y="104"/>
                    </a:lnTo>
                    <a:lnTo>
                      <a:pt x="78" y="98"/>
                    </a:lnTo>
                    <a:lnTo>
                      <a:pt x="70" y="96"/>
                    </a:lnTo>
                    <a:lnTo>
                      <a:pt x="62" y="96"/>
                    </a:lnTo>
                    <a:lnTo>
                      <a:pt x="54" y="96"/>
                    </a:lnTo>
                    <a:lnTo>
                      <a:pt x="48" y="98"/>
                    </a:lnTo>
                    <a:lnTo>
                      <a:pt x="36" y="102"/>
                    </a:lnTo>
                    <a:lnTo>
                      <a:pt x="26" y="108"/>
                    </a:lnTo>
                    <a:lnTo>
                      <a:pt x="20" y="110"/>
                    </a:lnTo>
                    <a:lnTo>
                      <a:pt x="12" y="110"/>
                    </a:lnTo>
                    <a:lnTo>
                      <a:pt x="14" y="92"/>
                    </a:lnTo>
                    <a:lnTo>
                      <a:pt x="14" y="90"/>
                    </a:lnTo>
                    <a:lnTo>
                      <a:pt x="12" y="86"/>
                    </a:lnTo>
                    <a:lnTo>
                      <a:pt x="6" y="84"/>
                    </a:lnTo>
                    <a:lnTo>
                      <a:pt x="0" y="80"/>
                    </a:lnTo>
                    <a:lnTo>
                      <a:pt x="0" y="76"/>
                    </a:lnTo>
                    <a:lnTo>
                      <a:pt x="0" y="72"/>
                    </a:lnTo>
                    <a:lnTo>
                      <a:pt x="0" y="66"/>
                    </a:lnTo>
                    <a:lnTo>
                      <a:pt x="0" y="62"/>
                    </a:lnTo>
                    <a:lnTo>
                      <a:pt x="0" y="60"/>
                    </a:lnTo>
                    <a:lnTo>
                      <a:pt x="0" y="58"/>
                    </a:lnTo>
                    <a:lnTo>
                      <a:pt x="2"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7" name="Freeform 142"/>
              <p:cNvSpPr>
                <a:spLocks/>
              </p:cNvSpPr>
              <p:nvPr/>
            </p:nvSpPr>
            <p:spPr bwMode="auto">
              <a:xfrm>
                <a:off x="4554799" y="4254364"/>
                <a:ext cx="102627" cy="176550"/>
              </a:xfrm>
              <a:custGeom>
                <a:avLst/>
                <a:gdLst>
                  <a:gd name="T0" fmla="*/ 2147483647 w 70"/>
                  <a:gd name="T1" fmla="*/ 2147483647 h 112"/>
                  <a:gd name="T2" fmla="*/ 2147483647 w 70"/>
                  <a:gd name="T3" fmla="*/ 2147483647 h 112"/>
                  <a:gd name="T4" fmla="*/ 2147483647 w 70"/>
                  <a:gd name="T5" fmla="*/ 2147483647 h 112"/>
                  <a:gd name="T6" fmla="*/ 2147483647 w 70"/>
                  <a:gd name="T7" fmla="*/ 2147483647 h 112"/>
                  <a:gd name="T8" fmla="*/ 2147483647 w 70"/>
                  <a:gd name="T9" fmla="*/ 2147483647 h 112"/>
                  <a:gd name="T10" fmla="*/ 2147483647 w 70"/>
                  <a:gd name="T11" fmla="*/ 2147483647 h 112"/>
                  <a:gd name="T12" fmla="*/ 2147483647 w 70"/>
                  <a:gd name="T13" fmla="*/ 2147483647 h 112"/>
                  <a:gd name="T14" fmla="*/ 2147483647 w 70"/>
                  <a:gd name="T15" fmla="*/ 2147483647 h 112"/>
                  <a:gd name="T16" fmla="*/ 0 w 70"/>
                  <a:gd name="T17" fmla="*/ 2147483647 h 112"/>
                  <a:gd name="T18" fmla="*/ 2147483647 w 70"/>
                  <a:gd name="T19" fmla="*/ 2147483647 h 112"/>
                  <a:gd name="T20" fmla="*/ 2147483647 w 70"/>
                  <a:gd name="T21" fmla="*/ 2147483647 h 112"/>
                  <a:gd name="T22" fmla="*/ 2147483647 w 70"/>
                  <a:gd name="T23" fmla="*/ 2147483647 h 112"/>
                  <a:gd name="T24" fmla="*/ 2147483647 w 70"/>
                  <a:gd name="T25" fmla="*/ 2147483647 h 112"/>
                  <a:gd name="T26" fmla="*/ 2147483647 w 70"/>
                  <a:gd name="T27" fmla="*/ 2147483647 h 112"/>
                  <a:gd name="T28" fmla="*/ 2147483647 w 70"/>
                  <a:gd name="T29" fmla="*/ 2147483647 h 112"/>
                  <a:gd name="T30" fmla="*/ 2147483647 w 70"/>
                  <a:gd name="T31" fmla="*/ 2147483647 h 112"/>
                  <a:gd name="T32" fmla="*/ 2147483647 w 70"/>
                  <a:gd name="T33" fmla="*/ 2147483647 h 112"/>
                  <a:gd name="T34" fmla="*/ 2147483647 w 70"/>
                  <a:gd name="T35" fmla="*/ 0 h 112"/>
                  <a:gd name="T36" fmla="*/ 2147483647 w 70"/>
                  <a:gd name="T37" fmla="*/ 0 h 112"/>
                  <a:gd name="T38" fmla="*/ 2147483647 w 70"/>
                  <a:gd name="T39" fmla="*/ 0 h 112"/>
                  <a:gd name="T40" fmla="*/ 2147483647 w 70"/>
                  <a:gd name="T41" fmla="*/ 0 h 112"/>
                  <a:gd name="T42" fmla="*/ 2147483647 w 70"/>
                  <a:gd name="T43" fmla="*/ 0 h 112"/>
                  <a:gd name="T44" fmla="*/ 2147483647 w 70"/>
                  <a:gd name="T45" fmla="*/ 2147483647 h 112"/>
                  <a:gd name="T46" fmla="*/ 2147483647 w 70"/>
                  <a:gd name="T47" fmla="*/ 2147483647 h 112"/>
                  <a:gd name="T48" fmla="*/ 2147483647 w 70"/>
                  <a:gd name="T49" fmla="*/ 2147483647 h 112"/>
                  <a:gd name="T50" fmla="*/ 2147483647 w 70"/>
                  <a:gd name="T51" fmla="*/ 2147483647 h 112"/>
                  <a:gd name="T52" fmla="*/ 2147483647 w 70"/>
                  <a:gd name="T53" fmla="*/ 2147483647 h 112"/>
                  <a:gd name="T54" fmla="*/ 2147483647 w 70"/>
                  <a:gd name="T55" fmla="*/ 2147483647 h 112"/>
                  <a:gd name="T56" fmla="*/ 2147483647 w 70"/>
                  <a:gd name="T57" fmla="*/ 2147483647 h 112"/>
                  <a:gd name="T58" fmla="*/ 2147483647 w 70"/>
                  <a:gd name="T59" fmla="*/ 2147483647 h 112"/>
                  <a:gd name="T60" fmla="*/ 2147483647 w 70"/>
                  <a:gd name="T61" fmla="*/ 2147483647 h 112"/>
                  <a:gd name="T62" fmla="*/ 2147483647 w 70"/>
                  <a:gd name="T63" fmla="*/ 2147483647 h 112"/>
                  <a:gd name="T64" fmla="*/ 2147483647 w 70"/>
                  <a:gd name="T65" fmla="*/ 2147483647 h 112"/>
                  <a:gd name="T66" fmla="*/ 2147483647 w 70"/>
                  <a:gd name="T67" fmla="*/ 2147483647 h 112"/>
                  <a:gd name="T68" fmla="*/ 2147483647 w 70"/>
                  <a:gd name="T69" fmla="*/ 2147483647 h 112"/>
                  <a:gd name="T70" fmla="*/ 2147483647 w 70"/>
                  <a:gd name="T71" fmla="*/ 2147483647 h 112"/>
                  <a:gd name="T72" fmla="*/ 2147483647 w 70"/>
                  <a:gd name="T73" fmla="*/ 2147483647 h 112"/>
                  <a:gd name="T74" fmla="*/ 2147483647 w 70"/>
                  <a:gd name="T75" fmla="*/ 2147483647 h 11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112"/>
                  <a:gd name="T116" fmla="*/ 70 w 70"/>
                  <a:gd name="T117" fmla="*/ 112 h 11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112">
                    <a:moveTo>
                      <a:pt x="68" y="92"/>
                    </a:moveTo>
                    <a:lnTo>
                      <a:pt x="60" y="94"/>
                    </a:lnTo>
                    <a:lnTo>
                      <a:pt x="50" y="98"/>
                    </a:lnTo>
                    <a:lnTo>
                      <a:pt x="34" y="108"/>
                    </a:lnTo>
                    <a:lnTo>
                      <a:pt x="28" y="110"/>
                    </a:lnTo>
                    <a:lnTo>
                      <a:pt x="16" y="112"/>
                    </a:lnTo>
                    <a:lnTo>
                      <a:pt x="8" y="112"/>
                    </a:lnTo>
                    <a:lnTo>
                      <a:pt x="2" y="94"/>
                    </a:lnTo>
                    <a:lnTo>
                      <a:pt x="0" y="78"/>
                    </a:lnTo>
                    <a:lnTo>
                      <a:pt x="2" y="68"/>
                    </a:lnTo>
                    <a:lnTo>
                      <a:pt x="4" y="62"/>
                    </a:lnTo>
                    <a:lnTo>
                      <a:pt x="8" y="54"/>
                    </a:lnTo>
                    <a:lnTo>
                      <a:pt x="10" y="44"/>
                    </a:lnTo>
                    <a:lnTo>
                      <a:pt x="10" y="40"/>
                    </a:lnTo>
                    <a:lnTo>
                      <a:pt x="8" y="36"/>
                    </a:lnTo>
                    <a:lnTo>
                      <a:pt x="4" y="26"/>
                    </a:lnTo>
                    <a:lnTo>
                      <a:pt x="4" y="14"/>
                    </a:lnTo>
                    <a:lnTo>
                      <a:pt x="4" y="0"/>
                    </a:lnTo>
                    <a:lnTo>
                      <a:pt x="12" y="0"/>
                    </a:lnTo>
                    <a:lnTo>
                      <a:pt x="20" y="0"/>
                    </a:lnTo>
                    <a:lnTo>
                      <a:pt x="38" y="0"/>
                    </a:lnTo>
                    <a:lnTo>
                      <a:pt x="50" y="0"/>
                    </a:lnTo>
                    <a:lnTo>
                      <a:pt x="52" y="6"/>
                    </a:lnTo>
                    <a:lnTo>
                      <a:pt x="54" y="12"/>
                    </a:lnTo>
                    <a:lnTo>
                      <a:pt x="56" y="14"/>
                    </a:lnTo>
                    <a:lnTo>
                      <a:pt x="56" y="20"/>
                    </a:lnTo>
                    <a:lnTo>
                      <a:pt x="56" y="26"/>
                    </a:lnTo>
                    <a:lnTo>
                      <a:pt x="56" y="28"/>
                    </a:lnTo>
                    <a:lnTo>
                      <a:pt x="56" y="30"/>
                    </a:lnTo>
                    <a:lnTo>
                      <a:pt x="58" y="36"/>
                    </a:lnTo>
                    <a:lnTo>
                      <a:pt x="58" y="40"/>
                    </a:lnTo>
                    <a:lnTo>
                      <a:pt x="58" y="44"/>
                    </a:lnTo>
                    <a:lnTo>
                      <a:pt x="60" y="50"/>
                    </a:lnTo>
                    <a:lnTo>
                      <a:pt x="60" y="74"/>
                    </a:lnTo>
                    <a:lnTo>
                      <a:pt x="56" y="76"/>
                    </a:lnTo>
                    <a:lnTo>
                      <a:pt x="62" y="84"/>
                    </a:lnTo>
                    <a:lnTo>
                      <a:pt x="70" y="92"/>
                    </a:lnTo>
                    <a:lnTo>
                      <a:pt x="68" y="9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8" name="Freeform 143"/>
              <p:cNvSpPr>
                <a:spLocks/>
              </p:cNvSpPr>
              <p:nvPr/>
            </p:nvSpPr>
            <p:spPr bwMode="auto">
              <a:xfrm>
                <a:off x="4628598" y="4254364"/>
                <a:ext cx="42665" cy="146019"/>
              </a:xfrm>
              <a:custGeom>
                <a:avLst/>
                <a:gdLst>
                  <a:gd name="T0" fmla="*/ 2147483647 w 30"/>
                  <a:gd name="T1" fmla="*/ 2147483647 h 92"/>
                  <a:gd name="T2" fmla="*/ 2147483647 w 30"/>
                  <a:gd name="T3" fmla="*/ 2147483647 h 92"/>
                  <a:gd name="T4" fmla="*/ 2147483647 w 30"/>
                  <a:gd name="T5" fmla="*/ 2147483647 h 92"/>
                  <a:gd name="T6" fmla="*/ 2147483647 w 30"/>
                  <a:gd name="T7" fmla="*/ 2147483647 h 92"/>
                  <a:gd name="T8" fmla="*/ 2147483647 w 30"/>
                  <a:gd name="T9" fmla="*/ 2147483647 h 92"/>
                  <a:gd name="T10" fmla="*/ 2147483647 w 30"/>
                  <a:gd name="T11" fmla="*/ 2147483647 h 92"/>
                  <a:gd name="T12" fmla="*/ 2147483647 w 30"/>
                  <a:gd name="T13" fmla="*/ 2147483647 h 92"/>
                  <a:gd name="T14" fmla="*/ 2147483647 w 30"/>
                  <a:gd name="T15" fmla="*/ 2147483647 h 92"/>
                  <a:gd name="T16" fmla="*/ 2147483647 w 30"/>
                  <a:gd name="T17" fmla="*/ 2147483647 h 92"/>
                  <a:gd name="T18" fmla="*/ 2147483647 w 30"/>
                  <a:gd name="T19" fmla="*/ 2147483647 h 92"/>
                  <a:gd name="T20" fmla="*/ 2147483647 w 30"/>
                  <a:gd name="T21" fmla="*/ 2147483647 h 92"/>
                  <a:gd name="T22" fmla="*/ 2147483647 w 30"/>
                  <a:gd name="T23" fmla="*/ 2147483647 h 92"/>
                  <a:gd name="T24" fmla="*/ 2147483647 w 30"/>
                  <a:gd name="T25" fmla="*/ 2147483647 h 92"/>
                  <a:gd name="T26" fmla="*/ 2147483647 w 30"/>
                  <a:gd name="T27" fmla="*/ 2147483647 h 92"/>
                  <a:gd name="T28" fmla="*/ 2147483647 w 30"/>
                  <a:gd name="T29" fmla="*/ 2147483647 h 92"/>
                  <a:gd name="T30" fmla="*/ 0 w 30"/>
                  <a:gd name="T31" fmla="*/ 0 h 92"/>
                  <a:gd name="T32" fmla="*/ 2147483647 w 30"/>
                  <a:gd name="T33" fmla="*/ 0 h 92"/>
                  <a:gd name="T34" fmla="*/ 2147483647 w 30"/>
                  <a:gd name="T35" fmla="*/ 2147483647 h 92"/>
                  <a:gd name="T36" fmla="*/ 2147483647 w 30"/>
                  <a:gd name="T37" fmla="*/ 2147483647 h 92"/>
                  <a:gd name="T38" fmla="*/ 2147483647 w 30"/>
                  <a:gd name="T39" fmla="*/ 2147483647 h 92"/>
                  <a:gd name="T40" fmla="*/ 2147483647 w 30"/>
                  <a:gd name="T41" fmla="*/ 2147483647 h 92"/>
                  <a:gd name="T42" fmla="*/ 2147483647 w 30"/>
                  <a:gd name="T43" fmla="*/ 2147483647 h 92"/>
                  <a:gd name="T44" fmla="*/ 2147483647 w 30"/>
                  <a:gd name="T45" fmla="*/ 2147483647 h 92"/>
                  <a:gd name="T46" fmla="*/ 2147483647 w 30"/>
                  <a:gd name="T47" fmla="*/ 2147483647 h 92"/>
                  <a:gd name="T48" fmla="*/ 2147483647 w 30"/>
                  <a:gd name="T49" fmla="*/ 2147483647 h 92"/>
                  <a:gd name="T50" fmla="*/ 2147483647 w 30"/>
                  <a:gd name="T51" fmla="*/ 2147483647 h 92"/>
                  <a:gd name="T52" fmla="*/ 2147483647 w 30"/>
                  <a:gd name="T53" fmla="*/ 2147483647 h 92"/>
                  <a:gd name="T54" fmla="*/ 2147483647 w 30"/>
                  <a:gd name="T55" fmla="*/ 2147483647 h 92"/>
                  <a:gd name="T56" fmla="*/ 2147483647 w 30"/>
                  <a:gd name="T57" fmla="*/ 2147483647 h 92"/>
                  <a:gd name="T58" fmla="*/ 2147483647 w 30"/>
                  <a:gd name="T59" fmla="*/ 2147483647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
                  <a:gd name="T91" fmla="*/ 0 h 92"/>
                  <a:gd name="T92" fmla="*/ 30 w 30"/>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 h="92">
                    <a:moveTo>
                      <a:pt x="20" y="92"/>
                    </a:moveTo>
                    <a:lnTo>
                      <a:pt x="12" y="84"/>
                    </a:lnTo>
                    <a:lnTo>
                      <a:pt x="6" y="76"/>
                    </a:lnTo>
                    <a:lnTo>
                      <a:pt x="10" y="74"/>
                    </a:lnTo>
                    <a:lnTo>
                      <a:pt x="10" y="50"/>
                    </a:lnTo>
                    <a:lnTo>
                      <a:pt x="8" y="44"/>
                    </a:lnTo>
                    <a:lnTo>
                      <a:pt x="8" y="40"/>
                    </a:lnTo>
                    <a:lnTo>
                      <a:pt x="8" y="36"/>
                    </a:lnTo>
                    <a:lnTo>
                      <a:pt x="6" y="30"/>
                    </a:lnTo>
                    <a:lnTo>
                      <a:pt x="6" y="28"/>
                    </a:lnTo>
                    <a:lnTo>
                      <a:pt x="6" y="26"/>
                    </a:lnTo>
                    <a:lnTo>
                      <a:pt x="6" y="20"/>
                    </a:lnTo>
                    <a:lnTo>
                      <a:pt x="6" y="14"/>
                    </a:lnTo>
                    <a:lnTo>
                      <a:pt x="4" y="12"/>
                    </a:lnTo>
                    <a:lnTo>
                      <a:pt x="2" y="6"/>
                    </a:lnTo>
                    <a:lnTo>
                      <a:pt x="0" y="0"/>
                    </a:lnTo>
                    <a:lnTo>
                      <a:pt x="18" y="0"/>
                    </a:lnTo>
                    <a:lnTo>
                      <a:pt x="14" y="4"/>
                    </a:lnTo>
                    <a:lnTo>
                      <a:pt x="14" y="10"/>
                    </a:lnTo>
                    <a:lnTo>
                      <a:pt x="14" y="12"/>
                    </a:lnTo>
                    <a:lnTo>
                      <a:pt x="16" y="16"/>
                    </a:lnTo>
                    <a:lnTo>
                      <a:pt x="24" y="22"/>
                    </a:lnTo>
                    <a:lnTo>
                      <a:pt x="24" y="26"/>
                    </a:lnTo>
                    <a:lnTo>
                      <a:pt x="24" y="40"/>
                    </a:lnTo>
                    <a:lnTo>
                      <a:pt x="26" y="52"/>
                    </a:lnTo>
                    <a:lnTo>
                      <a:pt x="26" y="64"/>
                    </a:lnTo>
                    <a:lnTo>
                      <a:pt x="28" y="84"/>
                    </a:lnTo>
                    <a:lnTo>
                      <a:pt x="28" y="86"/>
                    </a:lnTo>
                    <a:lnTo>
                      <a:pt x="30" y="88"/>
                    </a:lnTo>
                    <a:lnTo>
                      <a:pt x="20" y="9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399" name="Freeform 144"/>
              <p:cNvSpPr>
                <a:spLocks/>
              </p:cNvSpPr>
              <p:nvPr/>
            </p:nvSpPr>
            <p:spPr bwMode="auto">
              <a:xfrm>
                <a:off x="4649354" y="4218523"/>
                <a:ext cx="68033" cy="175222"/>
              </a:xfrm>
              <a:custGeom>
                <a:avLst/>
                <a:gdLst>
                  <a:gd name="T0" fmla="*/ 2147483647 w 46"/>
                  <a:gd name="T1" fmla="*/ 2147483647 h 110"/>
                  <a:gd name="T2" fmla="*/ 2147483647 w 46"/>
                  <a:gd name="T3" fmla="*/ 2147483647 h 110"/>
                  <a:gd name="T4" fmla="*/ 2147483647 w 46"/>
                  <a:gd name="T5" fmla="*/ 2147483647 h 110"/>
                  <a:gd name="T6" fmla="*/ 2147483647 w 46"/>
                  <a:gd name="T7" fmla="*/ 2147483647 h 110"/>
                  <a:gd name="T8" fmla="*/ 2147483647 w 46"/>
                  <a:gd name="T9" fmla="*/ 2147483647 h 110"/>
                  <a:gd name="T10" fmla="*/ 2147483647 w 46"/>
                  <a:gd name="T11" fmla="*/ 2147483647 h 110"/>
                  <a:gd name="T12" fmla="*/ 2147483647 w 46"/>
                  <a:gd name="T13" fmla="*/ 2147483647 h 110"/>
                  <a:gd name="T14" fmla="*/ 2147483647 w 46"/>
                  <a:gd name="T15" fmla="*/ 2147483647 h 110"/>
                  <a:gd name="T16" fmla="*/ 2147483647 w 46"/>
                  <a:gd name="T17" fmla="*/ 2147483647 h 110"/>
                  <a:gd name="T18" fmla="*/ 2147483647 w 46"/>
                  <a:gd name="T19" fmla="*/ 0 h 110"/>
                  <a:gd name="T20" fmla="*/ 2147483647 w 46"/>
                  <a:gd name="T21" fmla="*/ 2147483647 h 110"/>
                  <a:gd name="T22" fmla="*/ 2147483647 w 46"/>
                  <a:gd name="T23" fmla="*/ 0 h 110"/>
                  <a:gd name="T24" fmla="*/ 2147483647 w 46"/>
                  <a:gd name="T25" fmla="*/ 2147483647 h 110"/>
                  <a:gd name="T26" fmla="*/ 2147483647 w 46"/>
                  <a:gd name="T27" fmla="*/ 2147483647 h 110"/>
                  <a:gd name="T28" fmla="*/ 2147483647 w 46"/>
                  <a:gd name="T29" fmla="*/ 2147483647 h 110"/>
                  <a:gd name="T30" fmla="*/ 2147483647 w 46"/>
                  <a:gd name="T31" fmla="*/ 2147483647 h 110"/>
                  <a:gd name="T32" fmla="*/ 2147483647 w 46"/>
                  <a:gd name="T33" fmla="*/ 2147483647 h 110"/>
                  <a:gd name="T34" fmla="*/ 2147483647 w 46"/>
                  <a:gd name="T35" fmla="*/ 2147483647 h 110"/>
                  <a:gd name="T36" fmla="*/ 2147483647 w 46"/>
                  <a:gd name="T37" fmla="*/ 2147483647 h 110"/>
                  <a:gd name="T38" fmla="*/ 0 w 46"/>
                  <a:gd name="T39" fmla="*/ 2147483647 h 110"/>
                  <a:gd name="T40" fmla="*/ 0 w 46"/>
                  <a:gd name="T41" fmla="*/ 2147483647 h 110"/>
                  <a:gd name="T42" fmla="*/ 0 w 46"/>
                  <a:gd name="T43" fmla="*/ 2147483647 h 110"/>
                  <a:gd name="T44" fmla="*/ 2147483647 w 46"/>
                  <a:gd name="T45" fmla="*/ 2147483647 h 110"/>
                  <a:gd name="T46" fmla="*/ 2147483647 w 46"/>
                  <a:gd name="T47" fmla="*/ 2147483647 h 110"/>
                  <a:gd name="T48" fmla="*/ 2147483647 w 46"/>
                  <a:gd name="T49" fmla="*/ 2147483647 h 110"/>
                  <a:gd name="T50" fmla="*/ 2147483647 w 46"/>
                  <a:gd name="T51" fmla="*/ 2147483647 h 110"/>
                  <a:gd name="T52" fmla="*/ 2147483647 w 46"/>
                  <a:gd name="T53" fmla="*/ 2147483647 h 110"/>
                  <a:gd name="T54" fmla="*/ 2147483647 w 46"/>
                  <a:gd name="T55" fmla="*/ 2147483647 h 110"/>
                  <a:gd name="T56" fmla="*/ 2147483647 w 46"/>
                  <a:gd name="T57" fmla="*/ 2147483647 h 110"/>
                  <a:gd name="T58" fmla="*/ 2147483647 w 46"/>
                  <a:gd name="T59" fmla="*/ 2147483647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
                  <a:gd name="T91" fmla="*/ 0 h 110"/>
                  <a:gd name="T92" fmla="*/ 46 w 46"/>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 h="110">
                    <a:moveTo>
                      <a:pt x="16" y="110"/>
                    </a:moveTo>
                    <a:lnTo>
                      <a:pt x="30" y="104"/>
                    </a:lnTo>
                    <a:lnTo>
                      <a:pt x="30" y="60"/>
                    </a:lnTo>
                    <a:lnTo>
                      <a:pt x="40" y="46"/>
                    </a:lnTo>
                    <a:lnTo>
                      <a:pt x="44" y="36"/>
                    </a:lnTo>
                    <a:lnTo>
                      <a:pt x="46" y="30"/>
                    </a:lnTo>
                    <a:lnTo>
                      <a:pt x="44" y="18"/>
                    </a:lnTo>
                    <a:lnTo>
                      <a:pt x="40" y="10"/>
                    </a:lnTo>
                    <a:lnTo>
                      <a:pt x="34" y="6"/>
                    </a:lnTo>
                    <a:lnTo>
                      <a:pt x="30" y="0"/>
                    </a:lnTo>
                    <a:lnTo>
                      <a:pt x="20" y="2"/>
                    </a:lnTo>
                    <a:lnTo>
                      <a:pt x="20" y="0"/>
                    </a:lnTo>
                    <a:lnTo>
                      <a:pt x="20" y="6"/>
                    </a:lnTo>
                    <a:lnTo>
                      <a:pt x="20" y="8"/>
                    </a:lnTo>
                    <a:lnTo>
                      <a:pt x="20" y="10"/>
                    </a:lnTo>
                    <a:lnTo>
                      <a:pt x="12" y="14"/>
                    </a:lnTo>
                    <a:lnTo>
                      <a:pt x="6" y="16"/>
                    </a:lnTo>
                    <a:lnTo>
                      <a:pt x="4" y="18"/>
                    </a:lnTo>
                    <a:lnTo>
                      <a:pt x="4" y="22"/>
                    </a:lnTo>
                    <a:lnTo>
                      <a:pt x="0" y="26"/>
                    </a:lnTo>
                    <a:lnTo>
                      <a:pt x="0" y="32"/>
                    </a:lnTo>
                    <a:lnTo>
                      <a:pt x="0" y="34"/>
                    </a:lnTo>
                    <a:lnTo>
                      <a:pt x="2" y="38"/>
                    </a:lnTo>
                    <a:lnTo>
                      <a:pt x="10" y="44"/>
                    </a:lnTo>
                    <a:lnTo>
                      <a:pt x="10" y="48"/>
                    </a:lnTo>
                    <a:lnTo>
                      <a:pt x="10" y="62"/>
                    </a:lnTo>
                    <a:lnTo>
                      <a:pt x="12" y="74"/>
                    </a:lnTo>
                    <a:lnTo>
                      <a:pt x="12" y="86"/>
                    </a:lnTo>
                    <a:lnTo>
                      <a:pt x="14" y="106"/>
                    </a:lnTo>
                    <a:lnTo>
                      <a:pt x="16" y="1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0" name="Freeform 145"/>
              <p:cNvSpPr>
                <a:spLocks/>
              </p:cNvSpPr>
              <p:nvPr/>
            </p:nvSpPr>
            <p:spPr bwMode="auto">
              <a:xfrm>
                <a:off x="4693172" y="4172063"/>
                <a:ext cx="275593" cy="274780"/>
              </a:xfrm>
              <a:custGeom>
                <a:avLst/>
                <a:gdLst>
                  <a:gd name="T0" fmla="*/ 2147483647 w 189"/>
                  <a:gd name="T1" fmla="*/ 2147483647 h 174"/>
                  <a:gd name="T2" fmla="*/ 2147483647 w 189"/>
                  <a:gd name="T3" fmla="*/ 2147483647 h 174"/>
                  <a:gd name="T4" fmla="*/ 2147483647 w 189"/>
                  <a:gd name="T5" fmla="*/ 2147483647 h 174"/>
                  <a:gd name="T6" fmla="*/ 2147483647 w 189"/>
                  <a:gd name="T7" fmla="*/ 2147483647 h 174"/>
                  <a:gd name="T8" fmla="*/ 2147483647 w 189"/>
                  <a:gd name="T9" fmla="*/ 2147483647 h 174"/>
                  <a:gd name="T10" fmla="*/ 0 w 189"/>
                  <a:gd name="T11" fmla="*/ 2147483647 h 174"/>
                  <a:gd name="T12" fmla="*/ 2147483647 w 189"/>
                  <a:gd name="T13" fmla="*/ 2147483647 h 174"/>
                  <a:gd name="T14" fmla="*/ 2147483647 w 189"/>
                  <a:gd name="T15" fmla="*/ 2147483647 h 174"/>
                  <a:gd name="T16" fmla="*/ 2147483647 w 189"/>
                  <a:gd name="T17" fmla="*/ 2147483647 h 174"/>
                  <a:gd name="T18" fmla="*/ 2147483647 w 189"/>
                  <a:gd name="T19" fmla="*/ 2147483647 h 174"/>
                  <a:gd name="T20" fmla="*/ 2147483647 w 189"/>
                  <a:gd name="T21" fmla="*/ 0 h 174"/>
                  <a:gd name="T22" fmla="*/ 2147483647 w 189"/>
                  <a:gd name="T23" fmla="*/ 0 h 174"/>
                  <a:gd name="T24" fmla="*/ 2147483647 w 189"/>
                  <a:gd name="T25" fmla="*/ 2147483647 h 174"/>
                  <a:gd name="T26" fmla="*/ 2147483647 w 189"/>
                  <a:gd name="T27" fmla="*/ 2147483647 h 174"/>
                  <a:gd name="T28" fmla="*/ 2147483647 w 189"/>
                  <a:gd name="T29" fmla="*/ 2147483647 h 174"/>
                  <a:gd name="T30" fmla="*/ 2147483647 w 189"/>
                  <a:gd name="T31" fmla="*/ 2147483647 h 174"/>
                  <a:gd name="T32" fmla="*/ 2147483647 w 189"/>
                  <a:gd name="T33" fmla="*/ 2147483647 h 174"/>
                  <a:gd name="T34" fmla="*/ 2147483647 w 189"/>
                  <a:gd name="T35" fmla="*/ 2147483647 h 174"/>
                  <a:gd name="T36" fmla="*/ 2147483647 w 189"/>
                  <a:gd name="T37" fmla="*/ 2147483647 h 174"/>
                  <a:gd name="T38" fmla="*/ 2147483647 w 189"/>
                  <a:gd name="T39" fmla="*/ 2147483647 h 174"/>
                  <a:gd name="T40" fmla="*/ 2147483647 w 189"/>
                  <a:gd name="T41" fmla="*/ 2147483647 h 174"/>
                  <a:gd name="T42" fmla="*/ 2147483647 w 189"/>
                  <a:gd name="T43" fmla="*/ 2147483647 h 174"/>
                  <a:gd name="T44" fmla="*/ 2147483647 w 189"/>
                  <a:gd name="T45" fmla="*/ 2147483647 h 174"/>
                  <a:gd name="T46" fmla="*/ 2147483647 w 189"/>
                  <a:gd name="T47" fmla="*/ 0 h 174"/>
                  <a:gd name="T48" fmla="*/ 2147483647 w 189"/>
                  <a:gd name="T49" fmla="*/ 2147483647 h 174"/>
                  <a:gd name="T50" fmla="*/ 2147483647 w 189"/>
                  <a:gd name="T51" fmla="*/ 2147483647 h 174"/>
                  <a:gd name="T52" fmla="*/ 2147483647 w 189"/>
                  <a:gd name="T53" fmla="*/ 2147483647 h 174"/>
                  <a:gd name="T54" fmla="*/ 2147483647 w 189"/>
                  <a:gd name="T55" fmla="*/ 2147483647 h 174"/>
                  <a:gd name="T56" fmla="*/ 2147483647 w 189"/>
                  <a:gd name="T57" fmla="*/ 2147483647 h 174"/>
                  <a:gd name="T58" fmla="*/ 2147483647 w 189"/>
                  <a:gd name="T59" fmla="*/ 2147483647 h 174"/>
                  <a:gd name="T60" fmla="*/ 2147483647 w 189"/>
                  <a:gd name="T61" fmla="*/ 2147483647 h 174"/>
                  <a:gd name="T62" fmla="*/ 2147483647 w 189"/>
                  <a:gd name="T63" fmla="*/ 2147483647 h 174"/>
                  <a:gd name="T64" fmla="*/ 2147483647 w 189"/>
                  <a:gd name="T65" fmla="*/ 2147483647 h 174"/>
                  <a:gd name="T66" fmla="*/ 2147483647 w 189"/>
                  <a:gd name="T67" fmla="*/ 2147483647 h 174"/>
                  <a:gd name="T68" fmla="*/ 2147483647 w 189"/>
                  <a:gd name="T69" fmla="*/ 2147483647 h 174"/>
                  <a:gd name="T70" fmla="*/ 2147483647 w 189"/>
                  <a:gd name="T71" fmla="*/ 2147483647 h 174"/>
                  <a:gd name="T72" fmla="*/ 2147483647 w 189"/>
                  <a:gd name="T73" fmla="*/ 2147483647 h 174"/>
                  <a:gd name="T74" fmla="*/ 2147483647 w 189"/>
                  <a:gd name="T75" fmla="*/ 2147483647 h 174"/>
                  <a:gd name="T76" fmla="*/ 2147483647 w 189"/>
                  <a:gd name="T77" fmla="*/ 2147483647 h 174"/>
                  <a:gd name="T78" fmla="*/ 2147483647 w 189"/>
                  <a:gd name="T79" fmla="*/ 2147483647 h 174"/>
                  <a:gd name="T80" fmla="*/ 2147483647 w 189"/>
                  <a:gd name="T81" fmla="*/ 2147483647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9"/>
                  <a:gd name="T124" fmla="*/ 0 h 174"/>
                  <a:gd name="T125" fmla="*/ 189 w 189"/>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9" h="174">
                    <a:moveTo>
                      <a:pt x="90" y="168"/>
                    </a:moveTo>
                    <a:lnTo>
                      <a:pt x="74" y="170"/>
                    </a:lnTo>
                    <a:lnTo>
                      <a:pt x="58" y="174"/>
                    </a:lnTo>
                    <a:lnTo>
                      <a:pt x="52" y="172"/>
                    </a:lnTo>
                    <a:lnTo>
                      <a:pt x="46" y="166"/>
                    </a:lnTo>
                    <a:lnTo>
                      <a:pt x="40" y="152"/>
                    </a:lnTo>
                    <a:lnTo>
                      <a:pt x="36" y="146"/>
                    </a:lnTo>
                    <a:lnTo>
                      <a:pt x="32" y="138"/>
                    </a:lnTo>
                    <a:lnTo>
                      <a:pt x="24" y="134"/>
                    </a:lnTo>
                    <a:lnTo>
                      <a:pt x="18" y="132"/>
                    </a:lnTo>
                    <a:lnTo>
                      <a:pt x="0" y="134"/>
                    </a:lnTo>
                    <a:lnTo>
                      <a:pt x="0" y="90"/>
                    </a:lnTo>
                    <a:lnTo>
                      <a:pt x="10" y="76"/>
                    </a:lnTo>
                    <a:lnTo>
                      <a:pt x="14" y="66"/>
                    </a:lnTo>
                    <a:lnTo>
                      <a:pt x="16" y="60"/>
                    </a:lnTo>
                    <a:lnTo>
                      <a:pt x="14" y="48"/>
                    </a:lnTo>
                    <a:lnTo>
                      <a:pt x="10" y="40"/>
                    </a:lnTo>
                    <a:lnTo>
                      <a:pt x="14" y="26"/>
                    </a:lnTo>
                    <a:lnTo>
                      <a:pt x="18" y="12"/>
                    </a:lnTo>
                    <a:lnTo>
                      <a:pt x="22" y="8"/>
                    </a:lnTo>
                    <a:lnTo>
                      <a:pt x="28" y="4"/>
                    </a:lnTo>
                    <a:lnTo>
                      <a:pt x="34" y="0"/>
                    </a:lnTo>
                    <a:lnTo>
                      <a:pt x="44" y="0"/>
                    </a:lnTo>
                    <a:lnTo>
                      <a:pt x="46" y="0"/>
                    </a:lnTo>
                    <a:lnTo>
                      <a:pt x="50" y="2"/>
                    </a:lnTo>
                    <a:lnTo>
                      <a:pt x="56" y="8"/>
                    </a:lnTo>
                    <a:lnTo>
                      <a:pt x="62" y="12"/>
                    </a:lnTo>
                    <a:lnTo>
                      <a:pt x="64" y="14"/>
                    </a:lnTo>
                    <a:lnTo>
                      <a:pt x="68" y="16"/>
                    </a:lnTo>
                    <a:lnTo>
                      <a:pt x="72" y="14"/>
                    </a:lnTo>
                    <a:lnTo>
                      <a:pt x="72" y="12"/>
                    </a:lnTo>
                    <a:lnTo>
                      <a:pt x="74" y="10"/>
                    </a:lnTo>
                    <a:lnTo>
                      <a:pt x="78" y="10"/>
                    </a:lnTo>
                    <a:lnTo>
                      <a:pt x="86" y="10"/>
                    </a:lnTo>
                    <a:lnTo>
                      <a:pt x="90" y="14"/>
                    </a:lnTo>
                    <a:lnTo>
                      <a:pt x="94" y="16"/>
                    </a:lnTo>
                    <a:lnTo>
                      <a:pt x="100" y="18"/>
                    </a:lnTo>
                    <a:lnTo>
                      <a:pt x="108" y="16"/>
                    </a:lnTo>
                    <a:lnTo>
                      <a:pt x="114" y="12"/>
                    </a:lnTo>
                    <a:lnTo>
                      <a:pt x="120" y="10"/>
                    </a:lnTo>
                    <a:lnTo>
                      <a:pt x="128" y="8"/>
                    </a:lnTo>
                    <a:lnTo>
                      <a:pt x="134" y="8"/>
                    </a:lnTo>
                    <a:lnTo>
                      <a:pt x="138" y="10"/>
                    </a:lnTo>
                    <a:lnTo>
                      <a:pt x="142" y="10"/>
                    </a:lnTo>
                    <a:lnTo>
                      <a:pt x="151" y="12"/>
                    </a:lnTo>
                    <a:lnTo>
                      <a:pt x="155" y="10"/>
                    </a:lnTo>
                    <a:lnTo>
                      <a:pt x="161" y="8"/>
                    </a:lnTo>
                    <a:lnTo>
                      <a:pt x="171" y="0"/>
                    </a:lnTo>
                    <a:lnTo>
                      <a:pt x="175" y="6"/>
                    </a:lnTo>
                    <a:lnTo>
                      <a:pt x="179" y="10"/>
                    </a:lnTo>
                    <a:lnTo>
                      <a:pt x="183" y="22"/>
                    </a:lnTo>
                    <a:lnTo>
                      <a:pt x="185" y="26"/>
                    </a:lnTo>
                    <a:lnTo>
                      <a:pt x="189" y="30"/>
                    </a:lnTo>
                    <a:lnTo>
                      <a:pt x="187" y="46"/>
                    </a:lnTo>
                    <a:lnTo>
                      <a:pt x="183" y="46"/>
                    </a:lnTo>
                    <a:lnTo>
                      <a:pt x="179" y="46"/>
                    </a:lnTo>
                    <a:lnTo>
                      <a:pt x="175" y="60"/>
                    </a:lnTo>
                    <a:lnTo>
                      <a:pt x="171" y="70"/>
                    </a:lnTo>
                    <a:lnTo>
                      <a:pt x="165" y="82"/>
                    </a:lnTo>
                    <a:lnTo>
                      <a:pt x="161" y="92"/>
                    </a:lnTo>
                    <a:lnTo>
                      <a:pt x="159" y="94"/>
                    </a:lnTo>
                    <a:lnTo>
                      <a:pt x="157" y="96"/>
                    </a:lnTo>
                    <a:lnTo>
                      <a:pt x="155" y="98"/>
                    </a:lnTo>
                    <a:lnTo>
                      <a:pt x="153" y="98"/>
                    </a:lnTo>
                    <a:lnTo>
                      <a:pt x="151" y="108"/>
                    </a:lnTo>
                    <a:lnTo>
                      <a:pt x="146" y="120"/>
                    </a:lnTo>
                    <a:lnTo>
                      <a:pt x="142" y="130"/>
                    </a:lnTo>
                    <a:lnTo>
                      <a:pt x="138" y="134"/>
                    </a:lnTo>
                    <a:lnTo>
                      <a:pt x="134" y="136"/>
                    </a:lnTo>
                    <a:lnTo>
                      <a:pt x="132" y="134"/>
                    </a:lnTo>
                    <a:lnTo>
                      <a:pt x="130" y="132"/>
                    </a:lnTo>
                    <a:lnTo>
                      <a:pt x="128" y="124"/>
                    </a:lnTo>
                    <a:lnTo>
                      <a:pt x="122" y="126"/>
                    </a:lnTo>
                    <a:lnTo>
                      <a:pt x="116" y="130"/>
                    </a:lnTo>
                    <a:lnTo>
                      <a:pt x="110" y="134"/>
                    </a:lnTo>
                    <a:lnTo>
                      <a:pt x="104" y="138"/>
                    </a:lnTo>
                    <a:lnTo>
                      <a:pt x="100" y="146"/>
                    </a:lnTo>
                    <a:lnTo>
                      <a:pt x="98" y="150"/>
                    </a:lnTo>
                    <a:lnTo>
                      <a:pt x="96" y="158"/>
                    </a:lnTo>
                    <a:lnTo>
                      <a:pt x="96" y="168"/>
                    </a:lnTo>
                    <a:lnTo>
                      <a:pt x="94" y="168"/>
                    </a:lnTo>
                    <a:lnTo>
                      <a:pt x="90" y="16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1" name="Freeform 146"/>
              <p:cNvSpPr>
                <a:spLocks/>
              </p:cNvSpPr>
              <p:nvPr/>
            </p:nvSpPr>
            <p:spPr bwMode="auto">
              <a:xfrm>
                <a:off x="4824626" y="4186665"/>
                <a:ext cx="185651" cy="329206"/>
              </a:xfrm>
              <a:custGeom>
                <a:avLst/>
                <a:gdLst>
                  <a:gd name="T0" fmla="*/ 2147483647 w 127"/>
                  <a:gd name="T1" fmla="*/ 2147483647 h 208"/>
                  <a:gd name="T2" fmla="*/ 2147483647 w 127"/>
                  <a:gd name="T3" fmla="*/ 2147483647 h 208"/>
                  <a:gd name="T4" fmla="*/ 2147483647 w 127"/>
                  <a:gd name="T5" fmla="*/ 2147483647 h 208"/>
                  <a:gd name="T6" fmla="*/ 2147483647 w 127"/>
                  <a:gd name="T7" fmla="*/ 2147483647 h 208"/>
                  <a:gd name="T8" fmla="*/ 2147483647 w 127"/>
                  <a:gd name="T9" fmla="*/ 2147483647 h 208"/>
                  <a:gd name="T10" fmla="*/ 2147483647 w 127"/>
                  <a:gd name="T11" fmla="*/ 2147483647 h 208"/>
                  <a:gd name="T12" fmla="*/ 2147483647 w 127"/>
                  <a:gd name="T13" fmla="*/ 2147483647 h 208"/>
                  <a:gd name="T14" fmla="*/ 2147483647 w 127"/>
                  <a:gd name="T15" fmla="*/ 2147483647 h 208"/>
                  <a:gd name="T16" fmla="*/ 2147483647 w 127"/>
                  <a:gd name="T17" fmla="*/ 2147483647 h 208"/>
                  <a:gd name="T18" fmla="*/ 2147483647 w 127"/>
                  <a:gd name="T19" fmla="*/ 2147483647 h 208"/>
                  <a:gd name="T20" fmla="*/ 2147483647 w 127"/>
                  <a:gd name="T21" fmla="*/ 2147483647 h 208"/>
                  <a:gd name="T22" fmla="*/ 2147483647 w 127"/>
                  <a:gd name="T23" fmla="*/ 2147483647 h 208"/>
                  <a:gd name="T24" fmla="*/ 2147483647 w 127"/>
                  <a:gd name="T25" fmla="*/ 2147483647 h 208"/>
                  <a:gd name="T26" fmla="*/ 2147483647 w 127"/>
                  <a:gd name="T27" fmla="*/ 2147483647 h 208"/>
                  <a:gd name="T28" fmla="*/ 2147483647 w 127"/>
                  <a:gd name="T29" fmla="*/ 2147483647 h 208"/>
                  <a:gd name="T30" fmla="*/ 2147483647 w 127"/>
                  <a:gd name="T31" fmla="*/ 2147483647 h 208"/>
                  <a:gd name="T32" fmla="*/ 2147483647 w 127"/>
                  <a:gd name="T33" fmla="*/ 2147483647 h 208"/>
                  <a:gd name="T34" fmla="*/ 2147483647 w 127"/>
                  <a:gd name="T35" fmla="*/ 2147483647 h 208"/>
                  <a:gd name="T36" fmla="*/ 2147483647 w 127"/>
                  <a:gd name="T37" fmla="*/ 2147483647 h 208"/>
                  <a:gd name="T38" fmla="*/ 2147483647 w 127"/>
                  <a:gd name="T39" fmla="*/ 2147483647 h 208"/>
                  <a:gd name="T40" fmla="*/ 2147483647 w 127"/>
                  <a:gd name="T41" fmla="*/ 2147483647 h 208"/>
                  <a:gd name="T42" fmla="*/ 2147483647 w 127"/>
                  <a:gd name="T43" fmla="*/ 2147483647 h 208"/>
                  <a:gd name="T44" fmla="*/ 2147483647 w 127"/>
                  <a:gd name="T45" fmla="*/ 2147483647 h 208"/>
                  <a:gd name="T46" fmla="*/ 2147483647 w 127"/>
                  <a:gd name="T47" fmla="*/ 2147483647 h 208"/>
                  <a:gd name="T48" fmla="*/ 2147483647 w 127"/>
                  <a:gd name="T49" fmla="*/ 2147483647 h 208"/>
                  <a:gd name="T50" fmla="*/ 2147483647 w 127"/>
                  <a:gd name="T51" fmla="*/ 2147483647 h 208"/>
                  <a:gd name="T52" fmla="*/ 2147483647 w 127"/>
                  <a:gd name="T53" fmla="*/ 2147483647 h 208"/>
                  <a:gd name="T54" fmla="*/ 2147483647 w 127"/>
                  <a:gd name="T55" fmla="*/ 2147483647 h 208"/>
                  <a:gd name="T56" fmla="*/ 2147483647 w 127"/>
                  <a:gd name="T57" fmla="*/ 2147483647 h 208"/>
                  <a:gd name="T58" fmla="*/ 2147483647 w 127"/>
                  <a:gd name="T59" fmla="*/ 2147483647 h 208"/>
                  <a:gd name="T60" fmla="*/ 2147483647 w 127"/>
                  <a:gd name="T61" fmla="*/ 2147483647 h 208"/>
                  <a:gd name="T62" fmla="*/ 2147483647 w 127"/>
                  <a:gd name="T63" fmla="*/ 2147483647 h 208"/>
                  <a:gd name="T64" fmla="*/ 2147483647 w 127"/>
                  <a:gd name="T65" fmla="*/ 2147483647 h 208"/>
                  <a:gd name="T66" fmla="*/ 2147483647 w 127"/>
                  <a:gd name="T67" fmla="*/ 2147483647 h 208"/>
                  <a:gd name="T68" fmla="*/ 2147483647 w 127"/>
                  <a:gd name="T69" fmla="*/ 2147483647 h 208"/>
                  <a:gd name="T70" fmla="*/ 2147483647 w 127"/>
                  <a:gd name="T71" fmla="*/ 2147483647 h 208"/>
                  <a:gd name="T72" fmla="*/ 2147483647 w 127"/>
                  <a:gd name="T73" fmla="*/ 2147483647 h 208"/>
                  <a:gd name="T74" fmla="*/ 2147483647 w 127"/>
                  <a:gd name="T75" fmla="*/ 2147483647 h 208"/>
                  <a:gd name="T76" fmla="*/ 0 w 127"/>
                  <a:gd name="T77" fmla="*/ 2147483647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208"/>
                  <a:gd name="T119" fmla="*/ 127 w 127"/>
                  <a:gd name="T120" fmla="*/ 208 h 20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208">
                    <a:moveTo>
                      <a:pt x="6" y="158"/>
                    </a:moveTo>
                    <a:lnTo>
                      <a:pt x="6" y="148"/>
                    </a:lnTo>
                    <a:lnTo>
                      <a:pt x="8" y="140"/>
                    </a:lnTo>
                    <a:lnTo>
                      <a:pt x="10" y="136"/>
                    </a:lnTo>
                    <a:lnTo>
                      <a:pt x="14" y="128"/>
                    </a:lnTo>
                    <a:lnTo>
                      <a:pt x="20" y="124"/>
                    </a:lnTo>
                    <a:lnTo>
                      <a:pt x="26" y="120"/>
                    </a:lnTo>
                    <a:lnTo>
                      <a:pt x="32" y="116"/>
                    </a:lnTo>
                    <a:lnTo>
                      <a:pt x="38" y="114"/>
                    </a:lnTo>
                    <a:lnTo>
                      <a:pt x="40" y="122"/>
                    </a:lnTo>
                    <a:lnTo>
                      <a:pt x="42" y="124"/>
                    </a:lnTo>
                    <a:lnTo>
                      <a:pt x="44" y="126"/>
                    </a:lnTo>
                    <a:lnTo>
                      <a:pt x="48" y="124"/>
                    </a:lnTo>
                    <a:lnTo>
                      <a:pt x="52" y="120"/>
                    </a:lnTo>
                    <a:lnTo>
                      <a:pt x="56" y="110"/>
                    </a:lnTo>
                    <a:lnTo>
                      <a:pt x="61" y="98"/>
                    </a:lnTo>
                    <a:lnTo>
                      <a:pt x="63" y="88"/>
                    </a:lnTo>
                    <a:lnTo>
                      <a:pt x="65" y="88"/>
                    </a:lnTo>
                    <a:lnTo>
                      <a:pt x="67" y="86"/>
                    </a:lnTo>
                    <a:lnTo>
                      <a:pt x="69" y="84"/>
                    </a:lnTo>
                    <a:lnTo>
                      <a:pt x="71" y="82"/>
                    </a:lnTo>
                    <a:lnTo>
                      <a:pt x="75" y="72"/>
                    </a:lnTo>
                    <a:lnTo>
                      <a:pt x="81" y="60"/>
                    </a:lnTo>
                    <a:lnTo>
                      <a:pt x="85" y="50"/>
                    </a:lnTo>
                    <a:lnTo>
                      <a:pt x="89" y="36"/>
                    </a:lnTo>
                    <a:lnTo>
                      <a:pt x="93" y="36"/>
                    </a:lnTo>
                    <a:lnTo>
                      <a:pt x="97" y="36"/>
                    </a:lnTo>
                    <a:lnTo>
                      <a:pt x="99" y="20"/>
                    </a:lnTo>
                    <a:lnTo>
                      <a:pt x="95" y="16"/>
                    </a:lnTo>
                    <a:lnTo>
                      <a:pt x="93" y="12"/>
                    </a:lnTo>
                    <a:lnTo>
                      <a:pt x="89" y="0"/>
                    </a:lnTo>
                    <a:lnTo>
                      <a:pt x="91" y="2"/>
                    </a:lnTo>
                    <a:lnTo>
                      <a:pt x="93" y="0"/>
                    </a:lnTo>
                    <a:lnTo>
                      <a:pt x="97" y="6"/>
                    </a:lnTo>
                    <a:lnTo>
                      <a:pt x="103" y="14"/>
                    </a:lnTo>
                    <a:lnTo>
                      <a:pt x="107" y="20"/>
                    </a:lnTo>
                    <a:lnTo>
                      <a:pt x="109" y="26"/>
                    </a:lnTo>
                    <a:lnTo>
                      <a:pt x="107" y="44"/>
                    </a:lnTo>
                    <a:lnTo>
                      <a:pt x="109" y="50"/>
                    </a:lnTo>
                    <a:lnTo>
                      <a:pt x="109" y="54"/>
                    </a:lnTo>
                    <a:lnTo>
                      <a:pt x="117" y="60"/>
                    </a:lnTo>
                    <a:lnTo>
                      <a:pt x="99" y="60"/>
                    </a:lnTo>
                    <a:lnTo>
                      <a:pt x="93" y="62"/>
                    </a:lnTo>
                    <a:lnTo>
                      <a:pt x="91" y="64"/>
                    </a:lnTo>
                    <a:lnTo>
                      <a:pt x="89" y="66"/>
                    </a:lnTo>
                    <a:lnTo>
                      <a:pt x="93" y="70"/>
                    </a:lnTo>
                    <a:lnTo>
                      <a:pt x="101" y="78"/>
                    </a:lnTo>
                    <a:lnTo>
                      <a:pt x="111" y="88"/>
                    </a:lnTo>
                    <a:lnTo>
                      <a:pt x="115" y="96"/>
                    </a:lnTo>
                    <a:lnTo>
                      <a:pt x="117" y="106"/>
                    </a:lnTo>
                    <a:lnTo>
                      <a:pt x="113" y="110"/>
                    </a:lnTo>
                    <a:lnTo>
                      <a:pt x="107" y="116"/>
                    </a:lnTo>
                    <a:lnTo>
                      <a:pt x="101" y="126"/>
                    </a:lnTo>
                    <a:lnTo>
                      <a:pt x="99" y="136"/>
                    </a:lnTo>
                    <a:lnTo>
                      <a:pt x="99" y="144"/>
                    </a:lnTo>
                    <a:lnTo>
                      <a:pt x="101" y="154"/>
                    </a:lnTo>
                    <a:lnTo>
                      <a:pt x="109" y="168"/>
                    </a:lnTo>
                    <a:lnTo>
                      <a:pt x="119" y="182"/>
                    </a:lnTo>
                    <a:lnTo>
                      <a:pt x="127" y="194"/>
                    </a:lnTo>
                    <a:lnTo>
                      <a:pt x="127" y="208"/>
                    </a:lnTo>
                    <a:lnTo>
                      <a:pt x="121" y="208"/>
                    </a:lnTo>
                    <a:lnTo>
                      <a:pt x="111" y="208"/>
                    </a:lnTo>
                    <a:lnTo>
                      <a:pt x="107" y="206"/>
                    </a:lnTo>
                    <a:lnTo>
                      <a:pt x="103" y="204"/>
                    </a:lnTo>
                    <a:lnTo>
                      <a:pt x="81" y="204"/>
                    </a:lnTo>
                    <a:lnTo>
                      <a:pt x="81" y="202"/>
                    </a:lnTo>
                    <a:lnTo>
                      <a:pt x="46" y="200"/>
                    </a:lnTo>
                    <a:lnTo>
                      <a:pt x="46" y="204"/>
                    </a:lnTo>
                    <a:lnTo>
                      <a:pt x="22" y="202"/>
                    </a:lnTo>
                    <a:lnTo>
                      <a:pt x="24" y="198"/>
                    </a:lnTo>
                    <a:lnTo>
                      <a:pt x="24" y="188"/>
                    </a:lnTo>
                    <a:lnTo>
                      <a:pt x="22" y="182"/>
                    </a:lnTo>
                    <a:lnTo>
                      <a:pt x="22" y="174"/>
                    </a:lnTo>
                    <a:lnTo>
                      <a:pt x="24" y="168"/>
                    </a:lnTo>
                    <a:lnTo>
                      <a:pt x="14" y="166"/>
                    </a:lnTo>
                    <a:lnTo>
                      <a:pt x="10" y="164"/>
                    </a:lnTo>
                    <a:lnTo>
                      <a:pt x="6" y="160"/>
                    </a:lnTo>
                    <a:lnTo>
                      <a:pt x="0" y="158"/>
                    </a:lnTo>
                    <a:lnTo>
                      <a:pt x="6" y="15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2" name="Freeform 147"/>
              <p:cNvSpPr>
                <a:spLocks/>
              </p:cNvSpPr>
              <p:nvPr/>
            </p:nvSpPr>
            <p:spPr bwMode="auto">
              <a:xfrm>
                <a:off x="4838464" y="4503924"/>
                <a:ext cx="130301" cy="175222"/>
              </a:xfrm>
              <a:custGeom>
                <a:avLst/>
                <a:gdLst>
                  <a:gd name="T0" fmla="*/ 2147483647 w 89"/>
                  <a:gd name="T1" fmla="*/ 2147483647 h 110"/>
                  <a:gd name="T2" fmla="*/ 2147483647 w 89"/>
                  <a:gd name="T3" fmla="*/ 2147483647 h 110"/>
                  <a:gd name="T4" fmla="*/ 2147483647 w 89"/>
                  <a:gd name="T5" fmla="*/ 2147483647 h 110"/>
                  <a:gd name="T6" fmla="*/ 2147483647 w 89"/>
                  <a:gd name="T7" fmla="*/ 2147483647 h 110"/>
                  <a:gd name="T8" fmla="*/ 2147483647 w 89"/>
                  <a:gd name="T9" fmla="*/ 2147483647 h 110"/>
                  <a:gd name="T10" fmla="*/ 2147483647 w 89"/>
                  <a:gd name="T11" fmla="*/ 2147483647 h 110"/>
                  <a:gd name="T12" fmla="*/ 0 w 89"/>
                  <a:gd name="T13" fmla="*/ 2147483647 h 110"/>
                  <a:gd name="T14" fmla="*/ 0 w 89"/>
                  <a:gd name="T15" fmla="*/ 2147483647 h 110"/>
                  <a:gd name="T16" fmla="*/ 2147483647 w 89"/>
                  <a:gd name="T17" fmla="*/ 2147483647 h 110"/>
                  <a:gd name="T18" fmla="*/ 2147483647 w 89"/>
                  <a:gd name="T19" fmla="*/ 2147483647 h 110"/>
                  <a:gd name="T20" fmla="*/ 2147483647 w 89"/>
                  <a:gd name="T21" fmla="*/ 2147483647 h 110"/>
                  <a:gd name="T22" fmla="*/ 2147483647 w 89"/>
                  <a:gd name="T23" fmla="*/ 2147483647 h 110"/>
                  <a:gd name="T24" fmla="*/ 2147483647 w 89"/>
                  <a:gd name="T25" fmla="*/ 2147483647 h 110"/>
                  <a:gd name="T26" fmla="*/ 2147483647 w 89"/>
                  <a:gd name="T27" fmla="*/ 2147483647 h 110"/>
                  <a:gd name="T28" fmla="*/ 2147483647 w 89"/>
                  <a:gd name="T29" fmla="*/ 2147483647 h 110"/>
                  <a:gd name="T30" fmla="*/ 2147483647 w 89"/>
                  <a:gd name="T31" fmla="*/ 2147483647 h 110"/>
                  <a:gd name="T32" fmla="*/ 2147483647 w 89"/>
                  <a:gd name="T33" fmla="*/ 2147483647 h 110"/>
                  <a:gd name="T34" fmla="*/ 2147483647 w 89"/>
                  <a:gd name="T35" fmla="*/ 2147483647 h 110"/>
                  <a:gd name="T36" fmla="*/ 2147483647 w 89"/>
                  <a:gd name="T37" fmla="*/ 2147483647 h 110"/>
                  <a:gd name="T38" fmla="*/ 2147483647 w 89"/>
                  <a:gd name="T39" fmla="*/ 2147483647 h 110"/>
                  <a:gd name="T40" fmla="*/ 2147483647 w 89"/>
                  <a:gd name="T41" fmla="*/ 2147483647 h 110"/>
                  <a:gd name="T42" fmla="*/ 2147483647 w 89"/>
                  <a:gd name="T43" fmla="*/ 2147483647 h 110"/>
                  <a:gd name="T44" fmla="*/ 2147483647 w 89"/>
                  <a:gd name="T45" fmla="*/ 2147483647 h 110"/>
                  <a:gd name="T46" fmla="*/ 2147483647 w 89"/>
                  <a:gd name="T47" fmla="*/ 2147483647 h 110"/>
                  <a:gd name="T48" fmla="*/ 2147483647 w 89"/>
                  <a:gd name="T49" fmla="*/ 2147483647 h 110"/>
                  <a:gd name="T50" fmla="*/ 2147483647 w 89"/>
                  <a:gd name="T51" fmla="*/ 2147483647 h 110"/>
                  <a:gd name="T52" fmla="*/ 2147483647 w 89"/>
                  <a:gd name="T53" fmla="*/ 2147483647 h 110"/>
                  <a:gd name="T54" fmla="*/ 2147483647 w 89"/>
                  <a:gd name="T55" fmla="*/ 2147483647 h 110"/>
                  <a:gd name="T56" fmla="*/ 2147483647 w 89"/>
                  <a:gd name="T57" fmla="*/ 2147483647 h 110"/>
                  <a:gd name="T58" fmla="*/ 2147483647 w 89"/>
                  <a:gd name="T59" fmla="*/ 2147483647 h 110"/>
                  <a:gd name="T60" fmla="*/ 2147483647 w 89"/>
                  <a:gd name="T61" fmla="*/ 2147483647 h 110"/>
                  <a:gd name="T62" fmla="*/ 2147483647 w 89"/>
                  <a:gd name="T63" fmla="*/ 2147483647 h 110"/>
                  <a:gd name="T64" fmla="*/ 2147483647 w 89"/>
                  <a:gd name="T65" fmla="*/ 2147483647 h 110"/>
                  <a:gd name="T66" fmla="*/ 2147483647 w 89"/>
                  <a:gd name="T67" fmla="*/ 2147483647 h 110"/>
                  <a:gd name="T68" fmla="*/ 2147483647 w 89"/>
                  <a:gd name="T69" fmla="*/ 2147483647 h 110"/>
                  <a:gd name="T70" fmla="*/ 2147483647 w 89"/>
                  <a:gd name="T71" fmla="*/ 2147483647 h 110"/>
                  <a:gd name="T72" fmla="*/ 2147483647 w 89"/>
                  <a:gd name="T73" fmla="*/ 2147483647 h 110"/>
                  <a:gd name="T74" fmla="*/ 2147483647 w 89"/>
                  <a:gd name="T75" fmla="*/ 2147483647 h 110"/>
                  <a:gd name="T76" fmla="*/ 2147483647 w 89"/>
                  <a:gd name="T77" fmla="*/ 2147483647 h 110"/>
                  <a:gd name="T78" fmla="*/ 2147483647 w 89"/>
                  <a:gd name="T79" fmla="*/ 2147483647 h 110"/>
                  <a:gd name="T80" fmla="*/ 2147483647 w 89"/>
                  <a:gd name="T81" fmla="*/ 2147483647 h 110"/>
                  <a:gd name="T82" fmla="*/ 2147483647 w 89"/>
                  <a:gd name="T83" fmla="*/ 2147483647 h 110"/>
                  <a:gd name="T84" fmla="*/ 2147483647 w 89"/>
                  <a:gd name="T85" fmla="*/ 2147483647 h 110"/>
                  <a:gd name="T86" fmla="*/ 2147483647 w 89"/>
                  <a:gd name="T87" fmla="*/ 2147483647 h 110"/>
                  <a:gd name="T88" fmla="*/ 2147483647 w 89"/>
                  <a:gd name="T89" fmla="*/ 2147483647 h 110"/>
                  <a:gd name="T90" fmla="*/ 2147483647 w 89"/>
                  <a:gd name="T91" fmla="*/ 2147483647 h 110"/>
                  <a:gd name="T92" fmla="*/ 2147483647 w 89"/>
                  <a:gd name="T93" fmla="*/ 2147483647 h 110"/>
                  <a:gd name="T94" fmla="*/ 2147483647 w 89"/>
                  <a:gd name="T95" fmla="*/ 2147483647 h 110"/>
                  <a:gd name="T96" fmla="*/ 2147483647 w 89"/>
                  <a:gd name="T97" fmla="*/ 2147483647 h 110"/>
                  <a:gd name="T98" fmla="*/ 2147483647 w 89"/>
                  <a:gd name="T99" fmla="*/ 2147483647 h 110"/>
                  <a:gd name="T100" fmla="*/ 2147483647 w 89"/>
                  <a:gd name="T101" fmla="*/ 0 h 110"/>
                  <a:gd name="T102" fmla="*/ 2147483647 w 89"/>
                  <a:gd name="T103" fmla="*/ 2147483647 h 11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110"/>
                  <a:gd name="T158" fmla="*/ 89 w 89"/>
                  <a:gd name="T159" fmla="*/ 110 h 11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110">
                    <a:moveTo>
                      <a:pt x="36" y="24"/>
                    </a:moveTo>
                    <a:lnTo>
                      <a:pt x="26" y="24"/>
                    </a:lnTo>
                    <a:lnTo>
                      <a:pt x="20" y="24"/>
                    </a:lnTo>
                    <a:lnTo>
                      <a:pt x="8" y="22"/>
                    </a:lnTo>
                    <a:lnTo>
                      <a:pt x="2" y="44"/>
                    </a:lnTo>
                    <a:lnTo>
                      <a:pt x="2" y="50"/>
                    </a:lnTo>
                    <a:lnTo>
                      <a:pt x="0" y="58"/>
                    </a:lnTo>
                    <a:lnTo>
                      <a:pt x="0" y="70"/>
                    </a:lnTo>
                    <a:lnTo>
                      <a:pt x="4" y="76"/>
                    </a:lnTo>
                    <a:lnTo>
                      <a:pt x="8" y="82"/>
                    </a:lnTo>
                    <a:lnTo>
                      <a:pt x="14" y="88"/>
                    </a:lnTo>
                    <a:lnTo>
                      <a:pt x="30" y="100"/>
                    </a:lnTo>
                    <a:lnTo>
                      <a:pt x="34" y="104"/>
                    </a:lnTo>
                    <a:lnTo>
                      <a:pt x="38" y="110"/>
                    </a:lnTo>
                    <a:lnTo>
                      <a:pt x="42" y="108"/>
                    </a:lnTo>
                    <a:lnTo>
                      <a:pt x="44" y="106"/>
                    </a:lnTo>
                    <a:lnTo>
                      <a:pt x="46" y="104"/>
                    </a:lnTo>
                    <a:lnTo>
                      <a:pt x="44" y="100"/>
                    </a:lnTo>
                    <a:lnTo>
                      <a:pt x="42" y="98"/>
                    </a:lnTo>
                    <a:lnTo>
                      <a:pt x="42" y="96"/>
                    </a:lnTo>
                    <a:lnTo>
                      <a:pt x="44" y="90"/>
                    </a:lnTo>
                    <a:lnTo>
                      <a:pt x="46" y="88"/>
                    </a:lnTo>
                    <a:lnTo>
                      <a:pt x="55" y="84"/>
                    </a:lnTo>
                    <a:lnTo>
                      <a:pt x="55" y="80"/>
                    </a:lnTo>
                    <a:lnTo>
                      <a:pt x="59" y="76"/>
                    </a:lnTo>
                    <a:lnTo>
                      <a:pt x="63" y="78"/>
                    </a:lnTo>
                    <a:lnTo>
                      <a:pt x="65" y="82"/>
                    </a:lnTo>
                    <a:lnTo>
                      <a:pt x="67" y="86"/>
                    </a:lnTo>
                    <a:lnTo>
                      <a:pt x="71" y="88"/>
                    </a:lnTo>
                    <a:lnTo>
                      <a:pt x="75" y="86"/>
                    </a:lnTo>
                    <a:lnTo>
                      <a:pt x="79" y="84"/>
                    </a:lnTo>
                    <a:lnTo>
                      <a:pt x="81" y="86"/>
                    </a:lnTo>
                    <a:lnTo>
                      <a:pt x="83" y="86"/>
                    </a:lnTo>
                    <a:lnTo>
                      <a:pt x="85" y="84"/>
                    </a:lnTo>
                    <a:lnTo>
                      <a:pt x="85" y="80"/>
                    </a:lnTo>
                    <a:lnTo>
                      <a:pt x="87" y="74"/>
                    </a:lnTo>
                    <a:lnTo>
                      <a:pt x="87" y="52"/>
                    </a:lnTo>
                    <a:lnTo>
                      <a:pt x="83" y="50"/>
                    </a:lnTo>
                    <a:lnTo>
                      <a:pt x="83" y="46"/>
                    </a:lnTo>
                    <a:lnTo>
                      <a:pt x="81" y="44"/>
                    </a:lnTo>
                    <a:lnTo>
                      <a:pt x="81" y="40"/>
                    </a:lnTo>
                    <a:lnTo>
                      <a:pt x="83" y="36"/>
                    </a:lnTo>
                    <a:lnTo>
                      <a:pt x="83" y="32"/>
                    </a:lnTo>
                    <a:lnTo>
                      <a:pt x="87" y="30"/>
                    </a:lnTo>
                    <a:lnTo>
                      <a:pt x="89" y="26"/>
                    </a:lnTo>
                    <a:lnTo>
                      <a:pt x="87" y="20"/>
                    </a:lnTo>
                    <a:lnTo>
                      <a:pt x="83" y="18"/>
                    </a:lnTo>
                    <a:lnTo>
                      <a:pt x="77" y="18"/>
                    </a:lnTo>
                    <a:lnTo>
                      <a:pt x="69" y="18"/>
                    </a:lnTo>
                    <a:lnTo>
                      <a:pt x="71" y="2"/>
                    </a:lnTo>
                    <a:lnTo>
                      <a:pt x="36" y="0"/>
                    </a:lnTo>
                    <a:lnTo>
                      <a:pt x="36" y="2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3" name="Freeform 148"/>
              <p:cNvSpPr>
                <a:spLocks/>
              </p:cNvSpPr>
              <p:nvPr/>
            </p:nvSpPr>
            <p:spPr bwMode="auto">
              <a:xfrm>
                <a:off x="4894966" y="4469410"/>
                <a:ext cx="170660" cy="242922"/>
              </a:xfrm>
              <a:custGeom>
                <a:avLst/>
                <a:gdLst>
                  <a:gd name="T0" fmla="*/ 2147483647 w 117"/>
                  <a:gd name="T1" fmla="*/ 2147483647 h 154"/>
                  <a:gd name="T2" fmla="*/ 2147483647 w 117"/>
                  <a:gd name="T3" fmla="*/ 2147483647 h 154"/>
                  <a:gd name="T4" fmla="*/ 2147483647 w 117"/>
                  <a:gd name="T5" fmla="*/ 2147483647 h 154"/>
                  <a:gd name="T6" fmla="*/ 0 w 117"/>
                  <a:gd name="T7" fmla="*/ 2147483647 h 154"/>
                  <a:gd name="T8" fmla="*/ 2147483647 w 117"/>
                  <a:gd name="T9" fmla="*/ 2147483647 h 154"/>
                  <a:gd name="T10" fmla="*/ 2147483647 w 117"/>
                  <a:gd name="T11" fmla="*/ 2147483647 h 154"/>
                  <a:gd name="T12" fmla="*/ 2147483647 w 117"/>
                  <a:gd name="T13" fmla="*/ 2147483647 h 154"/>
                  <a:gd name="T14" fmla="*/ 2147483647 w 117"/>
                  <a:gd name="T15" fmla="*/ 2147483647 h 154"/>
                  <a:gd name="T16" fmla="*/ 2147483647 w 117"/>
                  <a:gd name="T17" fmla="*/ 2147483647 h 154"/>
                  <a:gd name="T18" fmla="*/ 2147483647 w 117"/>
                  <a:gd name="T19" fmla="*/ 2147483647 h 154"/>
                  <a:gd name="T20" fmla="*/ 2147483647 w 117"/>
                  <a:gd name="T21" fmla="*/ 2147483647 h 154"/>
                  <a:gd name="T22" fmla="*/ 2147483647 w 117"/>
                  <a:gd name="T23" fmla="*/ 2147483647 h 154"/>
                  <a:gd name="T24" fmla="*/ 2147483647 w 117"/>
                  <a:gd name="T25" fmla="*/ 2147483647 h 154"/>
                  <a:gd name="T26" fmla="*/ 2147483647 w 117"/>
                  <a:gd name="T27" fmla="*/ 2147483647 h 154"/>
                  <a:gd name="T28" fmla="*/ 2147483647 w 117"/>
                  <a:gd name="T29" fmla="*/ 2147483647 h 154"/>
                  <a:gd name="T30" fmla="*/ 2147483647 w 117"/>
                  <a:gd name="T31" fmla="*/ 2147483647 h 154"/>
                  <a:gd name="T32" fmla="*/ 2147483647 w 117"/>
                  <a:gd name="T33" fmla="*/ 2147483647 h 154"/>
                  <a:gd name="T34" fmla="*/ 2147483647 w 117"/>
                  <a:gd name="T35" fmla="*/ 2147483647 h 154"/>
                  <a:gd name="T36" fmla="*/ 2147483647 w 117"/>
                  <a:gd name="T37" fmla="*/ 2147483647 h 154"/>
                  <a:gd name="T38" fmla="*/ 2147483647 w 117"/>
                  <a:gd name="T39" fmla="*/ 2147483647 h 154"/>
                  <a:gd name="T40" fmla="*/ 2147483647 w 117"/>
                  <a:gd name="T41" fmla="*/ 2147483647 h 154"/>
                  <a:gd name="T42" fmla="*/ 2147483647 w 117"/>
                  <a:gd name="T43" fmla="*/ 2147483647 h 154"/>
                  <a:gd name="T44" fmla="*/ 2147483647 w 117"/>
                  <a:gd name="T45" fmla="*/ 2147483647 h 154"/>
                  <a:gd name="T46" fmla="*/ 2147483647 w 117"/>
                  <a:gd name="T47" fmla="*/ 2147483647 h 154"/>
                  <a:gd name="T48" fmla="*/ 2147483647 w 117"/>
                  <a:gd name="T49" fmla="*/ 2147483647 h 154"/>
                  <a:gd name="T50" fmla="*/ 2147483647 w 117"/>
                  <a:gd name="T51" fmla="*/ 2147483647 h 154"/>
                  <a:gd name="T52" fmla="*/ 2147483647 w 117"/>
                  <a:gd name="T53" fmla="*/ 0 h 154"/>
                  <a:gd name="T54" fmla="*/ 2147483647 w 117"/>
                  <a:gd name="T55" fmla="*/ 2147483647 h 154"/>
                  <a:gd name="T56" fmla="*/ 2147483647 w 117"/>
                  <a:gd name="T57" fmla="*/ 2147483647 h 154"/>
                  <a:gd name="T58" fmla="*/ 2147483647 w 117"/>
                  <a:gd name="T59" fmla="*/ 2147483647 h 154"/>
                  <a:gd name="T60" fmla="*/ 2147483647 w 117"/>
                  <a:gd name="T61" fmla="*/ 2147483647 h 154"/>
                  <a:gd name="T62" fmla="*/ 2147483647 w 117"/>
                  <a:gd name="T63" fmla="*/ 2147483647 h 154"/>
                  <a:gd name="T64" fmla="*/ 2147483647 w 117"/>
                  <a:gd name="T65" fmla="*/ 2147483647 h 154"/>
                  <a:gd name="T66" fmla="*/ 2147483647 w 117"/>
                  <a:gd name="T67" fmla="*/ 2147483647 h 154"/>
                  <a:gd name="T68" fmla="*/ 2147483647 w 117"/>
                  <a:gd name="T69" fmla="*/ 2147483647 h 154"/>
                  <a:gd name="T70" fmla="*/ 2147483647 w 117"/>
                  <a:gd name="T71" fmla="*/ 2147483647 h 154"/>
                  <a:gd name="T72" fmla="*/ 2147483647 w 117"/>
                  <a:gd name="T73" fmla="*/ 2147483647 h 154"/>
                  <a:gd name="T74" fmla="*/ 2147483647 w 117"/>
                  <a:gd name="T75" fmla="*/ 2147483647 h 154"/>
                  <a:gd name="T76" fmla="*/ 2147483647 w 117"/>
                  <a:gd name="T77" fmla="*/ 2147483647 h 154"/>
                  <a:gd name="T78" fmla="*/ 2147483647 w 117"/>
                  <a:gd name="T79" fmla="*/ 2147483647 h 154"/>
                  <a:gd name="T80" fmla="*/ 2147483647 w 117"/>
                  <a:gd name="T81" fmla="*/ 2147483647 h 154"/>
                  <a:gd name="T82" fmla="*/ 2147483647 w 117"/>
                  <a:gd name="T83" fmla="*/ 2147483647 h 154"/>
                  <a:gd name="T84" fmla="*/ 2147483647 w 117"/>
                  <a:gd name="T85" fmla="*/ 2147483647 h 154"/>
                  <a:gd name="T86" fmla="*/ 2147483647 w 117"/>
                  <a:gd name="T87" fmla="*/ 2147483647 h 1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154"/>
                  <a:gd name="T134" fmla="*/ 117 w 117"/>
                  <a:gd name="T135" fmla="*/ 154 h 1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154">
                    <a:moveTo>
                      <a:pt x="27" y="150"/>
                    </a:moveTo>
                    <a:lnTo>
                      <a:pt x="27" y="148"/>
                    </a:lnTo>
                    <a:lnTo>
                      <a:pt x="25" y="146"/>
                    </a:lnTo>
                    <a:lnTo>
                      <a:pt x="21" y="148"/>
                    </a:lnTo>
                    <a:lnTo>
                      <a:pt x="17" y="150"/>
                    </a:lnTo>
                    <a:lnTo>
                      <a:pt x="13" y="154"/>
                    </a:lnTo>
                    <a:lnTo>
                      <a:pt x="4" y="136"/>
                    </a:lnTo>
                    <a:lnTo>
                      <a:pt x="0" y="132"/>
                    </a:lnTo>
                    <a:lnTo>
                      <a:pt x="4" y="130"/>
                    </a:lnTo>
                    <a:lnTo>
                      <a:pt x="6" y="128"/>
                    </a:lnTo>
                    <a:lnTo>
                      <a:pt x="8" y="126"/>
                    </a:lnTo>
                    <a:lnTo>
                      <a:pt x="6" y="122"/>
                    </a:lnTo>
                    <a:lnTo>
                      <a:pt x="4" y="120"/>
                    </a:lnTo>
                    <a:lnTo>
                      <a:pt x="4" y="118"/>
                    </a:lnTo>
                    <a:lnTo>
                      <a:pt x="6" y="112"/>
                    </a:lnTo>
                    <a:lnTo>
                      <a:pt x="8" y="110"/>
                    </a:lnTo>
                    <a:lnTo>
                      <a:pt x="17" y="106"/>
                    </a:lnTo>
                    <a:lnTo>
                      <a:pt x="17" y="102"/>
                    </a:lnTo>
                    <a:lnTo>
                      <a:pt x="21" y="98"/>
                    </a:lnTo>
                    <a:lnTo>
                      <a:pt x="25" y="100"/>
                    </a:lnTo>
                    <a:lnTo>
                      <a:pt x="27" y="104"/>
                    </a:lnTo>
                    <a:lnTo>
                      <a:pt x="29" y="108"/>
                    </a:lnTo>
                    <a:lnTo>
                      <a:pt x="33" y="110"/>
                    </a:lnTo>
                    <a:lnTo>
                      <a:pt x="37" y="108"/>
                    </a:lnTo>
                    <a:lnTo>
                      <a:pt x="41" y="106"/>
                    </a:lnTo>
                    <a:lnTo>
                      <a:pt x="43" y="108"/>
                    </a:lnTo>
                    <a:lnTo>
                      <a:pt x="45" y="108"/>
                    </a:lnTo>
                    <a:lnTo>
                      <a:pt x="47" y="106"/>
                    </a:lnTo>
                    <a:lnTo>
                      <a:pt x="47" y="102"/>
                    </a:lnTo>
                    <a:lnTo>
                      <a:pt x="49" y="96"/>
                    </a:lnTo>
                    <a:lnTo>
                      <a:pt x="49" y="74"/>
                    </a:lnTo>
                    <a:lnTo>
                      <a:pt x="45" y="72"/>
                    </a:lnTo>
                    <a:lnTo>
                      <a:pt x="45" y="68"/>
                    </a:lnTo>
                    <a:lnTo>
                      <a:pt x="43" y="66"/>
                    </a:lnTo>
                    <a:lnTo>
                      <a:pt x="43" y="62"/>
                    </a:lnTo>
                    <a:lnTo>
                      <a:pt x="45" y="58"/>
                    </a:lnTo>
                    <a:lnTo>
                      <a:pt x="45" y="54"/>
                    </a:lnTo>
                    <a:lnTo>
                      <a:pt x="49" y="52"/>
                    </a:lnTo>
                    <a:lnTo>
                      <a:pt x="51" y="48"/>
                    </a:lnTo>
                    <a:lnTo>
                      <a:pt x="49" y="42"/>
                    </a:lnTo>
                    <a:lnTo>
                      <a:pt x="45" y="40"/>
                    </a:lnTo>
                    <a:lnTo>
                      <a:pt x="39" y="40"/>
                    </a:lnTo>
                    <a:lnTo>
                      <a:pt x="31" y="40"/>
                    </a:lnTo>
                    <a:lnTo>
                      <a:pt x="33" y="26"/>
                    </a:lnTo>
                    <a:lnTo>
                      <a:pt x="55" y="26"/>
                    </a:lnTo>
                    <a:lnTo>
                      <a:pt x="59" y="28"/>
                    </a:lnTo>
                    <a:lnTo>
                      <a:pt x="63" y="30"/>
                    </a:lnTo>
                    <a:lnTo>
                      <a:pt x="73" y="30"/>
                    </a:lnTo>
                    <a:lnTo>
                      <a:pt x="79" y="30"/>
                    </a:lnTo>
                    <a:lnTo>
                      <a:pt x="79" y="16"/>
                    </a:lnTo>
                    <a:lnTo>
                      <a:pt x="83" y="10"/>
                    </a:lnTo>
                    <a:lnTo>
                      <a:pt x="87" y="4"/>
                    </a:lnTo>
                    <a:lnTo>
                      <a:pt x="93" y="0"/>
                    </a:lnTo>
                    <a:lnTo>
                      <a:pt x="103" y="0"/>
                    </a:lnTo>
                    <a:lnTo>
                      <a:pt x="113" y="0"/>
                    </a:lnTo>
                    <a:lnTo>
                      <a:pt x="113" y="2"/>
                    </a:lnTo>
                    <a:lnTo>
                      <a:pt x="115" y="4"/>
                    </a:lnTo>
                    <a:lnTo>
                      <a:pt x="115" y="6"/>
                    </a:lnTo>
                    <a:lnTo>
                      <a:pt x="117" y="10"/>
                    </a:lnTo>
                    <a:lnTo>
                      <a:pt x="115" y="20"/>
                    </a:lnTo>
                    <a:lnTo>
                      <a:pt x="111" y="34"/>
                    </a:lnTo>
                    <a:lnTo>
                      <a:pt x="99" y="64"/>
                    </a:lnTo>
                    <a:lnTo>
                      <a:pt x="99" y="68"/>
                    </a:lnTo>
                    <a:lnTo>
                      <a:pt x="99" y="70"/>
                    </a:lnTo>
                    <a:lnTo>
                      <a:pt x="101" y="74"/>
                    </a:lnTo>
                    <a:lnTo>
                      <a:pt x="99" y="78"/>
                    </a:lnTo>
                    <a:lnTo>
                      <a:pt x="97" y="82"/>
                    </a:lnTo>
                    <a:lnTo>
                      <a:pt x="93" y="84"/>
                    </a:lnTo>
                    <a:lnTo>
                      <a:pt x="89" y="88"/>
                    </a:lnTo>
                    <a:lnTo>
                      <a:pt x="85" y="92"/>
                    </a:lnTo>
                    <a:lnTo>
                      <a:pt x="83" y="102"/>
                    </a:lnTo>
                    <a:lnTo>
                      <a:pt x="79" y="106"/>
                    </a:lnTo>
                    <a:lnTo>
                      <a:pt x="75" y="108"/>
                    </a:lnTo>
                    <a:lnTo>
                      <a:pt x="75" y="122"/>
                    </a:lnTo>
                    <a:lnTo>
                      <a:pt x="71" y="134"/>
                    </a:lnTo>
                    <a:lnTo>
                      <a:pt x="69" y="142"/>
                    </a:lnTo>
                    <a:lnTo>
                      <a:pt x="65" y="148"/>
                    </a:lnTo>
                    <a:lnTo>
                      <a:pt x="61" y="150"/>
                    </a:lnTo>
                    <a:lnTo>
                      <a:pt x="55" y="150"/>
                    </a:lnTo>
                    <a:lnTo>
                      <a:pt x="51" y="150"/>
                    </a:lnTo>
                    <a:lnTo>
                      <a:pt x="49" y="150"/>
                    </a:lnTo>
                    <a:lnTo>
                      <a:pt x="49" y="146"/>
                    </a:lnTo>
                    <a:lnTo>
                      <a:pt x="45" y="146"/>
                    </a:lnTo>
                    <a:lnTo>
                      <a:pt x="43" y="146"/>
                    </a:lnTo>
                    <a:lnTo>
                      <a:pt x="41" y="148"/>
                    </a:lnTo>
                    <a:lnTo>
                      <a:pt x="39" y="150"/>
                    </a:lnTo>
                    <a:lnTo>
                      <a:pt x="35" y="150"/>
                    </a:lnTo>
                    <a:lnTo>
                      <a:pt x="33" y="150"/>
                    </a:lnTo>
                    <a:lnTo>
                      <a:pt x="27" y="1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4" name="Freeform 149"/>
              <p:cNvSpPr>
                <a:spLocks/>
              </p:cNvSpPr>
              <p:nvPr/>
            </p:nvSpPr>
            <p:spPr bwMode="auto">
              <a:xfrm>
                <a:off x="4904191" y="5065432"/>
                <a:ext cx="307880" cy="342480"/>
              </a:xfrm>
              <a:custGeom>
                <a:avLst/>
                <a:gdLst>
                  <a:gd name="T0" fmla="*/ 2147483647 w 211"/>
                  <a:gd name="T1" fmla="*/ 2147483647 h 216"/>
                  <a:gd name="T2" fmla="*/ 2147483647 w 211"/>
                  <a:gd name="T3" fmla="*/ 2147483647 h 216"/>
                  <a:gd name="T4" fmla="*/ 2147483647 w 211"/>
                  <a:gd name="T5" fmla="*/ 2147483647 h 216"/>
                  <a:gd name="T6" fmla="*/ 2147483647 w 211"/>
                  <a:gd name="T7" fmla="*/ 2147483647 h 216"/>
                  <a:gd name="T8" fmla="*/ 2147483647 w 211"/>
                  <a:gd name="T9" fmla="*/ 2147483647 h 216"/>
                  <a:gd name="T10" fmla="*/ 2147483647 w 211"/>
                  <a:gd name="T11" fmla="*/ 2147483647 h 216"/>
                  <a:gd name="T12" fmla="*/ 2147483647 w 211"/>
                  <a:gd name="T13" fmla="*/ 2147483647 h 216"/>
                  <a:gd name="T14" fmla="*/ 2147483647 w 211"/>
                  <a:gd name="T15" fmla="*/ 2147483647 h 216"/>
                  <a:gd name="T16" fmla="*/ 2147483647 w 211"/>
                  <a:gd name="T17" fmla="*/ 0 h 216"/>
                  <a:gd name="T18" fmla="*/ 2147483647 w 211"/>
                  <a:gd name="T19" fmla="*/ 0 h 216"/>
                  <a:gd name="T20" fmla="*/ 2147483647 w 211"/>
                  <a:gd name="T21" fmla="*/ 2147483647 h 216"/>
                  <a:gd name="T22" fmla="*/ 2147483647 w 211"/>
                  <a:gd name="T23" fmla="*/ 2147483647 h 216"/>
                  <a:gd name="T24" fmla="*/ 0 w 211"/>
                  <a:gd name="T25" fmla="*/ 0 h 216"/>
                  <a:gd name="T26" fmla="*/ 2147483647 w 211"/>
                  <a:gd name="T27" fmla="*/ 2147483647 h 216"/>
                  <a:gd name="T28" fmla="*/ 2147483647 w 211"/>
                  <a:gd name="T29" fmla="*/ 2147483647 h 216"/>
                  <a:gd name="T30" fmla="*/ 2147483647 w 211"/>
                  <a:gd name="T31" fmla="*/ 2147483647 h 216"/>
                  <a:gd name="T32" fmla="*/ 2147483647 w 211"/>
                  <a:gd name="T33" fmla="*/ 2147483647 h 216"/>
                  <a:gd name="T34" fmla="*/ 2147483647 w 211"/>
                  <a:gd name="T35" fmla="*/ 2147483647 h 216"/>
                  <a:gd name="T36" fmla="*/ 2147483647 w 211"/>
                  <a:gd name="T37" fmla="*/ 2147483647 h 216"/>
                  <a:gd name="T38" fmla="*/ 2147483647 w 211"/>
                  <a:gd name="T39" fmla="*/ 2147483647 h 216"/>
                  <a:gd name="T40" fmla="*/ 2147483647 w 211"/>
                  <a:gd name="T41" fmla="*/ 2147483647 h 216"/>
                  <a:gd name="T42" fmla="*/ 2147483647 w 211"/>
                  <a:gd name="T43" fmla="*/ 2147483647 h 216"/>
                  <a:gd name="T44" fmla="*/ 2147483647 w 211"/>
                  <a:gd name="T45" fmla="*/ 2147483647 h 216"/>
                  <a:gd name="T46" fmla="*/ 2147483647 w 211"/>
                  <a:gd name="T47" fmla="*/ 2147483647 h 216"/>
                  <a:gd name="T48" fmla="*/ 2147483647 w 211"/>
                  <a:gd name="T49" fmla="*/ 2147483647 h 216"/>
                  <a:gd name="T50" fmla="*/ 2147483647 w 211"/>
                  <a:gd name="T51" fmla="*/ 2147483647 h 216"/>
                  <a:gd name="T52" fmla="*/ 2147483647 w 211"/>
                  <a:gd name="T53" fmla="*/ 2147483647 h 216"/>
                  <a:gd name="T54" fmla="*/ 2147483647 w 211"/>
                  <a:gd name="T55" fmla="*/ 2147483647 h 216"/>
                  <a:gd name="T56" fmla="*/ 2147483647 w 211"/>
                  <a:gd name="T57" fmla="*/ 2147483647 h 216"/>
                  <a:gd name="T58" fmla="*/ 2147483647 w 211"/>
                  <a:gd name="T59" fmla="*/ 2147483647 h 216"/>
                  <a:gd name="T60" fmla="*/ 2147483647 w 211"/>
                  <a:gd name="T61" fmla="*/ 2147483647 h 216"/>
                  <a:gd name="T62" fmla="*/ 2147483647 w 211"/>
                  <a:gd name="T63" fmla="*/ 2147483647 h 216"/>
                  <a:gd name="T64" fmla="*/ 2147483647 w 211"/>
                  <a:gd name="T65" fmla="*/ 2147483647 h 216"/>
                  <a:gd name="T66" fmla="*/ 2147483647 w 211"/>
                  <a:gd name="T67" fmla="*/ 2147483647 h 216"/>
                  <a:gd name="T68" fmla="*/ 2147483647 w 211"/>
                  <a:gd name="T69" fmla="*/ 2147483647 h 216"/>
                  <a:gd name="T70" fmla="*/ 2147483647 w 211"/>
                  <a:gd name="T71" fmla="*/ 2147483647 h 216"/>
                  <a:gd name="T72" fmla="*/ 2147483647 w 211"/>
                  <a:gd name="T73" fmla="*/ 2147483647 h 216"/>
                  <a:gd name="T74" fmla="*/ 2147483647 w 211"/>
                  <a:gd name="T75" fmla="*/ 2147483647 h 216"/>
                  <a:gd name="T76" fmla="*/ 2147483647 w 211"/>
                  <a:gd name="T77" fmla="*/ 2147483647 h 216"/>
                  <a:gd name="T78" fmla="*/ 2147483647 w 211"/>
                  <a:gd name="T79" fmla="*/ 2147483647 h 216"/>
                  <a:gd name="T80" fmla="*/ 2147483647 w 211"/>
                  <a:gd name="T81" fmla="*/ 2147483647 h 216"/>
                  <a:gd name="T82" fmla="*/ 2147483647 w 211"/>
                  <a:gd name="T83" fmla="*/ 2147483647 h 216"/>
                  <a:gd name="T84" fmla="*/ 2147483647 w 211"/>
                  <a:gd name="T85" fmla="*/ 2147483647 h 216"/>
                  <a:gd name="T86" fmla="*/ 2147483647 w 211"/>
                  <a:gd name="T87" fmla="*/ 2147483647 h 216"/>
                  <a:gd name="T88" fmla="*/ 2147483647 w 211"/>
                  <a:gd name="T89" fmla="*/ 2147483647 h 216"/>
                  <a:gd name="T90" fmla="*/ 2147483647 w 211"/>
                  <a:gd name="T91" fmla="*/ 2147483647 h 216"/>
                  <a:gd name="T92" fmla="*/ 2147483647 w 211"/>
                  <a:gd name="T93" fmla="*/ 2147483647 h 216"/>
                  <a:gd name="T94" fmla="*/ 2147483647 w 211"/>
                  <a:gd name="T95" fmla="*/ 2147483647 h 216"/>
                  <a:gd name="T96" fmla="*/ 2147483647 w 211"/>
                  <a:gd name="T97" fmla="*/ 2147483647 h 216"/>
                  <a:gd name="T98" fmla="*/ 2147483647 w 211"/>
                  <a:gd name="T99" fmla="*/ 2147483647 h 216"/>
                  <a:gd name="T100" fmla="*/ 2147483647 w 211"/>
                  <a:gd name="T101" fmla="*/ 2147483647 h 216"/>
                  <a:gd name="T102" fmla="*/ 2147483647 w 211"/>
                  <a:gd name="T103" fmla="*/ 2147483647 h 216"/>
                  <a:gd name="T104" fmla="*/ 2147483647 w 211"/>
                  <a:gd name="T105" fmla="*/ 2147483647 h 216"/>
                  <a:gd name="T106" fmla="*/ 2147483647 w 211"/>
                  <a:gd name="T107" fmla="*/ 2147483647 h 216"/>
                  <a:gd name="T108" fmla="*/ 2147483647 w 211"/>
                  <a:gd name="T109" fmla="*/ 2147483647 h 216"/>
                  <a:gd name="T110" fmla="*/ 2147483647 w 211"/>
                  <a:gd name="T111" fmla="*/ 2147483647 h 2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
                  <a:gd name="T169" fmla="*/ 0 h 216"/>
                  <a:gd name="T170" fmla="*/ 211 w 211"/>
                  <a:gd name="T171" fmla="*/ 216 h 2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 h="216">
                    <a:moveTo>
                      <a:pt x="181" y="8"/>
                    </a:moveTo>
                    <a:lnTo>
                      <a:pt x="159" y="16"/>
                    </a:lnTo>
                    <a:lnTo>
                      <a:pt x="117" y="16"/>
                    </a:lnTo>
                    <a:lnTo>
                      <a:pt x="107" y="12"/>
                    </a:lnTo>
                    <a:lnTo>
                      <a:pt x="105" y="10"/>
                    </a:lnTo>
                    <a:lnTo>
                      <a:pt x="101" y="6"/>
                    </a:lnTo>
                    <a:lnTo>
                      <a:pt x="33" y="6"/>
                    </a:lnTo>
                    <a:lnTo>
                      <a:pt x="27" y="2"/>
                    </a:lnTo>
                    <a:lnTo>
                      <a:pt x="25" y="0"/>
                    </a:lnTo>
                    <a:lnTo>
                      <a:pt x="21" y="0"/>
                    </a:lnTo>
                    <a:lnTo>
                      <a:pt x="11" y="2"/>
                    </a:lnTo>
                    <a:lnTo>
                      <a:pt x="4" y="2"/>
                    </a:lnTo>
                    <a:lnTo>
                      <a:pt x="0" y="0"/>
                    </a:lnTo>
                    <a:lnTo>
                      <a:pt x="2" y="16"/>
                    </a:lnTo>
                    <a:lnTo>
                      <a:pt x="7" y="30"/>
                    </a:lnTo>
                    <a:lnTo>
                      <a:pt x="13" y="42"/>
                    </a:lnTo>
                    <a:lnTo>
                      <a:pt x="21" y="54"/>
                    </a:lnTo>
                    <a:lnTo>
                      <a:pt x="29" y="66"/>
                    </a:lnTo>
                    <a:lnTo>
                      <a:pt x="37" y="76"/>
                    </a:lnTo>
                    <a:lnTo>
                      <a:pt x="39" y="90"/>
                    </a:lnTo>
                    <a:lnTo>
                      <a:pt x="41" y="104"/>
                    </a:lnTo>
                    <a:lnTo>
                      <a:pt x="41" y="126"/>
                    </a:lnTo>
                    <a:lnTo>
                      <a:pt x="43" y="152"/>
                    </a:lnTo>
                    <a:lnTo>
                      <a:pt x="45" y="174"/>
                    </a:lnTo>
                    <a:lnTo>
                      <a:pt x="49" y="184"/>
                    </a:lnTo>
                    <a:lnTo>
                      <a:pt x="53" y="194"/>
                    </a:lnTo>
                    <a:lnTo>
                      <a:pt x="61" y="204"/>
                    </a:lnTo>
                    <a:lnTo>
                      <a:pt x="69" y="212"/>
                    </a:lnTo>
                    <a:lnTo>
                      <a:pt x="73" y="208"/>
                    </a:lnTo>
                    <a:lnTo>
                      <a:pt x="75" y="204"/>
                    </a:lnTo>
                    <a:lnTo>
                      <a:pt x="79" y="204"/>
                    </a:lnTo>
                    <a:lnTo>
                      <a:pt x="83" y="210"/>
                    </a:lnTo>
                    <a:lnTo>
                      <a:pt x="89" y="214"/>
                    </a:lnTo>
                    <a:lnTo>
                      <a:pt x="93" y="216"/>
                    </a:lnTo>
                    <a:lnTo>
                      <a:pt x="101" y="216"/>
                    </a:lnTo>
                    <a:lnTo>
                      <a:pt x="111" y="216"/>
                    </a:lnTo>
                    <a:lnTo>
                      <a:pt x="117" y="212"/>
                    </a:lnTo>
                    <a:lnTo>
                      <a:pt x="121" y="208"/>
                    </a:lnTo>
                    <a:lnTo>
                      <a:pt x="125" y="206"/>
                    </a:lnTo>
                    <a:lnTo>
                      <a:pt x="123" y="144"/>
                    </a:lnTo>
                    <a:lnTo>
                      <a:pt x="123" y="90"/>
                    </a:lnTo>
                    <a:lnTo>
                      <a:pt x="143" y="90"/>
                    </a:lnTo>
                    <a:lnTo>
                      <a:pt x="143" y="22"/>
                    </a:lnTo>
                    <a:lnTo>
                      <a:pt x="165" y="20"/>
                    </a:lnTo>
                    <a:lnTo>
                      <a:pt x="183" y="18"/>
                    </a:lnTo>
                    <a:lnTo>
                      <a:pt x="187" y="24"/>
                    </a:lnTo>
                    <a:lnTo>
                      <a:pt x="201" y="18"/>
                    </a:lnTo>
                    <a:lnTo>
                      <a:pt x="205" y="14"/>
                    </a:lnTo>
                    <a:lnTo>
                      <a:pt x="211" y="12"/>
                    </a:lnTo>
                    <a:lnTo>
                      <a:pt x="205" y="8"/>
                    </a:lnTo>
                    <a:lnTo>
                      <a:pt x="201" y="6"/>
                    </a:lnTo>
                    <a:lnTo>
                      <a:pt x="193" y="8"/>
                    </a:lnTo>
                    <a:lnTo>
                      <a:pt x="187" y="10"/>
                    </a:lnTo>
                    <a:lnTo>
                      <a:pt x="183" y="8"/>
                    </a:lnTo>
                    <a:lnTo>
                      <a:pt x="181" y="6"/>
                    </a:lnTo>
                    <a:lnTo>
                      <a:pt x="181"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5" name="Freeform 150"/>
              <p:cNvSpPr>
                <a:spLocks/>
              </p:cNvSpPr>
              <p:nvPr/>
            </p:nvSpPr>
            <p:spPr bwMode="auto">
              <a:xfrm>
                <a:off x="5478438" y="4049938"/>
                <a:ext cx="154517" cy="156638"/>
              </a:xfrm>
              <a:custGeom>
                <a:avLst/>
                <a:gdLst>
                  <a:gd name="T0" fmla="*/ 2147483647 w 106"/>
                  <a:gd name="T1" fmla="*/ 0 h 98"/>
                  <a:gd name="T2" fmla="*/ 2147483647 w 106"/>
                  <a:gd name="T3" fmla="*/ 2147483647 h 98"/>
                  <a:gd name="T4" fmla="*/ 2147483647 w 106"/>
                  <a:gd name="T5" fmla="*/ 2147483647 h 98"/>
                  <a:gd name="T6" fmla="*/ 2147483647 w 106"/>
                  <a:gd name="T7" fmla="*/ 2147483647 h 98"/>
                  <a:gd name="T8" fmla="*/ 2147483647 w 106"/>
                  <a:gd name="T9" fmla="*/ 2147483647 h 98"/>
                  <a:gd name="T10" fmla="*/ 2147483647 w 106"/>
                  <a:gd name="T11" fmla="*/ 2147483647 h 98"/>
                  <a:gd name="T12" fmla="*/ 2147483647 w 106"/>
                  <a:gd name="T13" fmla="*/ 2147483647 h 98"/>
                  <a:gd name="T14" fmla="*/ 0 w 106"/>
                  <a:gd name="T15" fmla="*/ 2147483647 h 98"/>
                  <a:gd name="T16" fmla="*/ 0 w 106"/>
                  <a:gd name="T17" fmla="*/ 2147483647 h 98"/>
                  <a:gd name="T18" fmla="*/ 2147483647 w 106"/>
                  <a:gd name="T19" fmla="*/ 2147483647 h 98"/>
                  <a:gd name="T20" fmla="*/ 2147483647 w 106"/>
                  <a:gd name="T21" fmla="*/ 2147483647 h 98"/>
                  <a:gd name="T22" fmla="*/ 2147483647 w 106"/>
                  <a:gd name="T23" fmla="*/ 2147483647 h 98"/>
                  <a:gd name="T24" fmla="*/ 2147483647 w 106"/>
                  <a:gd name="T25" fmla="*/ 2147483647 h 98"/>
                  <a:gd name="T26" fmla="*/ 2147483647 w 106"/>
                  <a:gd name="T27" fmla="*/ 2147483647 h 98"/>
                  <a:gd name="T28" fmla="*/ 2147483647 w 106"/>
                  <a:gd name="T29" fmla="*/ 2147483647 h 98"/>
                  <a:gd name="T30" fmla="*/ 2147483647 w 106"/>
                  <a:gd name="T31" fmla="*/ 2147483647 h 98"/>
                  <a:gd name="T32" fmla="*/ 2147483647 w 106"/>
                  <a:gd name="T33" fmla="*/ 2147483647 h 98"/>
                  <a:gd name="T34" fmla="*/ 2147483647 w 106"/>
                  <a:gd name="T35" fmla="*/ 2147483647 h 98"/>
                  <a:gd name="T36" fmla="*/ 2147483647 w 106"/>
                  <a:gd name="T37" fmla="*/ 2147483647 h 98"/>
                  <a:gd name="T38" fmla="*/ 2147483647 w 106"/>
                  <a:gd name="T39" fmla="*/ 2147483647 h 98"/>
                  <a:gd name="T40" fmla="*/ 2147483647 w 106"/>
                  <a:gd name="T41" fmla="*/ 2147483647 h 98"/>
                  <a:gd name="T42" fmla="*/ 2147483647 w 106"/>
                  <a:gd name="T43" fmla="*/ 2147483647 h 98"/>
                  <a:gd name="T44" fmla="*/ 2147483647 w 106"/>
                  <a:gd name="T45" fmla="*/ 2147483647 h 98"/>
                  <a:gd name="T46" fmla="*/ 2147483647 w 106"/>
                  <a:gd name="T47" fmla="*/ 2147483647 h 98"/>
                  <a:gd name="T48" fmla="*/ 2147483647 w 106"/>
                  <a:gd name="T49" fmla="*/ 2147483647 h 98"/>
                  <a:gd name="T50" fmla="*/ 2147483647 w 106"/>
                  <a:gd name="T51" fmla="*/ 2147483647 h 98"/>
                  <a:gd name="T52" fmla="*/ 2147483647 w 106"/>
                  <a:gd name="T53" fmla="*/ 0 h 9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6"/>
                  <a:gd name="T82" fmla="*/ 0 h 98"/>
                  <a:gd name="T83" fmla="*/ 106 w 106"/>
                  <a:gd name="T84" fmla="*/ 98 h 9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6" h="98">
                    <a:moveTo>
                      <a:pt x="32" y="0"/>
                    </a:moveTo>
                    <a:lnTo>
                      <a:pt x="28" y="4"/>
                    </a:lnTo>
                    <a:lnTo>
                      <a:pt x="22" y="10"/>
                    </a:lnTo>
                    <a:lnTo>
                      <a:pt x="14" y="14"/>
                    </a:lnTo>
                    <a:lnTo>
                      <a:pt x="6" y="16"/>
                    </a:lnTo>
                    <a:lnTo>
                      <a:pt x="6" y="26"/>
                    </a:lnTo>
                    <a:lnTo>
                      <a:pt x="4" y="34"/>
                    </a:lnTo>
                    <a:lnTo>
                      <a:pt x="0" y="46"/>
                    </a:lnTo>
                    <a:lnTo>
                      <a:pt x="0" y="62"/>
                    </a:lnTo>
                    <a:lnTo>
                      <a:pt x="18" y="62"/>
                    </a:lnTo>
                    <a:lnTo>
                      <a:pt x="24" y="64"/>
                    </a:lnTo>
                    <a:lnTo>
                      <a:pt x="28" y="54"/>
                    </a:lnTo>
                    <a:lnTo>
                      <a:pt x="38" y="58"/>
                    </a:lnTo>
                    <a:lnTo>
                      <a:pt x="54" y="58"/>
                    </a:lnTo>
                    <a:lnTo>
                      <a:pt x="68" y="62"/>
                    </a:lnTo>
                    <a:lnTo>
                      <a:pt x="82" y="76"/>
                    </a:lnTo>
                    <a:lnTo>
                      <a:pt x="96" y="92"/>
                    </a:lnTo>
                    <a:lnTo>
                      <a:pt x="102" y="98"/>
                    </a:lnTo>
                    <a:lnTo>
                      <a:pt x="106" y="94"/>
                    </a:lnTo>
                    <a:lnTo>
                      <a:pt x="96" y="80"/>
                    </a:lnTo>
                    <a:lnTo>
                      <a:pt x="86" y="68"/>
                    </a:lnTo>
                    <a:lnTo>
                      <a:pt x="74" y="56"/>
                    </a:lnTo>
                    <a:lnTo>
                      <a:pt x="62" y="48"/>
                    </a:lnTo>
                    <a:lnTo>
                      <a:pt x="52" y="42"/>
                    </a:lnTo>
                    <a:lnTo>
                      <a:pt x="46" y="30"/>
                    </a:lnTo>
                    <a:lnTo>
                      <a:pt x="40" y="14"/>
                    </a:lnTo>
                    <a:lnTo>
                      <a:pt x="3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6" name="Freeform 152"/>
              <p:cNvSpPr>
                <a:spLocks/>
              </p:cNvSpPr>
              <p:nvPr/>
            </p:nvSpPr>
            <p:spPr bwMode="auto">
              <a:xfrm>
                <a:off x="4248071" y="4172063"/>
                <a:ext cx="68033" cy="18584"/>
              </a:xfrm>
              <a:custGeom>
                <a:avLst/>
                <a:gdLst>
                  <a:gd name="T0" fmla="*/ 2147483647 w 46"/>
                  <a:gd name="T1" fmla="*/ 2147483647 h 12"/>
                  <a:gd name="T2" fmla="*/ 2147483647 w 46"/>
                  <a:gd name="T3" fmla="*/ 2147483647 h 12"/>
                  <a:gd name="T4" fmla="*/ 2147483647 w 46"/>
                  <a:gd name="T5" fmla="*/ 2147483647 h 12"/>
                  <a:gd name="T6" fmla="*/ 2147483647 w 46"/>
                  <a:gd name="T7" fmla="*/ 2147483647 h 12"/>
                  <a:gd name="T8" fmla="*/ 2147483647 w 46"/>
                  <a:gd name="T9" fmla="*/ 2147483647 h 12"/>
                  <a:gd name="T10" fmla="*/ 2147483647 w 46"/>
                  <a:gd name="T11" fmla="*/ 0 h 12"/>
                  <a:gd name="T12" fmla="*/ 2147483647 w 46"/>
                  <a:gd name="T13" fmla="*/ 2147483647 h 12"/>
                  <a:gd name="T14" fmla="*/ 2147483647 w 46"/>
                  <a:gd name="T15" fmla="*/ 2147483647 h 12"/>
                  <a:gd name="T16" fmla="*/ 2147483647 w 46"/>
                  <a:gd name="T17" fmla="*/ 2147483647 h 12"/>
                  <a:gd name="T18" fmla="*/ 2147483647 w 46"/>
                  <a:gd name="T19" fmla="*/ 2147483647 h 12"/>
                  <a:gd name="T20" fmla="*/ 2147483647 w 46"/>
                  <a:gd name="T21" fmla="*/ 2147483647 h 12"/>
                  <a:gd name="T22" fmla="*/ 2147483647 w 46"/>
                  <a:gd name="T23" fmla="*/ 2147483647 h 12"/>
                  <a:gd name="T24" fmla="*/ 2147483647 w 46"/>
                  <a:gd name="T25" fmla="*/ 2147483647 h 12"/>
                  <a:gd name="T26" fmla="*/ 2147483647 w 46"/>
                  <a:gd name="T27" fmla="*/ 2147483647 h 12"/>
                  <a:gd name="T28" fmla="*/ 2147483647 w 46"/>
                  <a:gd name="T29" fmla="*/ 2147483647 h 12"/>
                  <a:gd name="T30" fmla="*/ 0 w 46"/>
                  <a:gd name="T31" fmla="*/ 2147483647 h 12"/>
                  <a:gd name="T32" fmla="*/ 2147483647 w 46"/>
                  <a:gd name="T33" fmla="*/ 2147483647 h 12"/>
                  <a:gd name="T34" fmla="*/ 2147483647 w 46"/>
                  <a:gd name="T35" fmla="*/ 2147483647 h 12"/>
                  <a:gd name="T36" fmla="*/ 2147483647 w 46"/>
                  <a:gd name="T37" fmla="*/ 214748364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12"/>
                  <a:gd name="T59" fmla="*/ 46 w 46"/>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12">
                    <a:moveTo>
                      <a:pt x="4" y="6"/>
                    </a:moveTo>
                    <a:lnTo>
                      <a:pt x="14" y="8"/>
                    </a:lnTo>
                    <a:lnTo>
                      <a:pt x="18" y="6"/>
                    </a:lnTo>
                    <a:lnTo>
                      <a:pt x="20" y="4"/>
                    </a:lnTo>
                    <a:lnTo>
                      <a:pt x="22" y="2"/>
                    </a:lnTo>
                    <a:lnTo>
                      <a:pt x="26" y="0"/>
                    </a:lnTo>
                    <a:lnTo>
                      <a:pt x="28" y="4"/>
                    </a:lnTo>
                    <a:lnTo>
                      <a:pt x="34" y="6"/>
                    </a:lnTo>
                    <a:lnTo>
                      <a:pt x="46" y="8"/>
                    </a:lnTo>
                    <a:lnTo>
                      <a:pt x="42" y="10"/>
                    </a:lnTo>
                    <a:lnTo>
                      <a:pt x="38" y="12"/>
                    </a:lnTo>
                    <a:lnTo>
                      <a:pt x="30" y="10"/>
                    </a:lnTo>
                    <a:lnTo>
                      <a:pt x="24" y="8"/>
                    </a:lnTo>
                    <a:lnTo>
                      <a:pt x="24" y="10"/>
                    </a:lnTo>
                    <a:lnTo>
                      <a:pt x="12" y="12"/>
                    </a:lnTo>
                    <a:lnTo>
                      <a:pt x="0" y="12"/>
                    </a:lnTo>
                    <a:lnTo>
                      <a:pt x="2" y="8"/>
                    </a:lnTo>
                    <a:lnTo>
                      <a:pt x="2" y="6"/>
                    </a:lnTo>
                    <a:lnTo>
                      <a:pt x="4"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7" name="Freeform 155"/>
              <p:cNvSpPr>
                <a:spLocks/>
              </p:cNvSpPr>
              <p:nvPr/>
            </p:nvSpPr>
            <p:spPr bwMode="auto">
              <a:xfrm>
                <a:off x="4913416" y="4699058"/>
                <a:ext cx="20756" cy="35841"/>
              </a:xfrm>
              <a:custGeom>
                <a:avLst/>
                <a:gdLst>
                  <a:gd name="T0" fmla="*/ 2147483647 w 14"/>
                  <a:gd name="T1" fmla="*/ 2147483647 h 22"/>
                  <a:gd name="T2" fmla="*/ 0 w 14"/>
                  <a:gd name="T3" fmla="*/ 2147483647 h 22"/>
                  <a:gd name="T4" fmla="*/ 2147483647 w 14"/>
                  <a:gd name="T5" fmla="*/ 2147483647 h 22"/>
                  <a:gd name="T6" fmla="*/ 2147483647 w 14"/>
                  <a:gd name="T7" fmla="*/ 2147483647 h 22"/>
                  <a:gd name="T8" fmla="*/ 2147483647 w 14"/>
                  <a:gd name="T9" fmla="*/ 0 h 22"/>
                  <a:gd name="T10" fmla="*/ 2147483647 w 14"/>
                  <a:gd name="T11" fmla="*/ 2147483647 h 22"/>
                  <a:gd name="T12" fmla="*/ 2147483647 w 14"/>
                  <a:gd name="T13" fmla="*/ 2147483647 h 22"/>
                  <a:gd name="T14" fmla="*/ 2147483647 w 14"/>
                  <a:gd name="T15" fmla="*/ 2147483647 h 22"/>
                  <a:gd name="T16" fmla="*/ 2147483647 w 14"/>
                  <a:gd name="T17" fmla="*/ 2147483647 h 22"/>
                  <a:gd name="T18" fmla="*/ 2147483647 w 14"/>
                  <a:gd name="T19" fmla="*/ 2147483647 h 22"/>
                  <a:gd name="T20" fmla="*/ 2147483647 w 14"/>
                  <a:gd name="T21" fmla="*/ 2147483647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22"/>
                  <a:gd name="T35" fmla="*/ 14 w 1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22">
                    <a:moveTo>
                      <a:pt x="6" y="22"/>
                    </a:moveTo>
                    <a:lnTo>
                      <a:pt x="0" y="8"/>
                    </a:lnTo>
                    <a:lnTo>
                      <a:pt x="4" y="4"/>
                    </a:lnTo>
                    <a:lnTo>
                      <a:pt x="8" y="2"/>
                    </a:lnTo>
                    <a:lnTo>
                      <a:pt x="12" y="0"/>
                    </a:lnTo>
                    <a:lnTo>
                      <a:pt x="14" y="2"/>
                    </a:lnTo>
                    <a:lnTo>
                      <a:pt x="14" y="4"/>
                    </a:lnTo>
                    <a:lnTo>
                      <a:pt x="10" y="6"/>
                    </a:lnTo>
                    <a:lnTo>
                      <a:pt x="8" y="10"/>
                    </a:lnTo>
                    <a:lnTo>
                      <a:pt x="8" y="20"/>
                    </a:lnTo>
                    <a:lnTo>
                      <a:pt x="6"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8" name="Freeform 157"/>
              <p:cNvSpPr>
                <a:spLocks/>
              </p:cNvSpPr>
              <p:nvPr/>
            </p:nvSpPr>
            <p:spPr bwMode="auto">
              <a:xfrm>
                <a:off x="3552746" y="2276475"/>
                <a:ext cx="916722" cy="544251"/>
              </a:xfrm>
              <a:custGeom>
                <a:avLst/>
                <a:gdLst>
                  <a:gd name="T0" fmla="*/ 2147483647 w 628"/>
                  <a:gd name="T1" fmla="*/ 2147483647 h 344"/>
                  <a:gd name="T2" fmla="*/ 2147483647 w 628"/>
                  <a:gd name="T3" fmla="*/ 2147483647 h 344"/>
                  <a:gd name="T4" fmla="*/ 2147483647 w 628"/>
                  <a:gd name="T5" fmla="*/ 2147483647 h 344"/>
                  <a:gd name="T6" fmla="*/ 2147483647 w 628"/>
                  <a:gd name="T7" fmla="*/ 2147483647 h 344"/>
                  <a:gd name="T8" fmla="*/ 2147483647 w 628"/>
                  <a:gd name="T9" fmla="*/ 2147483647 h 344"/>
                  <a:gd name="T10" fmla="*/ 2147483647 w 628"/>
                  <a:gd name="T11" fmla="*/ 2147483647 h 344"/>
                  <a:gd name="T12" fmla="*/ 2147483647 w 628"/>
                  <a:gd name="T13" fmla="*/ 2147483647 h 344"/>
                  <a:gd name="T14" fmla="*/ 2147483647 w 628"/>
                  <a:gd name="T15" fmla="*/ 2147483647 h 344"/>
                  <a:gd name="T16" fmla="*/ 2147483647 w 628"/>
                  <a:gd name="T17" fmla="*/ 2147483647 h 344"/>
                  <a:gd name="T18" fmla="*/ 2147483647 w 628"/>
                  <a:gd name="T19" fmla="*/ 2147483647 h 344"/>
                  <a:gd name="T20" fmla="*/ 2147483647 w 628"/>
                  <a:gd name="T21" fmla="*/ 2147483647 h 344"/>
                  <a:gd name="T22" fmla="*/ 2147483647 w 628"/>
                  <a:gd name="T23" fmla="*/ 2147483647 h 344"/>
                  <a:gd name="T24" fmla="*/ 2147483647 w 628"/>
                  <a:gd name="T25" fmla="*/ 2147483647 h 344"/>
                  <a:gd name="T26" fmla="*/ 2147483647 w 628"/>
                  <a:gd name="T27" fmla="*/ 2147483647 h 344"/>
                  <a:gd name="T28" fmla="*/ 2147483647 w 628"/>
                  <a:gd name="T29" fmla="*/ 2147483647 h 344"/>
                  <a:gd name="T30" fmla="*/ 2147483647 w 628"/>
                  <a:gd name="T31" fmla="*/ 2147483647 h 344"/>
                  <a:gd name="T32" fmla="*/ 2147483647 w 628"/>
                  <a:gd name="T33" fmla="*/ 2147483647 h 344"/>
                  <a:gd name="T34" fmla="*/ 2147483647 w 628"/>
                  <a:gd name="T35" fmla="*/ 2147483647 h 344"/>
                  <a:gd name="T36" fmla="*/ 2147483647 w 628"/>
                  <a:gd name="T37" fmla="*/ 2147483647 h 344"/>
                  <a:gd name="T38" fmla="*/ 2147483647 w 628"/>
                  <a:gd name="T39" fmla="*/ 2147483647 h 344"/>
                  <a:gd name="T40" fmla="*/ 2147483647 w 628"/>
                  <a:gd name="T41" fmla="*/ 2147483647 h 344"/>
                  <a:gd name="T42" fmla="*/ 2147483647 w 628"/>
                  <a:gd name="T43" fmla="*/ 2147483647 h 344"/>
                  <a:gd name="T44" fmla="*/ 2147483647 w 628"/>
                  <a:gd name="T45" fmla="*/ 2147483647 h 344"/>
                  <a:gd name="T46" fmla="*/ 2147483647 w 628"/>
                  <a:gd name="T47" fmla="*/ 2147483647 h 344"/>
                  <a:gd name="T48" fmla="*/ 2147483647 w 628"/>
                  <a:gd name="T49" fmla="*/ 2147483647 h 344"/>
                  <a:gd name="T50" fmla="*/ 2147483647 w 628"/>
                  <a:gd name="T51" fmla="*/ 2147483647 h 344"/>
                  <a:gd name="T52" fmla="*/ 2147483647 w 628"/>
                  <a:gd name="T53" fmla="*/ 2147483647 h 344"/>
                  <a:gd name="T54" fmla="*/ 2147483647 w 628"/>
                  <a:gd name="T55" fmla="*/ 2147483647 h 344"/>
                  <a:gd name="T56" fmla="*/ 2147483647 w 628"/>
                  <a:gd name="T57" fmla="*/ 2147483647 h 344"/>
                  <a:gd name="T58" fmla="*/ 2147483647 w 628"/>
                  <a:gd name="T59" fmla="*/ 2147483647 h 344"/>
                  <a:gd name="T60" fmla="*/ 0 w 628"/>
                  <a:gd name="T61" fmla="*/ 2147483647 h 344"/>
                  <a:gd name="T62" fmla="*/ 2147483647 w 628"/>
                  <a:gd name="T63" fmla="*/ 2147483647 h 344"/>
                  <a:gd name="T64" fmla="*/ 2147483647 w 628"/>
                  <a:gd name="T65" fmla="*/ 2147483647 h 344"/>
                  <a:gd name="T66" fmla="*/ 2147483647 w 628"/>
                  <a:gd name="T67" fmla="*/ 2147483647 h 344"/>
                  <a:gd name="T68" fmla="*/ 2147483647 w 628"/>
                  <a:gd name="T69" fmla="*/ 2147483647 h 344"/>
                  <a:gd name="T70" fmla="*/ 2147483647 w 628"/>
                  <a:gd name="T71" fmla="*/ 2147483647 h 344"/>
                  <a:gd name="T72" fmla="*/ 2147483647 w 628"/>
                  <a:gd name="T73" fmla="*/ 2147483647 h 344"/>
                  <a:gd name="T74" fmla="*/ 2147483647 w 628"/>
                  <a:gd name="T75" fmla="*/ 2147483647 h 344"/>
                  <a:gd name="T76" fmla="*/ 2147483647 w 628"/>
                  <a:gd name="T77" fmla="*/ 2147483647 h 344"/>
                  <a:gd name="T78" fmla="*/ 2147483647 w 628"/>
                  <a:gd name="T79" fmla="*/ 2147483647 h 344"/>
                  <a:gd name="T80" fmla="*/ 2147483647 w 628"/>
                  <a:gd name="T81" fmla="*/ 2147483647 h 344"/>
                  <a:gd name="T82" fmla="*/ 2147483647 w 628"/>
                  <a:gd name="T83" fmla="*/ 2147483647 h 344"/>
                  <a:gd name="T84" fmla="*/ 2147483647 w 628"/>
                  <a:gd name="T85" fmla="*/ 2147483647 h 344"/>
                  <a:gd name="T86" fmla="*/ 2147483647 w 628"/>
                  <a:gd name="T87" fmla="*/ 2147483647 h 344"/>
                  <a:gd name="T88" fmla="*/ 2147483647 w 628"/>
                  <a:gd name="T89" fmla="*/ 2147483647 h 344"/>
                  <a:gd name="T90" fmla="*/ 2147483647 w 628"/>
                  <a:gd name="T91" fmla="*/ 2147483647 h 344"/>
                  <a:gd name="T92" fmla="*/ 2147483647 w 628"/>
                  <a:gd name="T93" fmla="*/ 2147483647 h 344"/>
                  <a:gd name="T94" fmla="*/ 2147483647 w 628"/>
                  <a:gd name="T95" fmla="*/ 2147483647 h 344"/>
                  <a:gd name="T96" fmla="*/ 2147483647 w 628"/>
                  <a:gd name="T97" fmla="*/ 2147483647 h 344"/>
                  <a:gd name="T98" fmla="*/ 2147483647 w 628"/>
                  <a:gd name="T99" fmla="*/ 2147483647 h 344"/>
                  <a:gd name="T100" fmla="*/ 2147483647 w 628"/>
                  <a:gd name="T101" fmla="*/ 2147483647 h 344"/>
                  <a:gd name="T102" fmla="*/ 2147483647 w 628"/>
                  <a:gd name="T103" fmla="*/ 2147483647 h 344"/>
                  <a:gd name="T104" fmla="*/ 2147483647 w 628"/>
                  <a:gd name="T105" fmla="*/ 2147483647 h 344"/>
                  <a:gd name="T106" fmla="*/ 2147483647 w 628"/>
                  <a:gd name="T107" fmla="*/ 2147483647 h 344"/>
                  <a:gd name="T108" fmla="*/ 2147483647 w 628"/>
                  <a:gd name="T109" fmla="*/ 2147483647 h 344"/>
                  <a:gd name="T110" fmla="*/ 2147483647 w 628"/>
                  <a:gd name="T111" fmla="*/ 2147483647 h 344"/>
                  <a:gd name="T112" fmla="*/ 2147483647 w 628"/>
                  <a:gd name="T113" fmla="*/ 2147483647 h 344"/>
                  <a:gd name="T114" fmla="*/ 2147483647 w 628"/>
                  <a:gd name="T115" fmla="*/ 2147483647 h 344"/>
                  <a:gd name="T116" fmla="*/ 2147483647 w 628"/>
                  <a:gd name="T117" fmla="*/ 2147483647 h 3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28"/>
                  <a:gd name="T178" fmla="*/ 0 h 344"/>
                  <a:gd name="T179" fmla="*/ 628 w 628"/>
                  <a:gd name="T180" fmla="*/ 344 h 34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28" h="344">
                    <a:moveTo>
                      <a:pt x="488" y="180"/>
                    </a:moveTo>
                    <a:lnTo>
                      <a:pt x="464" y="192"/>
                    </a:lnTo>
                    <a:lnTo>
                      <a:pt x="436" y="202"/>
                    </a:lnTo>
                    <a:lnTo>
                      <a:pt x="406" y="208"/>
                    </a:lnTo>
                    <a:lnTo>
                      <a:pt x="390" y="210"/>
                    </a:lnTo>
                    <a:lnTo>
                      <a:pt x="376" y="210"/>
                    </a:lnTo>
                    <a:lnTo>
                      <a:pt x="372" y="210"/>
                    </a:lnTo>
                    <a:lnTo>
                      <a:pt x="370" y="208"/>
                    </a:lnTo>
                    <a:lnTo>
                      <a:pt x="364" y="206"/>
                    </a:lnTo>
                    <a:lnTo>
                      <a:pt x="360" y="212"/>
                    </a:lnTo>
                    <a:lnTo>
                      <a:pt x="356" y="220"/>
                    </a:lnTo>
                    <a:lnTo>
                      <a:pt x="350" y="226"/>
                    </a:lnTo>
                    <a:lnTo>
                      <a:pt x="340" y="232"/>
                    </a:lnTo>
                    <a:lnTo>
                      <a:pt x="334" y="236"/>
                    </a:lnTo>
                    <a:lnTo>
                      <a:pt x="324" y="240"/>
                    </a:lnTo>
                    <a:lnTo>
                      <a:pt x="314" y="242"/>
                    </a:lnTo>
                    <a:lnTo>
                      <a:pt x="306" y="244"/>
                    </a:lnTo>
                    <a:lnTo>
                      <a:pt x="300" y="244"/>
                    </a:lnTo>
                    <a:lnTo>
                      <a:pt x="296" y="246"/>
                    </a:lnTo>
                    <a:lnTo>
                      <a:pt x="292" y="250"/>
                    </a:lnTo>
                    <a:lnTo>
                      <a:pt x="286" y="250"/>
                    </a:lnTo>
                    <a:lnTo>
                      <a:pt x="274" y="250"/>
                    </a:lnTo>
                    <a:lnTo>
                      <a:pt x="260" y="252"/>
                    </a:lnTo>
                    <a:lnTo>
                      <a:pt x="252" y="256"/>
                    </a:lnTo>
                    <a:lnTo>
                      <a:pt x="252" y="258"/>
                    </a:lnTo>
                    <a:lnTo>
                      <a:pt x="252" y="260"/>
                    </a:lnTo>
                    <a:lnTo>
                      <a:pt x="252" y="262"/>
                    </a:lnTo>
                    <a:lnTo>
                      <a:pt x="256" y="266"/>
                    </a:lnTo>
                    <a:lnTo>
                      <a:pt x="252" y="270"/>
                    </a:lnTo>
                    <a:lnTo>
                      <a:pt x="248" y="266"/>
                    </a:lnTo>
                    <a:lnTo>
                      <a:pt x="248" y="278"/>
                    </a:lnTo>
                    <a:lnTo>
                      <a:pt x="244" y="282"/>
                    </a:lnTo>
                    <a:lnTo>
                      <a:pt x="240" y="286"/>
                    </a:lnTo>
                    <a:lnTo>
                      <a:pt x="230" y="290"/>
                    </a:lnTo>
                    <a:lnTo>
                      <a:pt x="222" y="298"/>
                    </a:lnTo>
                    <a:lnTo>
                      <a:pt x="218" y="302"/>
                    </a:lnTo>
                    <a:lnTo>
                      <a:pt x="214" y="308"/>
                    </a:lnTo>
                    <a:lnTo>
                      <a:pt x="212" y="312"/>
                    </a:lnTo>
                    <a:lnTo>
                      <a:pt x="208" y="316"/>
                    </a:lnTo>
                    <a:lnTo>
                      <a:pt x="206" y="316"/>
                    </a:lnTo>
                    <a:lnTo>
                      <a:pt x="202" y="318"/>
                    </a:lnTo>
                    <a:lnTo>
                      <a:pt x="198" y="326"/>
                    </a:lnTo>
                    <a:lnTo>
                      <a:pt x="196" y="336"/>
                    </a:lnTo>
                    <a:lnTo>
                      <a:pt x="194" y="340"/>
                    </a:lnTo>
                    <a:lnTo>
                      <a:pt x="190" y="344"/>
                    </a:lnTo>
                    <a:lnTo>
                      <a:pt x="184" y="344"/>
                    </a:lnTo>
                    <a:lnTo>
                      <a:pt x="178" y="344"/>
                    </a:lnTo>
                    <a:lnTo>
                      <a:pt x="172" y="344"/>
                    </a:lnTo>
                    <a:lnTo>
                      <a:pt x="170" y="344"/>
                    </a:lnTo>
                    <a:lnTo>
                      <a:pt x="162" y="338"/>
                    </a:lnTo>
                    <a:lnTo>
                      <a:pt x="156" y="332"/>
                    </a:lnTo>
                    <a:lnTo>
                      <a:pt x="152" y="330"/>
                    </a:lnTo>
                    <a:lnTo>
                      <a:pt x="144" y="330"/>
                    </a:lnTo>
                    <a:lnTo>
                      <a:pt x="140" y="328"/>
                    </a:lnTo>
                    <a:lnTo>
                      <a:pt x="136" y="326"/>
                    </a:lnTo>
                    <a:lnTo>
                      <a:pt x="132" y="320"/>
                    </a:lnTo>
                    <a:lnTo>
                      <a:pt x="132" y="318"/>
                    </a:lnTo>
                    <a:lnTo>
                      <a:pt x="130" y="314"/>
                    </a:lnTo>
                    <a:lnTo>
                      <a:pt x="126" y="310"/>
                    </a:lnTo>
                    <a:lnTo>
                      <a:pt x="124" y="304"/>
                    </a:lnTo>
                    <a:lnTo>
                      <a:pt x="122" y="298"/>
                    </a:lnTo>
                    <a:lnTo>
                      <a:pt x="116" y="296"/>
                    </a:lnTo>
                    <a:lnTo>
                      <a:pt x="114" y="290"/>
                    </a:lnTo>
                    <a:lnTo>
                      <a:pt x="112" y="284"/>
                    </a:lnTo>
                    <a:lnTo>
                      <a:pt x="112" y="278"/>
                    </a:lnTo>
                    <a:lnTo>
                      <a:pt x="118" y="276"/>
                    </a:lnTo>
                    <a:lnTo>
                      <a:pt x="124" y="272"/>
                    </a:lnTo>
                    <a:lnTo>
                      <a:pt x="114" y="272"/>
                    </a:lnTo>
                    <a:lnTo>
                      <a:pt x="110" y="270"/>
                    </a:lnTo>
                    <a:lnTo>
                      <a:pt x="108" y="266"/>
                    </a:lnTo>
                    <a:lnTo>
                      <a:pt x="110" y="262"/>
                    </a:lnTo>
                    <a:lnTo>
                      <a:pt x="110" y="260"/>
                    </a:lnTo>
                    <a:lnTo>
                      <a:pt x="108" y="256"/>
                    </a:lnTo>
                    <a:lnTo>
                      <a:pt x="116" y="256"/>
                    </a:lnTo>
                    <a:lnTo>
                      <a:pt x="122" y="252"/>
                    </a:lnTo>
                    <a:lnTo>
                      <a:pt x="116" y="250"/>
                    </a:lnTo>
                    <a:lnTo>
                      <a:pt x="112" y="248"/>
                    </a:lnTo>
                    <a:lnTo>
                      <a:pt x="100" y="244"/>
                    </a:lnTo>
                    <a:lnTo>
                      <a:pt x="114" y="240"/>
                    </a:lnTo>
                    <a:lnTo>
                      <a:pt x="124" y="236"/>
                    </a:lnTo>
                    <a:lnTo>
                      <a:pt x="114" y="236"/>
                    </a:lnTo>
                    <a:lnTo>
                      <a:pt x="106" y="236"/>
                    </a:lnTo>
                    <a:lnTo>
                      <a:pt x="108" y="230"/>
                    </a:lnTo>
                    <a:lnTo>
                      <a:pt x="110" y="226"/>
                    </a:lnTo>
                    <a:lnTo>
                      <a:pt x="114" y="222"/>
                    </a:lnTo>
                    <a:lnTo>
                      <a:pt x="120" y="218"/>
                    </a:lnTo>
                    <a:lnTo>
                      <a:pt x="132" y="212"/>
                    </a:lnTo>
                    <a:lnTo>
                      <a:pt x="142" y="208"/>
                    </a:lnTo>
                    <a:lnTo>
                      <a:pt x="146" y="204"/>
                    </a:lnTo>
                    <a:lnTo>
                      <a:pt x="152" y="198"/>
                    </a:lnTo>
                    <a:lnTo>
                      <a:pt x="158" y="182"/>
                    </a:lnTo>
                    <a:lnTo>
                      <a:pt x="152" y="180"/>
                    </a:lnTo>
                    <a:lnTo>
                      <a:pt x="142" y="180"/>
                    </a:lnTo>
                    <a:lnTo>
                      <a:pt x="138" y="180"/>
                    </a:lnTo>
                    <a:lnTo>
                      <a:pt x="132" y="180"/>
                    </a:lnTo>
                    <a:lnTo>
                      <a:pt x="142" y="182"/>
                    </a:lnTo>
                    <a:lnTo>
                      <a:pt x="140" y="188"/>
                    </a:lnTo>
                    <a:lnTo>
                      <a:pt x="136" y="190"/>
                    </a:lnTo>
                    <a:lnTo>
                      <a:pt x="132" y="192"/>
                    </a:lnTo>
                    <a:lnTo>
                      <a:pt x="126" y="192"/>
                    </a:lnTo>
                    <a:lnTo>
                      <a:pt x="120" y="192"/>
                    </a:lnTo>
                    <a:lnTo>
                      <a:pt x="116" y="190"/>
                    </a:lnTo>
                    <a:lnTo>
                      <a:pt x="114" y="188"/>
                    </a:lnTo>
                    <a:lnTo>
                      <a:pt x="114" y="182"/>
                    </a:lnTo>
                    <a:lnTo>
                      <a:pt x="114" y="180"/>
                    </a:lnTo>
                    <a:lnTo>
                      <a:pt x="118" y="176"/>
                    </a:lnTo>
                    <a:lnTo>
                      <a:pt x="124" y="174"/>
                    </a:lnTo>
                    <a:lnTo>
                      <a:pt x="132" y="172"/>
                    </a:lnTo>
                    <a:lnTo>
                      <a:pt x="146" y="172"/>
                    </a:lnTo>
                    <a:lnTo>
                      <a:pt x="156" y="170"/>
                    </a:lnTo>
                    <a:lnTo>
                      <a:pt x="148" y="162"/>
                    </a:lnTo>
                    <a:lnTo>
                      <a:pt x="144" y="156"/>
                    </a:lnTo>
                    <a:lnTo>
                      <a:pt x="142" y="154"/>
                    </a:lnTo>
                    <a:lnTo>
                      <a:pt x="136" y="154"/>
                    </a:lnTo>
                    <a:lnTo>
                      <a:pt x="134" y="156"/>
                    </a:lnTo>
                    <a:lnTo>
                      <a:pt x="130" y="160"/>
                    </a:lnTo>
                    <a:lnTo>
                      <a:pt x="126" y="160"/>
                    </a:lnTo>
                    <a:lnTo>
                      <a:pt x="120" y="158"/>
                    </a:lnTo>
                    <a:lnTo>
                      <a:pt x="118" y="154"/>
                    </a:lnTo>
                    <a:lnTo>
                      <a:pt x="134" y="126"/>
                    </a:lnTo>
                    <a:lnTo>
                      <a:pt x="130" y="126"/>
                    </a:lnTo>
                    <a:lnTo>
                      <a:pt x="128" y="120"/>
                    </a:lnTo>
                    <a:lnTo>
                      <a:pt x="130" y="114"/>
                    </a:lnTo>
                    <a:lnTo>
                      <a:pt x="132" y="110"/>
                    </a:lnTo>
                    <a:lnTo>
                      <a:pt x="126" y="110"/>
                    </a:lnTo>
                    <a:lnTo>
                      <a:pt x="122" y="108"/>
                    </a:lnTo>
                    <a:lnTo>
                      <a:pt x="118" y="104"/>
                    </a:lnTo>
                    <a:lnTo>
                      <a:pt x="116" y="98"/>
                    </a:lnTo>
                    <a:lnTo>
                      <a:pt x="108" y="98"/>
                    </a:lnTo>
                    <a:lnTo>
                      <a:pt x="98" y="96"/>
                    </a:lnTo>
                    <a:lnTo>
                      <a:pt x="88" y="92"/>
                    </a:lnTo>
                    <a:lnTo>
                      <a:pt x="78" y="90"/>
                    </a:lnTo>
                    <a:lnTo>
                      <a:pt x="62" y="92"/>
                    </a:lnTo>
                    <a:lnTo>
                      <a:pt x="50" y="94"/>
                    </a:lnTo>
                    <a:lnTo>
                      <a:pt x="38" y="96"/>
                    </a:lnTo>
                    <a:lnTo>
                      <a:pt x="28" y="96"/>
                    </a:lnTo>
                    <a:lnTo>
                      <a:pt x="24" y="96"/>
                    </a:lnTo>
                    <a:lnTo>
                      <a:pt x="22" y="92"/>
                    </a:lnTo>
                    <a:lnTo>
                      <a:pt x="16" y="88"/>
                    </a:lnTo>
                    <a:lnTo>
                      <a:pt x="18" y="88"/>
                    </a:lnTo>
                    <a:lnTo>
                      <a:pt x="10" y="86"/>
                    </a:lnTo>
                    <a:lnTo>
                      <a:pt x="8" y="84"/>
                    </a:lnTo>
                    <a:lnTo>
                      <a:pt x="6" y="80"/>
                    </a:lnTo>
                    <a:lnTo>
                      <a:pt x="8" y="78"/>
                    </a:lnTo>
                    <a:lnTo>
                      <a:pt x="12" y="76"/>
                    </a:lnTo>
                    <a:lnTo>
                      <a:pt x="18" y="74"/>
                    </a:lnTo>
                    <a:lnTo>
                      <a:pt x="36" y="76"/>
                    </a:lnTo>
                    <a:lnTo>
                      <a:pt x="46" y="74"/>
                    </a:lnTo>
                    <a:lnTo>
                      <a:pt x="50" y="72"/>
                    </a:lnTo>
                    <a:lnTo>
                      <a:pt x="54" y="70"/>
                    </a:lnTo>
                    <a:lnTo>
                      <a:pt x="22" y="70"/>
                    </a:lnTo>
                    <a:lnTo>
                      <a:pt x="8" y="72"/>
                    </a:lnTo>
                    <a:lnTo>
                      <a:pt x="6" y="72"/>
                    </a:lnTo>
                    <a:lnTo>
                      <a:pt x="2" y="72"/>
                    </a:lnTo>
                    <a:lnTo>
                      <a:pt x="0" y="68"/>
                    </a:lnTo>
                    <a:lnTo>
                      <a:pt x="0" y="62"/>
                    </a:lnTo>
                    <a:lnTo>
                      <a:pt x="0" y="60"/>
                    </a:lnTo>
                    <a:lnTo>
                      <a:pt x="4" y="58"/>
                    </a:lnTo>
                    <a:lnTo>
                      <a:pt x="10" y="56"/>
                    </a:lnTo>
                    <a:lnTo>
                      <a:pt x="24" y="56"/>
                    </a:lnTo>
                    <a:lnTo>
                      <a:pt x="42" y="56"/>
                    </a:lnTo>
                    <a:lnTo>
                      <a:pt x="66" y="54"/>
                    </a:lnTo>
                    <a:lnTo>
                      <a:pt x="88" y="50"/>
                    </a:lnTo>
                    <a:lnTo>
                      <a:pt x="98" y="48"/>
                    </a:lnTo>
                    <a:lnTo>
                      <a:pt x="104" y="44"/>
                    </a:lnTo>
                    <a:lnTo>
                      <a:pt x="92" y="42"/>
                    </a:lnTo>
                    <a:lnTo>
                      <a:pt x="100" y="38"/>
                    </a:lnTo>
                    <a:lnTo>
                      <a:pt x="110" y="36"/>
                    </a:lnTo>
                    <a:lnTo>
                      <a:pt x="130" y="34"/>
                    </a:lnTo>
                    <a:lnTo>
                      <a:pt x="138" y="34"/>
                    </a:lnTo>
                    <a:lnTo>
                      <a:pt x="144" y="32"/>
                    </a:lnTo>
                    <a:lnTo>
                      <a:pt x="158" y="28"/>
                    </a:lnTo>
                    <a:lnTo>
                      <a:pt x="170" y="22"/>
                    </a:lnTo>
                    <a:lnTo>
                      <a:pt x="176" y="20"/>
                    </a:lnTo>
                    <a:lnTo>
                      <a:pt x="184" y="20"/>
                    </a:lnTo>
                    <a:lnTo>
                      <a:pt x="208" y="16"/>
                    </a:lnTo>
                    <a:lnTo>
                      <a:pt x="234" y="16"/>
                    </a:lnTo>
                    <a:lnTo>
                      <a:pt x="232" y="22"/>
                    </a:lnTo>
                    <a:lnTo>
                      <a:pt x="244" y="22"/>
                    </a:lnTo>
                    <a:lnTo>
                      <a:pt x="256" y="20"/>
                    </a:lnTo>
                    <a:lnTo>
                      <a:pt x="270" y="16"/>
                    </a:lnTo>
                    <a:lnTo>
                      <a:pt x="282" y="16"/>
                    </a:lnTo>
                    <a:lnTo>
                      <a:pt x="288" y="16"/>
                    </a:lnTo>
                    <a:lnTo>
                      <a:pt x="294" y="14"/>
                    </a:lnTo>
                    <a:lnTo>
                      <a:pt x="308" y="6"/>
                    </a:lnTo>
                    <a:lnTo>
                      <a:pt x="360" y="6"/>
                    </a:lnTo>
                    <a:lnTo>
                      <a:pt x="364" y="8"/>
                    </a:lnTo>
                    <a:lnTo>
                      <a:pt x="368" y="10"/>
                    </a:lnTo>
                    <a:lnTo>
                      <a:pt x="380" y="8"/>
                    </a:lnTo>
                    <a:lnTo>
                      <a:pt x="392" y="4"/>
                    </a:lnTo>
                    <a:lnTo>
                      <a:pt x="408" y="2"/>
                    </a:lnTo>
                    <a:lnTo>
                      <a:pt x="420" y="0"/>
                    </a:lnTo>
                    <a:lnTo>
                      <a:pt x="426" y="0"/>
                    </a:lnTo>
                    <a:lnTo>
                      <a:pt x="432" y="2"/>
                    </a:lnTo>
                    <a:lnTo>
                      <a:pt x="438" y="6"/>
                    </a:lnTo>
                    <a:lnTo>
                      <a:pt x="440" y="12"/>
                    </a:lnTo>
                    <a:lnTo>
                      <a:pt x="482" y="12"/>
                    </a:lnTo>
                    <a:lnTo>
                      <a:pt x="486" y="8"/>
                    </a:lnTo>
                    <a:lnTo>
                      <a:pt x="492" y="6"/>
                    </a:lnTo>
                    <a:lnTo>
                      <a:pt x="500" y="6"/>
                    </a:lnTo>
                    <a:lnTo>
                      <a:pt x="520" y="8"/>
                    </a:lnTo>
                    <a:lnTo>
                      <a:pt x="538" y="12"/>
                    </a:lnTo>
                    <a:lnTo>
                      <a:pt x="538" y="16"/>
                    </a:lnTo>
                    <a:lnTo>
                      <a:pt x="492" y="16"/>
                    </a:lnTo>
                    <a:lnTo>
                      <a:pt x="492" y="18"/>
                    </a:lnTo>
                    <a:lnTo>
                      <a:pt x="524" y="18"/>
                    </a:lnTo>
                    <a:lnTo>
                      <a:pt x="524" y="16"/>
                    </a:lnTo>
                    <a:lnTo>
                      <a:pt x="532" y="16"/>
                    </a:lnTo>
                    <a:lnTo>
                      <a:pt x="528" y="20"/>
                    </a:lnTo>
                    <a:lnTo>
                      <a:pt x="524" y="22"/>
                    </a:lnTo>
                    <a:lnTo>
                      <a:pt x="628" y="22"/>
                    </a:lnTo>
                    <a:lnTo>
                      <a:pt x="626" y="26"/>
                    </a:lnTo>
                    <a:lnTo>
                      <a:pt x="624" y="28"/>
                    </a:lnTo>
                    <a:lnTo>
                      <a:pt x="622" y="30"/>
                    </a:lnTo>
                    <a:lnTo>
                      <a:pt x="618" y="30"/>
                    </a:lnTo>
                    <a:lnTo>
                      <a:pt x="602" y="32"/>
                    </a:lnTo>
                    <a:lnTo>
                      <a:pt x="590" y="32"/>
                    </a:lnTo>
                    <a:lnTo>
                      <a:pt x="580" y="34"/>
                    </a:lnTo>
                    <a:lnTo>
                      <a:pt x="570" y="36"/>
                    </a:lnTo>
                    <a:lnTo>
                      <a:pt x="556" y="40"/>
                    </a:lnTo>
                    <a:lnTo>
                      <a:pt x="564" y="40"/>
                    </a:lnTo>
                    <a:lnTo>
                      <a:pt x="554" y="42"/>
                    </a:lnTo>
                    <a:lnTo>
                      <a:pt x="550" y="44"/>
                    </a:lnTo>
                    <a:lnTo>
                      <a:pt x="552" y="46"/>
                    </a:lnTo>
                    <a:lnTo>
                      <a:pt x="534" y="54"/>
                    </a:lnTo>
                    <a:lnTo>
                      <a:pt x="526" y="60"/>
                    </a:lnTo>
                    <a:lnTo>
                      <a:pt x="522" y="68"/>
                    </a:lnTo>
                    <a:lnTo>
                      <a:pt x="532" y="66"/>
                    </a:lnTo>
                    <a:lnTo>
                      <a:pt x="544" y="64"/>
                    </a:lnTo>
                    <a:lnTo>
                      <a:pt x="546" y="68"/>
                    </a:lnTo>
                    <a:lnTo>
                      <a:pt x="546" y="72"/>
                    </a:lnTo>
                    <a:lnTo>
                      <a:pt x="552" y="72"/>
                    </a:lnTo>
                    <a:lnTo>
                      <a:pt x="554" y="74"/>
                    </a:lnTo>
                    <a:lnTo>
                      <a:pt x="558" y="76"/>
                    </a:lnTo>
                    <a:lnTo>
                      <a:pt x="552" y="80"/>
                    </a:lnTo>
                    <a:lnTo>
                      <a:pt x="548" y="80"/>
                    </a:lnTo>
                    <a:lnTo>
                      <a:pt x="532" y="82"/>
                    </a:lnTo>
                    <a:lnTo>
                      <a:pt x="520" y="82"/>
                    </a:lnTo>
                    <a:lnTo>
                      <a:pt x="516" y="84"/>
                    </a:lnTo>
                    <a:lnTo>
                      <a:pt x="514" y="88"/>
                    </a:lnTo>
                    <a:lnTo>
                      <a:pt x="524" y="90"/>
                    </a:lnTo>
                    <a:lnTo>
                      <a:pt x="534" y="90"/>
                    </a:lnTo>
                    <a:lnTo>
                      <a:pt x="536" y="96"/>
                    </a:lnTo>
                    <a:lnTo>
                      <a:pt x="540" y="98"/>
                    </a:lnTo>
                    <a:lnTo>
                      <a:pt x="544" y="100"/>
                    </a:lnTo>
                    <a:lnTo>
                      <a:pt x="550" y="102"/>
                    </a:lnTo>
                    <a:lnTo>
                      <a:pt x="542" y="106"/>
                    </a:lnTo>
                    <a:lnTo>
                      <a:pt x="536" y="108"/>
                    </a:lnTo>
                    <a:lnTo>
                      <a:pt x="532" y="106"/>
                    </a:lnTo>
                    <a:lnTo>
                      <a:pt x="522" y="106"/>
                    </a:lnTo>
                    <a:lnTo>
                      <a:pt x="526" y="108"/>
                    </a:lnTo>
                    <a:lnTo>
                      <a:pt x="530" y="110"/>
                    </a:lnTo>
                    <a:lnTo>
                      <a:pt x="524" y="114"/>
                    </a:lnTo>
                    <a:lnTo>
                      <a:pt x="520" y="116"/>
                    </a:lnTo>
                    <a:lnTo>
                      <a:pt x="504" y="116"/>
                    </a:lnTo>
                    <a:lnTo>
                      <a:pt x="514" y="120"/>
                    </a:lnTo>
                    <a:lnTo>
                      <a:pt x="516" y="124"/>
                    </a:lnTo>
                    <a:lnTo>
                      <a:pt x="520" y="126"/>
                    </a:lnTo>
                    <a:lnTo>
                      <a:pt x="476" y="126"/>
                    </a:lnTo>
                    <a:lnTo>
                      <a:pt x="480" y="128"/>
                    </a:lnTo>
                    <a:lnTo>
                      <a:pt x="484" y="130"/>
                    </a:lnTo>
                    <a:lnTo>
                      <a:pt x="492" y="134"/>
                    </a:lnTo>
                    <a:lnTo>
                      <a:pt x="498" y="138"/>
                    </a:lnTo>
                    <a:lnTo>
                      <a:pt x="500" y="140"/>
                    </a:lnTo>
                    <a:lnTo>
                      <a:pt x="502" y="144"/>
                    </a:lnTo>
                    <a:lnTo>
                      <a:pt x="500" y="148"/>
                    </a:lnTo>
                    <a:lnTo>
                      <a:pt x="498" y="150"/>
                    </a:lnTo>
                    <a:lnTo>
                      <a:pt x="490" y="148"/>
                    </a:lnTo>
                    <a:lnTo>
                      <a:pt x="482" y="144"/>
                    </a:lnTo>
                    <a:lnTo>
                      <a:pt x="474" y="138"/>
                    </a:lnTo>
                    <a:lnTo>
                      <a:pt x="470" y="138"/>
                    </a:lnTo>
                    <a:lnTo>
                      <a:pt x="466" y="138"/>
                    </a:lnTo>
                    <a:lnTo>
                      <a:pt x="472" y="142"/>
                    </a:lnTo>
                    <a:lnTo>
                      <a:pt x="486" y="148"/>
                    </a:lnTo>
                    <a:lnTo>
                      <a:pt x="498" y="154"/>
                    </a:lnTo>
                    <a:lnTo>
                      <a:pt x="500" y="156"/>
                    </a:lnTo>
                    <a:lnTo>
                      <a:pt x="502" y="160"/>
                    </a:lnTo>
                    <a:lnTo>
                      <a:pt x="500" y="168"/>
                    </a:lnTo>
                    <a:lnTo>
                      <a:pt x="498" y="172"/>
                    </a:lnTo>
                    <a:lnTo>
                      <a:pt x="492" y="174"/>
                    </a:lnTo>
                    <a:lnTo>
                      <a:pt x="484" y="176"/>
                    </a:lnTo>
                    <a:lnTo>
                      <a:pt x="476" y="174"/>
                    </a:lnTo>
                    <a:lnTo>
                      <a:pt x="470" y="172"/>
                    </a:lnTo>
                    <a:lnTo>
                      <a:pt x="468" y="168"/>
                    </a:lnTo>
                    <a:lnTo>
                      <a:pt x="466" y="160"/>
                    </a:lnTo>
                    <a:lnTo>
                      <a:pt x="448" y="158"/>
                    </a:lnTo>
                    <a:lnTo>
                      <a:pt x="434" y="154"/>
                    </a:lnTo>
                    <a:lnTo>
                      <a:pt x="444" y="158"/>
                    </a:lnTo>
                    <a:lnTo>
                      <a:pt x="454" y="162"/>
                    </a:lnTo>
                    <a:lnTo>
                      <a:pt x="450" y="166"/>
                    </a:lnTo>
                    <a:lnTo>
                      <a:pt x="444" y="170"/>
                    </a:lnTo>
                    <a:lnTo>
                      <a:pt x="446" y="174"/>
                    </a:lnTo>
                    <a:lnTo>
                      <a:pt x="450" y="178"/>
                    </a:lnTo>
                    <a:lnTo>
                      <a:pt x="462" y="180"/>
                    </a:lnTo>
                    <a:lnTo>
                      <a:pt x="474" y="180"/>
                    </a:lnTo>
                    <a:lnTo>
                      <a:pt x="490" y="180"/>
                    </a:lnTo>
                    <a:lnTo>
                      <a:pt x="488" y="18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09" name="Freeform 158"/>
              <p:cNvSpPr>
                <a:spLocks/>
              </p:cNvSpPr>
              <p:nvPr/>
            </p:nvSpPr>
            <p:spPr bwMode="auto">
              <a:xfrm>
                <a:off x="4221550" y="2657451"/>
                <a:ext cx="185651" cy="83628"/>
              </a:xfrm>
              <a:custGeom>
                <a:avLst/>
                <a:gdLst>
                  <a:gd name="T0" fmla="*/ 0 w 126"/>
                  <a:gd name="T1" fmla="*/ 2147483647 h 54"/>
                  <a:gd name="T2" fmla="*/ 2147483647 w 126"/>
                  <a:gd name="T3" fmla="*/ 2147483647 h 54"/>
                  <a:gd name="T4" fmla="*/ 2147483647 w 126"/>
                  <a:gd name="T5" fmla="*/ 2147483647 h 54"/>
                  <a:gd name="T6" fmla="*/ 2147483647 w 126"/>
                  <a:gd name="T7" fmla="*/ 2147483647 h 54"/>
                  <a:gd name="T8" fmla="*/ 2147483647 w 126"/>
                  <a:gd name="T9" fmla="*/ 2147483647 h 54"/>
                  <a:gd name="T10" fmla="*/ 2147483647 w 126"/>
                  <a:gd name="T11" fmla="*/ 2147483647 h 54"/>
                  <a:gd name="T12" fmla="*/ 2147483647 w 126"/>
                  <a:gd name="T13" fmla="*/ 2147483647 h 54"/>
                  <a:gd name="T14" fmla="*/ 2147483647 w 126"/>
                  <a:gd name="T15" fmla="*/ 2147483647 h 54"/>
                  <a:gd name="T16" fmla="*/ 2147483647 w 126"/>
                  <a:gd name="T17" fmla="*/ 2147483647 h 54"/>
                  <a:gd name="T18" fmla="*/ 2147483647 w 126"/>
                  <a:gd name="T19" fmla="*/ 2147483647 h 54"/>
                  <a:gd name="T20" fmla="*/ 2147483647 w 126"/>
                  <a:gd name="T21" fmla="*/ 2147483647 h 54"/>
                  <a:gd name="T22" fmla="*/ 2147483647 w 126"/>
                  <a:gd name="T23" fmla="*/ 2147483647 h 54"/>
                  <a:gd name="T24" fmla="*/ 2147483647 w 126"/>
                  <a:gd name="T25" fmla="*/ 2147483647 h 54"/>
                  <a:gd name="T26" fmla="*/ 2147483647 w 126"/>
                  <a:gd name="T27" fmla="*/ 2147483647 h 54"/>
                  <a:gd name="T28" fmla="*/ 2147483647 w 126"/>
                  <a:gd name="T29" fmla="*/ 2147483647 h 54"/>
                  <a:gd name="T30" fmla="*/ 2147483647 w 126"/>
                  <a:gd name="T31" fmla="*/ 2147483647 h 54"/>
                  <a:gd name="T32" fmla="*/ 2147483647 w 126"/>
                  <a:gd name="T33" fmla="*/ 2147483647 h 54"/>
                  <a:gd name="T34" fmla="*/ 2147483647 w 126"/>
                  <a:gd name="T35" fmla="*/ 2147483647 h 54"/>
                  <a:gd name="T36" fmla="*/ 2147483647 w 126"/>
                  <a:gd name="T37" fmla="*/ 0 h 54"/>
                  <a:gd name="T38" fmla="*/ 2147483647 w 126"/>
                  <a:gd name="T39" fmla="*/ 2147483647 h 54"/>
                  <a:gd name="T40" fmla="*/ 2147483647 w 126"/>
                  <a:gd name="T41" fmla="*/ 2147483647 h 54"/>
                  <a:gd name="T42" fmla="*/ 2147483647 w 126"/>
                  <a:gd name="T43" fmla="*/ 2147483647 h 54"/>
                  <a:gd name="T44" fmla="*/ 2147483647 w 126"/>
                  <a:gd name="T45" fmla="*/ 2147483647 h 54"/>
                  <a:gd name="T46" fmla="*/ 2147483647 w 126"/>
                  <a:gd name="T47" fmla="*/ 2147483647 h 54"/>
                  <a:gd name="T48" fmla="*/ 2147483647 w 126"/>
                  <a:gd name="T49" fmla="*/ 2147483647 h 54"/>
                  <a:gd name="T50" fmla="*/ 2147483647 w 126"/>
                  <a:gd name="T51" fmla="*/ 2147483647 h 54"/>
                  <a:gd name="T52" fmla="*/ 2147483647 w 126"/>
                  <a:gd name="T53" fmla="*/ 2147483647 h 54"/>
                  <a:gd name="T54" fmla="*/ 2147483647 w 126"/>
                  <a:gd name="T55" fmla="*/ 2147483647 h 54"/>
                  <a:gd name="T56" fmla="*/ 2147483647 w 126"/>
                  <a:gd name="T57" fmla="*/ 2147483647 h 54"/>
                  <a:gd name="T58" fmla="*/ 2147483647 w 126"/>
                  <a:gd name="T59" fmla="*/ 2147483647 h 54"/>
                  <a:gd name="T60" fmla="*/ 2147483647 w 126"/>
                  <a:gd name="T61" fmla="*/ 2147483647 h 54"/>
                  <a:gd name="T62" fmla="*/ 2147483647 w 126"/>
                  <a:gd name="T63" fmla="*/ 2147483647 h 54"/>
                  <a:gd name="T64" fmla="*/ 2147483647 w 126"/>
                  <a:gd name="T65" fmla="*/ 2147483647 h 54"/>
                  <a:gd name="T66" fmla="*/ 2147483647 w 126"/>
                  <a:gd name="T67" fmla="*/ 2147483647 h 54"/>
                  <a:gd name="T68" fmla="*/ 2147483647 w 126"/>
                  <a:gd name="T69" fmla="*/ 2147483647 h 54"/>
                  <a:gd name="T70" fmla="*/ 2147483647 w 126"/>
                  <a:gd name="T71" fmla="*/ 2147483647 h 54"/>
                  <a:gd name="T72" fmla="*/ 2147483647 w 126"/>
                  <a:gd name="T73" fmla="*/ 2147483647 h 54"/>
                  <a:gd name="T74" fmla="*/ 2147483647 w 126"/>
                  <a:gd name="T75" fmla="*/ 2147483647 h 54"/>
                  <a:gd name="T76" fmla="*/ 2147483647 w 126"/>
                  <a:gd name="T77" fmla="*/ 2147483647 h 54"/>
                  <a:gd name="T78" fmla="*/ 2147483647 w 126"/>
                  <a:gd name="T79" fmla="*/ 2147483647 h 54"/>
                  <a:gd name="T80" fmla="*/ 2147483647 w 126"/>
                  <a:gd name="T81" fmla="*/ 2147483647 h 54"/>
                  <a:gd name="T82" fmla="*/ 2147483647 w 126"/>
                  <a:gd name="T83" fmla="*/ 2147483647 h 54"/>
                  <a:gd name="T84" fmla="*/ 0 w 126"/>
                  <a:gd name="T85" fmla="*/ 2147483647 h 54"/>
                  <a:gd name="T86" fmla="*/ 2147483647 w 126"/>
                  <a:gd name="T87" fmla="*/ 2147483647 h 54"/>
                  <a:gd name="T88" fmla="*/ 2147483647 w 126"/>
                  <a:gd name="T89" fmla="*/ 2147483647 h 54"/>
                  <a:gd name="T90" fmla="*/ 2147483647 w 126"/>
                  <a:gd name="T91" fmla="*/ 2147483647 h 54"/>
                  <a:gd name="T92" fmla="*/ 0 w 126"/>
                  <a:gd name="T93" fmla="*/ 2147483647 h 5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6"/>
                  <a:gd name="T142" fmla="*/ 0 h 54"/>
                  <a:gd name="T143" fmla="*/ 126 w 126"/>
                  <a:gd name="T144" fmla="*/ 54 h 5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6" h="54">
                    <a:moveTo>
                      <a:pt x="0" y="16"/>
                    </a:moveTo>
                    <a:lnTo>
                      <a:pt x="6" y="12"/>
                    </a:lnTo>
                    <a:lnTo>
                      <a:pt x="10" y="8"/>
                    </a:lnTo>
                    <a:lnTo>
                      <a:pt x="12" y="4"/>
                    </a:lnTo>
                    <a:lnTo>
                      <a:pt x="18" y="2"/>
                    </a:lnTo>
                    <a:lnTo>
                      <a:pt x="22" y="2"/>
                    </a:lnTo>
                    <a:lnTo>
                      <a:pt x="26" y="4"/>
                    </a:lnTo>
                    <a:lnTo>
                      <a:pt x="30" y="6"/>
                    </a:lnTo>
                    <a:lnTo>
                      <a:pt x="34" y="8"/>
                    </a:lnTo>
                    <a:lnTo>
                      <a:pt x="32" y="14"/>
                    </a:lnTo>
                    <a:lnTo>
                      <a:pt x="30" y="18"/>
                    </a:lnTo>
                    <a:lnTo>
                      <a:pt x="36" y="18"/>
                    </a:lnTo>
                    <a:lnTo>
                      <a:pt x="40" y="14"/>
                    </a:lnTo>
                    <a:lnTo>
                      <a:pt x="48" y="6"/>
                    </a:lnTo>
                    <a:lnTo>
                      <a:pt x="52" y="12"/>
                    </a:lnTo>
                    <a:lnTo>
                      <a:pt x="64" y="10"/>
                    </a:lnTo>
                    <a:lnTo>
                      <a:pt x="76" y="6"/>
                    </a:lnTo>
                    <a:lnTo>
                      <a:pt x="90" y="2"/>
                    </a:lnTo>
                    <a:lnTo>
                      <a:pt x="96" y="0"/>
                    </a:lnTo>
                    <a:lnTo>
                      <a:pt x="106" y="2"/>
                    </a:lnTo>
                    <a:lnTo>
                      <a:pt x="114" y="8"/>
                    </a:lnTo>
                    <a:lnTo>
                      <a:pt x="126" y="22"/>
                    </a:lnTo>
                    <a:lnTo>
                      <a:pt x="126" y="26"/>
                    </a:lnTo>
                    <a:lnTo>
                      <a:pt x="120" y="28"/>
                    </a:lnTo>
                    <a:lnTo>
                      <a:pt x="112" y="30"/>
                    </a:lnTo>
                    <a:lnTo>
                      <a:pt x="102" y="36"/>
                    </a:lnTo>
                    <a:lnTo>
                      <a:pt x="92" y="44"/>
                    </a:lnTo>
                    <a:lnTo>
                      <a:pt x="86" y="46"/>
                    </a:lnTo>
                    <a:lnTo>
                      <a:pt x="78" y="46"/>
                    </a:lnTo>
                    <a:lnTo>
                      <a:pt x="72" y="46"/>
                    </a:lnTo>
                    <a:lnTo>
                      <a:pt x="66" y="44"/>
                    </a:lnTo>
                    <a:lnTo>
                      <a:pt x="74" y="50"/>
                    </a:lnTo>
                    <a:lnTo>
                      <a:pt x="66" y="52"/>
                    </a:lnTo>
                    <a:lnTo>
                      <a:pt x="62" y="54"/>
                    </a:lnTo>
                    <a:lnTo>
                      <a:pt x="52" y="54"/>
                    </a:lnTo>
                    <a:lnTo>
                      <a:pt x="44" y="54"/>
                    </a:lnTo>
                    <a:lnTo>
                      <a:pt x="26" y="50"/>
                    </a:lnTo>
                    <a:lnTo>
                      <a:pt x="10" y="48"/>
                    </a:lnTo>
                    <a:lnTo>
                      <a:pt x="16" y="44"/>
                    </a:lnTo>
                    <a:lnTo>
                      <a:pt x="24" y="40"/>
                    </a:lnTo>
                    <a:lnTo>
                      <a:pt x="16" y="36"/>
                    </a:lnTo>
                    <a:lnTo>
                      <a:pt x="12" y="34"/>
                    </a:lnTo>
                    <a:lnTo>
                      <a:pt x="0" y="28"/>
                    </a:lnTo>
                    <a:lnTo>
                      <a:pt x="8" y="24"/>
                    </a:lnTo>
                    <a:lnTo>
                      <a:pt x="12" y="22"/>
                    </a:lnTo>
                    <a:lnTo>
                      <a:pt x="6" y="20"/>
                    </a:lnTo>
                    <a:lnTo>
                      <a:pt x="0"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0" name="Freeform 159"/>
              <p:cNvSpPr>
                <a:spLocks/>
              </p:cNvSpPr>
              <p:nvPr/>
            </p:nvSpPr>
            <p:spPr bwMode="auto">
              <a:xfrm>
                <a:off x="4790033" y="2342847"/>
                <a:ext cx="208713" cy="79646"/>
              </a:xfrm>
              <a:custGeom>
                <a:avLst/>
                <a:gdLst>
                  <a:gd name="T0" fmla="*/ 2147483647 w 143"/>
                  <a:gd name="T1" fmla="*/ 2147483647 h 50"/>
                  <a:gd name="T2" fmla="*/ 2147483647 w 143"/>
                  <a:gd name="T3" fmla="*/ 2147483647 h 50"/>
                  <a:gd name="T4" fmla="*/ 2147483647 w 143"/>
                  <a:gd name="T5" fmla="*/ 2147483647 h 50"/>
                  <a:gd name="T6" fmla="*/ 0 w 143"/>
                  <a:gd name="T7" fmla="*/ 2147483647 h 50"/>
                  <a:gd name="T8" fmla="*/ 0 w 143"/>
                  <a:gd name="T9" fmla="*/ 2147483647 h 50"/>
                  <a:gd name="T10" fmla="*/ 2147483647 w 143"/>
                  <a:gd name="T11" fmla="*/ 2147483647 h 50"/>
                  <a:gd name="T12" fmla="*/ 2147483647 w 143"/>
                  <a:gd name="T13" fmla="*/ 2147483647 h 50"/>
                  <a:gd name="T14" fmla="*/ 2147483647 w 143"/>
                  <a:gd name="T15" fmla="*/ 2147483647 h 50"/>
                  <a:gd name="T16" fmla="*/ 2147483647 w 143"/>
                  <a:gd name="T17" fmla="*/ 2147483647 h 50"/>
                  <a:gd name="T18" fmla="*/ 2147483647 w 143"/>
                  <a:gd name="T19" fmla="*/ 2147483647 h 50"/>
                  <a:gd name="T20" fmla="*/ 2147483647 w 143"/>
                  <a:gd name="T21" fmla="*/ 2147483647 h 50"/>
                  <a:gd name="T22" fmla="*/ 2147483647 w 143"/>
                  <a:gd name="T23" fmla="*/ 2147483647 h 50"/>
                  <a:gd name="T24" fmla="*/ 2147483647 w 143"/>
                  <a:gd name="T25" fmla="*/ 0 h 50"/>
                  <a:gd name="T26" fmla="*/ 2147483647 w 143"/>
                  <a:gd name="T27" fmla="*/ 0 h 50"/>
                  <a:gd name="T28" fmla="*/ 2147483647 w 143"/>
                  <a:gd name="T29" fmla="*/ 2147483647 h 50"/>
                  <a:gd name="T30" fmla="*/ 2147483647 w 143"/>
                  <a:gd name="T31" fmla="*/ 2147483647 h 50"/>
                  <a:gd name="T32" fmla="*/ 2147483647 w 143"/>
                  <a:gd name="T33" fmla="*/ 2147483647 h 50"/>
                  <a:gd name="T34" fmla="*/ 2147483647 w 143"/>
                  <a:gd name="T35" fmla="*/ 2147483647 h 50"/>
                  <a:gd name="T36" fmla="*/ 2147483647 w 143"/>
                  <a:gd name="T37" fmla="*/ 2147483647 h 50"/>
                  <a:gd name="T38" fmla="*/ 2147483647 w 143"/>
                  <a:gd name="T39" fmla="*/ 2147483647 h 50"/>
                  <a:gd name="T40" fmla="*/ 2147483647 w 143"/>
                  <a:gd name="T41" fmla="*/ 2147483647 h 50"/>
                  <a:gd name="T42" fmla="*/ 2147483647 w 143"/>
                  <a:gd name="T43" fmla="*/ 2147483647 h 50"/>
                  <a:gd name="T44" fmla="*/ 2147483647 w 143"/>
                  <a:gd name="T45" fmla="*/ 2147483647 h 50"/>
                  <a:gd name="T46" fmla="*/ 2147483647 w 143"/>
                  <a:gd name="T47" fmla="*/ 2147483647 h 50"/>
                  <a:gd name="T48" fmla="*/ 2147483647 w 143"/>
                  <a:gd name="T49" fmla="*/ 2147483647 h 50"/>
                  <a:gd name="T50" fmla="*/ 2147483647 w 143"/>
                  <a:gd name="T51" fmla="*/ 2147483647 h 50"/>
                  <a:gd name="T52" fmla="*/ 2147483647 w 143"/>
                  <a:gd name="T53" fmla="*/ 2147483647 h 50"/>
                  <a:gd name="T54" fmla="*/ 2147483647 w 143"/>
                  <a:gd name="T55" fmla="*/ 2147483647 h 50"/>
                  <a:gd name="T56" fmla="*/ 2147483647 w 143"/>
                  <a:gd name="T57" fmla="*/ 2147483647 h 50"/>
                  <a:gd name="T58" fmla="*/ 2147483647 w 143"/>
                  <a:gd name="T59" fmla="*/ 2147483647 h 50"/>
                  <a:gd name="T60" fmla="*/ 2147483647 w 143"/>
                  <a:gd name="T61" fmla="*/ 2147483647 h 50"/>
                  <a:gd name="T62" fmla="*/ 2147483647 w 143"/>
                  <a:gd name="T63" fmla="*/ 2147483647 h 50"/>
                  <a:gd name="T64" fmla="*/ 2147483647 w 143"/>
                  <a:gd name="T65" fmla="*/ 2147483647 h 50"/>
                  <a:gd name="T66" fmla="*/ 2147483647 w 143"/>
                  <a:gd name="T67" fmla="*/ 2147483647 h 50"/>
                  <a:gd name="T68" fmla="*/ 2147483647 w 143"/>
                  <a:gd name="T69" fmla="*/ 2147483647 h 50"/>
                  <a:gd name="T70" fmla="*/ 2147483647 w 143"/>
                  <a:gd name="T71" fmla="*/ 2147483647 h 50"/>
                  <a:gd name="T72" fmla="*/ 2147483647 w 143"/>
                  <a:gd name="T73" fmla="*/ 2147483647 h 50"/>
                  <a:gd name="T74" fmla="*/ 2147483647 w 143"/>
                  <a:gd name="T75" fmla="*/ 2147483647 h 50"/>
                  <a:gd name="T76" fmla="*/ 2147483647 w 143"/>
                  <a:gd name="T77" fmla="*/ 2147483647 h 50"/>
                  <a:gd name="T78" fmla="*/ 2147483647 w 143"/>
                  <a:gd name="T79" fmla="*/ 2147483647 h 50"/>
                  <a:gd name="T80" fmla="*/ 2147483647 w 143"/>
                  <a:gd name="T81" fmla="*/ 2147483647 h 50"/>
                  <a:gd name="T82" fmla="*/ 2147483647 w 143"/>
                  <a:gd name="T83" fmla="*/ 2147483647 h 50"/>
                  <a:gd name="T84" fmla="*/ 2147483647 w 143"/>
                  <a:gd name="T85" fmla="*/ 2147483647 h 50"/>
                  <a:gd name="T86" fmla="*/ 2147483647 w 143"/>
                  <a:gd name="T87" fmla="*/ 2147483647 h 50"/>
                  <a:gd name="T88" fmla="*/ 2147483647 w 143"/>
                  <a:gd name="T89" fmla="*/ 2147483647 h 50"/>
                  <a:gd name="T90" fmla="*/ 2147483647 w 143"/>
                  <a:gd name="T91" fmla="*/ 2147483647 h 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3"/>
                  <a:gd name="T139" fmla="*/ 0 h 50"/>
                  <a:gd name="T140" fmla="*/ 143 w 143"/>
                  <a:gd name="T141" fmla="*/ 50 h 5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3" h="50">
                    <a:moveTo>
                      <a:pt x="8" y="20"/>
                    </a:moveTo>
                    <a:lnTo>
                      <a:pt x="6" y="20"/>
                    </a:lnTo>
                    <a:lnTo>
                      <a:pt x="2" y="16"/>
                    </a:lnTo>
                    <a:lnTo>
                      <a:pt x="0" y="8"/>
                    </a:lnTo>
                    <a:lnTo>
                      <a:pt x="0" y="2"/>
                    </a:lnTo>
                    <a:lnTo>
                      <a:pt x="4" y="2"/>
                    </a:lnTo>
                    <a:lnTo>
                      <a:pt x="12" y="2"/>
                    </a:lnTo>
                    <a:lnTo>
                      <a:pt x="26" y="2"/>
                    </a:lnTo>
                    <a:lnTo>
                      <a:pt x="36" y="4"/>
                    </a:lnTo>
                    <a:lnTo>
                      <a:pt x="54" y="10"/>
                    </a:lnTo>
                    <a:lnTo>
                      <a:pt x="50" y="4"/>
                    </a:lnTo>
                    <a:lnTo>
                      <a:pt x="54" y="2"/>
                    </a:lnTo>
                    <a:lnTo>
                      <a:pt x="60" y="0"/>
                    </a:lnTo>
                    <a:lnTo>
                      <a:pt x="62" y="0"/>
                    </a:lnTo>
                    <a:lnTo>
                      <a:pt x="66" y="2"/>
                    </a:lnTo>
                    <a:lnTo>
                      <a:pt x="70" y="2"/>
                    </a:lnTo>
                    <a:lnTo>
                      <a:pt x="74" y="2"/>
                    </a:lnTo>
                    <a:lnTo>
                      <a:pt x="78" y="10"/>
                    </a:lnTo>
                    <a:lnTo>
                      <a:pt x="82" y="12"/>
                    </a:lnTo>
                    <a:lnTo>
                      <a:pt x="93" y="12"/>
                    </a:lnTo>
                    <a:lnTo>
                      <a:pt x="119" y="20"/>
                    </a:lnTo>
                    <a:lnTo>
                      <a:pt x="133" y="26"/>
                    </a:lnTo>
                    <a:lnTo>
                      <a:pt x="143" y="30"/>
                    </a:lnTo>
                    <a:lnTo>
                      <a:pt x="135" y="36"/>
                    </a:lnTo>
                    <a:lnTo>
                      <a:pt x="127" y="38"/>
                    </a:lnTo>
                    <a:lnTo>
                      <a:pt x="119" y="38"/>
                    </a:lnTo>
                    <a:lnTo>
                      <a:pt x="115" y="34"/>
                    </a:lnTo>
                    <a:lnTo>
                      <a:pt x="107" y="28"/>
                    </a:lnTo>
                    <a:lnTo>
                      <a:pt x="97" y="20"/>
                    </a:lnTo>
                    <a:lnTo>
                      <a:pt x="93" y="18"/>
                    </a:lnTo>
                    <a:lnTo>
                      <a:pt x="89" y="16"/>
                    </a:lnTo>
                    <a:lnTo>
                      <a:pt x="82" y="18"/>
                    </a:lnTo>
                    <a:lnTo>
                      <a:pt x="80" y="22"/>
                    </a:lnTo>
                    <a:lnTo>
                      <a:pt x="80" y="34"/>
                    </a:lnTo>
                    <a:lnTo>
                      <a:pt x="76" y="34"/>
                    </a:lnTo>
                    <a:lnTo>
                      <a:pt x="74" y="36"/>
                    </a:lnTo>
                    <a:lnTo>
                      <a:pt x="70" y="42"/>
                    </a:lnTo>
                    <a:lnTo>
                      <a:pt x="68" y="48"/>
                    </a:lnTo>
                    <a:lnTo>
                      <a:pt x="66" y="50"/>
                    </a:lnTo>
                    <a:lnTo>
                      <a:pt x="62" y="50"/>
                    </a:lnTo>
                    <a:lnTo>
                      <a:pt x="56" y="48"/>
                    </a:lnTo>
                    <a:lnTo>
                      <a:pt x="48" y="46"/>
                    </a:lnTo>
                    <a:lnTo>
                      <a:pt x="34" y="34"/>
                    </a:lnTo>
                    <a:lnTo>
                      <a:pt x="24" y="26"/>
                    </a:lnTo>
                    <a:lnTo>
                      <a:pt x="16" y="22"/>
                    </a:lnTo>
                    <a:lnTo>
                      <a:pt x="8"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1" name="Freeform 160"/>
              <p:cNvSpPr>
                <a:spLocks/>
              </p:cNvSpPr>
              <p:nvPr/>
            </p:nvSpPr>
            <p:spPr bwMode="auto">
              <a:xfrm>
                <a:off x="4900731" y="2330900"/>
                <a:ext cx="123382" cy="27876"/>
              </a:xfrm>
              <a:custGeom>
                <a:avLst/>
                <a:gdLst>
                  <a:gd name="T0" fmla="*/ 2147483647 w 85"/>
                  <a:gd name="T1" fmla="*/ 2147483647 h 18"/>
                  <a:gd name="T2" fmla="*/ 2147483647 w 85"/>
                  <a:gd name="T3" fmla="*/ 2147483647 h 18"/>
                  <a:gd name="T4" fmla="*/ 2147483647 w 85"/>
                  <a:gd name="T5" fmla="*/ 2147483647 h 18"/>
                  <a:gd name="T6" fmla="*/ 2147483647 w 85"/>
                  <a:gd name="T7" fmla="*/ 2147483647 h 18"/>
                  <a:gd name="T8" fmla="*/ 0 w 85"/>
                  <a:gd name="T9" fmla="*/ 2147483647 h 18"/>
                  <a:gd name="T10" fmla="*/ 2147483647 w 85"/>
                  <a:gd name="T11" fmla="*/ 2147483647 h 18"/>
                  <a:gd name="T12" fmla="*/ 2147483647 w 85"/>
                  <a:gd name="T13" fmla="*/ 2147483647 h 18"/>
                  <a:gd name="T14" fmla="*/ 2147483647 w 85"/>
                  <a:gd name="T15" fmla="*/ 0 h 18"/>
                  <a:gd name="T16" fmla="*/ 2147483647 w 85"/>
                  <a:gd name="T17" fmla="*/ 2147483647 h 18"/>
                  <a:gd name="T18" fmla="*/ 2147483647 w 85"/>
                  <a:gd name="T19" fmla="*/ 2147483647 h 18"/>
                  <a:gd name="T20" fmla="*/ 2147483647 w 85"/>
                  <a:gd name="T21" fmla="*/ 2147483647 h 18"/>
                  <a:gd name="T22" fmla="*/ 2147483647 w 85"/>
                  <a:gd name="T23" fmla="*/ 2147483647 h 18"/>
                  <a:gd name="T24" fmla="*/ 2147483647 w 85"/>
                  <a:gd name="T25" fmla="*/ 2147483647 h 18"/>
                  <a:gd name="T26" fmla="*/ 2147483647 w 85"/>
                  <a:gd name="T27" fmla="*/ 2147483647 h 18"/>
                  <a:gd name="T28" fmla="*/ 2147483647 w 85"/>
                  <a:gd name="T29" fmla="*/ 2147483647 h 18"/>
                  <a:gd name="T30" fmla="*/ 2147483647 w 85"/>
                  <a:gd name="T31" fmla="*/ 2147483647 h 18"/>
                  <a:gd name="T32" fmla="*/ 2147483647 w 85"/>
                  <a:gd name="T33" fmla="*/ 2147483647 h 18"/>
                  <a:gd name="T34" fmla="*/ 2147483647 w 85"/>
                  <a:gd name="T35" fmla="*/ 2147483647 h 18"/>
                  <a:gd name="T36" fmla="*/ 2147483647 w 85"/>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5"/>
                  <a:gd name="T58" fmla="*/ 0 h 18"/>
                  <a:gd name="T59" fmla="*/ 85 w 85"/>
                  <a:gd name="T60" fmla="*/ 18 h 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5" h="18">
                    <a:moveTo>
                      <a:pt x="31" y="18"/>
                    </a:moveTo>
                    <a:lnTo>
                      <a:pt x="23" y="16"/>
                    </a:lnTo>
                    <a:lnTo>
                      <a:pt x="15" y="14"/>
                    </a:lnTo>
                    <a:lnTo>
                      <a:pt x="6" y="10"/>
                    </a:lnTo>
                    <a:lnTo>
                      <a:pt x="0" y="6"/>
                    </a:lnTo>
                    <a:lnTo>
                      <a:pt x="6" y="4"/>
                    </a:lnTo>
                    <a:lnTo>
                      <a:pt x="13" y="2"/>
                    </a:lnTo>
                    <a:lnTo>
                      <a:pt x="21" y="0"/>
                    </a:lnTo>
                    <a:lnTo>
                      <a:pt x="27" y="2"/>
                    </a:lnTo>
                    <a:lnTo>
                      <a:pt x="41" y="4"/>
                    </a:lnTo>
                    <a:lnTo>
                      <a:pt x="55" y="4"/>
                    </a:lnTo>
                    <a:lnTo>
                      <a:pt x="71" y="6"/>
                    </a:lnTo>
                    <a:lnTo>
                      <a:pt x="85" y="8"/>
                    </a:lnTo>
                    <a:lnTo>
                      <a:pt x="79" y="12"/>
                    </a:lnTo>
                    <a:lnTo>
                      <a:pt x="73" y="14"/>
                    </a:lnTo>
                    <a:lnTo>
                      <a:pt x="67" y="18"/>
                    </a:lnTo>
                    <a:lnTo>
                      <a:pt x="63" y="18"/>
                    </a:lnTo>
                    <a:lnTo>
                      <a:pt x="47" y="18"/>
                    </a:lnTo>
                    <a:lnTo>
                      <a:pt x="31"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2" name="Freeform 161"/>
              <p:cNvSpPr>
                <a:spLocks/>
              </p:cNvSpPr>
              <p:nvPr/>
            </p:nvSpPr>
            <p:spPr bwMode="auto">
              <a:xfrm>
                <a:off x="4957234" y="3268074"/>
                <a:ext cx="79565" cy="59734"/>
              </a:xfrm>
              <a:custGeom>
                <a:avLst/>
                <a:gdLst>
                  <a:gd name="T0" fmla="*/ 2147483647 w 54"/>
                  <a:gd name="T1" fmla="*/ 2147483647 h 38"/>
                  <a:gd name="T2" fmla="*/ 2147483647 w 54"/>
                  <a:gd name="T3" fmla="*/ 2147483647 h 38"/>
                  <a:gd name="T4" fmla="*/ 2147483647 w 54"/>
                  <a:gd name="T5" fmla="*/ 2147483647 h 38"/>
                  <a:gd name="T6" fmla="*/ 2147483647 w 54"/>
                  <a:gd name="T7" fmla="*/ 2147483647 h 38"/>
                  <a:gd name="T8" fmla="*/ 2147483647 w 54"/>
                  <a:gd name="T9" fmla="*/ 2147483647 h 38"/>
                  <a:gd name="T10" fmla="*/ 2147483647 w 54"/>
                  <a:gd name="T11" fmla="*/ 2147483647 h 38"/>
                  <a:gd name="T12" fmla="*/ 2147483647 w 54"/>
                  <a:gd name="T13" fmla="*/ 2147483647 h 38"/>
                  <a:gd name="T14" fmla="*/ 2147483647 w 54"/>
                  <a:gd name="T15" fmla="*/ 2147483647 h 38"/>
                  <a:gd name="T16" fmla="*/ 2147483647 w 54"/>
                  <a:gd name="T17" fmla="*/ 2147483647 h 38"/>
                  <a:gd name="T18" fmla="*/ 2147483647 w 54"/>
                  <a:gd name="T19" fmla="*/ 2147483647 h 38"/>
                  <a:gd name="T20" fmla="*/ 2147483647 w 54"/>
                  <a:gd name="T21" fmla="*/ 2147483647 h 38"/>
                  <a:gd name="T22" fmla="*/ 0 w 54"/>
                  <a:gd name="T23" fmla="*/ 2147483647 h 38"/>
                  <a:gd name="T24" fmla="*/ 0 w 54"/>
                  <a:gd name="T25" fmla="*/ 2147483647 h 38"/>
                  <a:gd name="T26" fmla="*/ 2147483647 w 54"/>
                  <a:gd name="T27" fmla="*/ 2147483647 h 38"/>
                  <a:gd name="T28" fmla="*/ 2147483647 w 54"/>
                  <a:gd name="T29" fmla="*/ 0 h 38"/>
                  <a:gd name="T30" fmla="*/ 2147483647 w 54"/>
                  <a:gd name="T31" fmla="*/ 0 h 38"/>
                  <a:gd name="T32" fmla="*/ 2147483647 w 54"/>
                  <a:gd name="T33" fmla="*/ 0 h 38"/>
                  <a:gd name="T34" fmla="*/ 2147483647 w 54"/>
                  <a:gd name="T35" fmla="*/ 2147483647 h 38"/>
                  <a:gd name="T36" fmla="*/ 2147483647 w 54"/>
                  <a:gd name="T37" fmla="*/ 2147483647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38"/>
                  <a:gd name="T59" fmla="*/ 54 w 54"/>
                  <a:gd name="T60" fmla="*/ 38 h 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38">
                    <a:moveTo>
                      <a:pt x="46" y="6"/>
                    </a:moveTo>
                    <a:lnTo>
                      <a:pt x="48" y="16"/>
                    </a:lnTo>
                    <a:lnTo>
                      <a:pt x="54" y="22"/>
                    </a:lnTo>
                    <a:lnTo>
                      <a:pt x="52" y="28"/>
                    </a:lnTo>
                    <a:lnTo>
                      <a:pt x="44" y="30"/>
                    </a:lnTo>
                    <a:lnTo>
                      <a:pt x="40" y="38"/>
                    </a:lnTo>
                    <a:lnTo>
                      <a:pt x="30" y="32"/>
                    </a:lnTo>
                    <a:lnTo>
                      <a:pt x="28" y="30"/>
                    </a:lnTo>
                    <a:lnTo>
                      <a:pt x="16" y="26"/>
                    </a:lnTo>
                    <a:lnTo>
                      <a:pt x="10" y="20"/>
                    </a:lnTo>
                    <a:lnTo>
                      <a:pt x="6" y="14"/>
                    </a:lnTo>
                    <a:lnTo>
                      <a:pt x="0" y="6"/>
                    </a:lnTo>
                    <a:lnTo>
                      <a:pt x="0" y="2"/>
                    </a:lnTo>
                    <a:lnTo>
                      <a:pt x="6" y="2"/>
                    </a:lnTo>
                    <a:lnTo>
                      <a:pt x="12" y="0"/>
                    </a:lnTo>
                    <a:lnTo>
                      <a:pt x="20" y="0"/>
                    </a:lnTo>
                    <a:lnTo>
                      <a:pt x="36" y="0"/>
                    </a:lnTo>
                    <a:lnTo>
                      <a:pt x="40" y="6"/>
                    </a:lnTo>
                    <a:lnTo>
                      <a:pt x="46"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3" name="Freeform 162"/>
              <p:cNvSpPr>
                <a:spLocks/>
              </p:cNvSpPr>
              <p:nvPr/>
            </p:nvSpPr>
            <p:spPr bwMode="auto">
              <a:xfrm>
                <a:off x="4934171" y="3228251"/>
                <a:ext cx="93402" cy="84956"/>
              </a:xfrm>
              <a:custGeom>
                <a:avLst/>
                <a:gdLst>
                  <a:gd name="T0" fmla="*/ 2147483647 w 64"/>
                  <a:gd name="T1" fmla="*/ 0 h 52"/>
                  <a:gd name="T2" fmla="*/ 2147483647 w 64"/>
                  <a:gd name="T3" fmla="*/ 2147483647 h 52"/>
                  <a:gd name="T4" fmla="*/ 2147483647 w 64"/>
                  <a:gd name="T5" fmla="*/ 2147483647 h 52"/>
                  <a:gd name="T6" fmla="*/ 2147483647 w 64"/>
                  <a:gd name="T7" fmla="*/ 2147483647 h 52"/>
                  <a:gd name="T8" fmla="*/ 2147483647 w 64"/>
                  <a:gd name="T9" fmla="*/ 2147483647 h 52"/>
                  <a:gd name="T10" fmla="*/ 2147483647 w 64"/>
                  <a:gd name="T11" fmla="*/ 2147483647 h 52"/>
                  <a:gd name="T12" fmla="*/ 2147483647 w 64"/>
                  <a:gd name="T13" fmla="*/ 2147483647 h 52"/>
                  <a:gd name="T14" fmla="*/ 2147483647 w 64"/>
                  <a:gd name="T15" fmla="*/ 2147483647 h 52"/>
                  <a:gd name="T16" fmla="*/ 2147483647 w 64"/>
                  <a:gd name="T17" fmla="*/ 2147483647 h 52"/>
                  <a:gd name="T18" fmla="*/ 2147483647 w 64"/>
                  <a:gd name="T19" fmla="*/ 2147483647 h 52"/>
                  <a:gd name="T20" fmla="*/ 2147483647 w 64"/>
                  <a:gd name="T21" fmla="*/ 2147483647 h 52"/>
                  <a:gd name="T22" fmla="*/ 2147483647 w 64"/>
                  <a:gd name="T23" fmla="*/ 2147483647 h 52"/>
                  <a:gd name="T24" fmla="*/ 2147483647 w 64"/>
                  <a:gd name="T25" fmla="*/ 2147483647 h 52"/>
                  <a:gd name="T26" fmla="*/ 2147483647 w 64"/>
                  <a:gd name="T27" fmla="*/ 2147483647 h 52"/>
                  <a:gd name="T28" fmla="*/ 2147483647 w 64"/>
                  <a:gd name="T29" fmla="*/ 2147483647 h 52"/>
                  <a:gd name="T30" fmla="*/ 2147483647 w 64"/>
                  <a:gd name="T31" fmla="*/ 2147483647 h 52"/>
                  <a:gd name="T32" fmla="*/ 2147483647 w 64"/>
                  <a:gd name="T33" fmla="*/ 2147483647 h 52"/>
                  <a:gd name="T34" fmla="*/ 2147483647 w 64"/>
                  <a:gd name="T35" fmla="*/ 2147483647 h 52"/>
                  <a:gd name="T36" fmla="*/ 2147483647 w 64"/>
                  <a:gd name="T37" fmla="*/ 2147483647 h 52"/>
                  <a:gd name="T38" fmla="*/ 0 w 64"/>
                  <a:gd name="T39" fmla="*/ 2147483647 h 52"/>
                  <a:gd name="T40" fmla="*/ 2147483647 w 64"/>
                  <a:gd name="T41" fmla="*/ 2147483647 h 52"/>
                  <a:gd name="T42" fmla="*/ 2147483647 w 64"/>
                  <a:gd name="T43" fmla="*/ 2147483647 h 52"/>
                  <a:gd name="T44" fmla="*/ 2147483647 w 64"/>
                  <a:gd name="T45" fmla="*/ 2147483647 h 52"/>
                  <a:gd name="T46" fmla="*/ 2147483647 w 64"/>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52"/>
                  <a:gd name="T74" fmla="*/ 64 w 64"/>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52">
                    <a:moveTo>
                      <a:pt x="28" y="0"/>
                    </a:moveTo>
                    <a:lnTo>
                      <a:pt x="38" y="10"/>
                    </a:lnTo>
                    <a:lnTo>
                      <a:pt x="44" y="12"/>
                    </a:lnTo>
                    <a:lnTo>
                      <a:pt x="48" y="12"/>
                    </a:lnTo>
                    <a:lnTo>
                      <a:pt x="58" y="10"/>
                    </a:lnTo>
                    <a:lnTo>
                      <a:pt x="64" y="24"/>
                    </a:lnTo>
                    <a:lnTo>
                      <a:pt x="62" y="30"/>
                    </a:lnTo>
                    <a:lnTo>
                      <a:pt x="56" y="30"/>
                    </a:lnTo>
                    <a:lnTo>
                      <a:pt x="52" y="24"/>
                    </a:lnTo>
                    <a:lnTo>
                      <a:pt x="36" y="24"/>
                    </a:lnTo>
                    <a:lnTo>
                      <a:pt x="28" y="24"/>
                    </a:lnTo>
                    <a:lnTo>
                      <a:pt x="22" y="26"/>
                    </a:lnTo>
                    <a:lnTo>
                      <a:pt x="16" y="26"/>
                    </a:lnTo>
                    <a:lnTo>
                      <a:pt x="16" y="30"/>
                    </a:lnTo>
                    <a:lnTo>
                      <a:pt x="22" y="38"/>
                    </a:lnTo>
                    <a:lnTo>
                      <a:pt x="26" y="44"/>
                    </a:lnTo>
                    <a:lnTo>
                      <a:pt x="32" y="50"/>
                    </a:lnTo>
                    <a:lnTo>
                      <a:pt x="18" y="52"/>
                    </a:lnTo>
                    <a:lnTo>
                      <a:pt x="8" y="36"/>
                    </a:lnTo>
                    <a:lnTo>
                      <a:pt x="0" y="18"/>
                    </a:lnTo>
                    <a:lnTo>
                      <a:pt x="8" y="18"/>
                    </a:lnTo>
                    <a:lnTo>
                      <a:pt x="12" y="10"/>
                    </a:lnTo>
                    <a:lnTo>
                      <a:pt x="14" y="4"/>
                    </a:lnTo>
                    <a:lnTo>
                      <a:pt x="2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4" name="Freeform 163"/>
              <p:cNvSpPr>
                <a:spLocks/>
              </p:cNvSpPr>
              <p:nvPr/>
            </p:nvSpPr>
            <p:spPr bwMode="auto">
              <a:xfrm>
                <a:off x="4986061" y="2591078"/>
                <a:ext cx="214479" cy="266815"/>
              </a:xfrm>
              <a:custGeom>
                <a:avLst/>
                <a:gdLst>
                  <a:gd name="T0" fmla="*/ 2147483647 w 146"/>
                  <a:gd name="T1" fmla="*/ 2147483647 h 168"/>
                  <a:gd name="T2" fmla="*/ 2147483647 w 146"/>
                  <a:gd name="T3" fmla="*/ 2147483647 h 168"/>
                  <a:gd name="T4" fmla="*/ 2147483647 w 146"/>
                  <a:gd name="T5" fmla="*/ 2147483647 h 168"/>
                  <a:gd name="T6" fmla="*/ 2147483647 w 146"/>
                  <a:gd name="T7" fmla="*/ 2147483647 h 168"/>
                  <a:gd name="T8" fmla="*/ 2147483647 w 146"/>
                  <a:gd name="T9" fmla="*/ 2147483647 h 168"/>
                  <a:gd name="T10" fmla="*/ 2147483647 w 146"/>
                  <a:gd name="T11" fmla="*/ 2147483647 h 168"/>
                  <a:gd name="T12" fmla="*/ 2147483647 w 146"/>
                  <a:gd name="T13" fmla="*/ 2147483647 h 168"/>
                  <a:gd name="T14" fmla="*/ 2147483647 w 146"/>
                  <a:gd name="T15" fmla="*/ 2147483647 h 168"/>
                  <a:gd name="T16" fmla="*/ 2147483647 w 146"/>
                  <a:gd name="T17" fmla="*/ 2147483647 h 168"/>
                  <a:gd name="T18" fmla="*/ 2147483647 w 146"/>
                  <a:gd name="T19" fmla="*/ 2147483647 h 168"/>
                  <a:gd name="T20" fmla="*/ 2147483647 w 146"/>
                  <a:gd name="T21" fmla="*/ 2147483647 h 168"/>
                  <a:gd name="T22" fmla="*/ 2147483647 w 146"/>
                  <a:gd name="T23" fmla="*/ 2147483647 h 168"/>
                  <a:gd name="T24" fmla="*/ 2147483647 w 146"/>
                  <a:gd name="T25" fmla="*/ 2147483647 h 168"/>
                  <a:gd name="T26" fmla="*/ 2147483647 w 146"/>
                  <a:gd name="T27" fmla="*/ 2147483647 h 168"/>
                  <a:gd name="T28" fmla="*/ 2147483647 w 146"/>
                  <a:gd name="T29" fmla="*/ 2147483647 h 168"/>
                  <a:gd name="T30" fmla="*/ 2147483647 w 146"/>
                  <a:gd name="T31" fmla="*/ 2147483647 h 168"/>
                  <a:gd name="T32" fmla="*/ 2147483647 w 146"/>
                  <a:gd name="T33" fmla="*/ 2147483647 h 168"/>
                  <a:gd name="T34" fmla="*/ 2147483647 w 146"/>
                  <a:gd name="T35" fmla="*/ 2147483647 h 168"/>
                  <a:gd name="T36" fmla="*/ 2147483647 w 146"/>
                  <a:gd name="T37" fmla="*/ 2147483647 h 168"/>
                  <a:gd name="T38" fmla="*/ 2147483647 w 146"/>
                  <a:gd name="T39" fmla="*/ 2147483647 h 168"/>
                  <a:gd name="T40" fmla="*/ 2147483647 w 146"/>
                  <a:gd name="T41" fmla="*/ 2147483647 h 168"/>
                  <a:gd name="T42" fmla="*/ 2147483647 w 146"/>
                  <a:gd name="T43" fmla="*/ 2147483647 h 168"/>
                  <a:gd name="T44" fmla="*/ 2147483647 w 146"/>
                  <a:gd name="T45" fmla="*/ 2147483647 h 168"/>
                  <a:gd name="T46" fmla="*/ 2147483647 w 146"/>
                  <a:gd name="T47" fmla="*/ 2147483647 h 168"/>
                  <a:gd name="T48" fmla="*/ 2147483647 w 146"/>
                  <a:gd name="T49" fmla="*/ 2147483647 h 168"/>
                  <a:gd name="T50" fmla="*/ 2147483647 w 146"/>
                  <a:gd name="T51" fmla="*/ 2147483647 h 168"/>
                  <a:gd name="T52" fmla="*/ 2147483647 w 146"/>
                  <a:gd name="T53" fmla="*/ 2147483647 h 168"/>
                  <a:gd name="T54" fmla="*/ 2147483647 w 146"/>
                  <a:gd name="T55" fmla="*/ 2147483647 h 168"/>
                  <a:gd name="T56" fmla="*/ 2147483647 w 146"/>
                  <a:gd name="T57" fmla="*/ 2147483647 h 168"/>
                  <a:gd name="T58" fmla="*/ 2147483647 w 146"/>
                  <a:gd name="T59" fmla="*/ 2147483647 h 168"/>
                  <a:gd name="T60" fmla="*/ 2147483647 w 146"/>
                  <a:gd name="T61" fmla="*/ 2147483647 h 168"/>
                  <a:gd name="T62" fmla="*/ 2147483647 w 146"/>
                  <a:gd name="T63" fmla="*/ 2147483647 h 168"/>
                  <a:gd name="T64" fmla="*/ 2147483647 w 146"/>
                  <a:gd name="T65" fmla="*/ 2147483647 h 168"/>
                  <a:gd name="T66" fmla="*/ 2147483647 w 146"/>
                  <a:gd name="T67" fmla="*/ 2147483647 h 168"/>
                  <a:gd name="T68" fmla="*/ 2147483647 w 146"/>
                  <a:gd name="T69" fmla="*/ 2147483647 h 168"/>
                  <a:gd name="T70" fmla="*/ 2147483647 w 146"/>
                  <a:gd name="T71" fmla="*/ 2147483647 h 168"/>
                  <a:gd name="T72" fmla="*/ 2147483647 w 146"/>
                  <a:gd name="T73" fmla="*/ 2147483647 h 168"/>
                  <a:gd name="T74" fmla="*/ 2147483647 w 146"/>
                  <a:gd name="T75" fmla="*/ 2147483647 h 168"/>
                  <a:gd name="T76" fmla="*/ 2147483647 w 146"/>
                  <a:gd name="T77" fmla="*/ 2147483647 h 168"/>
                  <a:gd name="T78" fmla="*/ 2147483647 w 146"/>
                  <a:gd name="T79" fmla="*/ 2147483647 h 168"/>
                  <a:gd name="T80" fmla="*/ 2147483647 w 146"/>
                  <a:gd name="T81" fmla="*/ 2147483647 h 168"/>
                  <a:gd name="T82" fmla="*/ 2147483647 w 146"/>
                  <a:gd name="T83" fmla="*/ 0 h 168"/>
                  <a:gd name="T84" fmla="*/ 2147483647 w 146"/>
                  <a:gd name="T85" fmla="*/ 2147483647 h 168"/>
                  <a:gd name="T86" fmla="*/ 2147483647 w 146"/>
                  <a:gd name="T87" fmla="*/ 2147483647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68"/>
                  <a:gd name="T134" fmla="*/ 146 w 146"/>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68">
                    <a:moveTo>
                      <a:pt x="98" y="16"/>
                    </a:moveTo>
                    <a:lnTo>
                      <a:pt x="92" y="20"/>
                    </a:lnTo>
                    <a:lnTo>
                      <a:pt x="90" y="24"/>
                    </a:lnTo>
                    <a:lnTo>
                      <a:pt x="90" y="26"/>
                    </a:lnTo>
                    <a:lnTo>
                      <a:pt x="90" y="30"/>
                    </a:lnTo>
                    <a:lnTo>
                      <a:pt x="92" y="32"/>
                    </a:lnTo>
                    <a:lnTo>
                      <a:pt x="100" y="34"/>
                    </a:lnTo>
                    <a:lnTo>
                      <a:pt x="108" y="36"/>
                    </a:lnTo>
                    <a:lnTo>
                      <a:pt x="110" y="38"/>
                    </a:lnTo>
                    <a:lnTo>
                      <a:pt x="110" y="40"/>
                    </a:lnTo>
                    <a:lnTo>
                      <a:pt x="110" y="44"/>
                    </a:lnTo>
                    <a:lnTo>
                      <a:pt x="108" y="48"/>
                    </a:lnTo>
                    <a:lnTo>
                      <a:pt x="104" y="50"/>
                    </a:lnTo>
                    <a:lnTo>
                      <a:pt x="104" y="54"/>
                    </a:lnTo>
                    <a:lnTo>
                      <a:pt x="106" y="56"/>
                    </a:lnTo>
                    <a:lnTo>
                      <a:pt x="108" y="54"/>
                    </a:lnTo>
                    <a:lnTo>
                      <a:pt x="114" y="54"/>
                    </a:lnTo>
                    <a:lnTo>
                      <a:pt x="114" y="64"/>
                    </a:lnTo>
                    <a:lnTo>
                      <a:pt x="118" y="76"/>
                    </a:lnTo>
                    <a:lnTo>
                      <a:pt x="120" y="82"/>
                    </a:lnTo>
                    <a:lnTo>
                      <a:pt x="122" y="86"/>
                    </a:lnTo>
                    <a:lnTo>
                      <a:pt x="126" y="88"/>
                    </a:lnTo>
                    <a:lnTo>
                      <a:pt x="126" y="92"/>
                    </a:lnTo>
                    <a:lnTo>
                      <a:pt x="128" y="98"/>
                    </a:lnTo>
                    <a:lnTo>
                      <a:pt x="130" y="102"/>
                    </a:lnTo>
                    <a:lnTo>
                      <a:pt x="130" y="108"/>
                    </a:lnTo>
                    <a:lnTo>
                      <a:pt x="140" y="112"/>
                    </a:lnTo>
                    <a:lnTo>
                      <a:pt x="146" y="118"/>
                    </a:lnTo>
                    <a:lnTo>
                      <a:pt x="146" y="130"/>
                    </a:lnTo>
                    <a:lnTo>
                      <a:pt x="136" y="132"/>
                    </a:lnTo>
                    <a:lnTo>
                      <a:pt x="128" y="138"/>
                    </a:lnTo>
                    <a:lnTo>
                      <a:pt x="122" y="144"/>
                    </a:lnTo>
                    <a:lnTo>
                      <a:pt x="118" y="150"/>
                    </a:lnTo>
                    <a:lnTo>
                      <a:pt x="112" y="154"/>
                    </a:lnTo>
                    <a:lnTo>
                      <a:pt x="106" y="158"/>
                    </a:lnTo>
                    <a:lnTo>
                      <a:pt x="96" y="158"/>
                    </a:lnTo>
                    <a:lnTo>
                      <a:pt x="90" y="160"/>
                    </a:lnTo>
                    <a:lnTo>
                      <a:pt x="88" y="162"/>
                    </a:lnTo>
                    <a:lnTo>
                      <a:pt x="86" y="162"/>
                    </a:lnTo>
                    <a:lnTo>
                      <a:pt x="78" y="162"/>
                    </a:lnTo>
                    <a:lnTo>
                      <a:pt x="70" y="164"/>
                    </a:lnTo>
                    <a:lnTo>
                      <a:pt x="64" y="164"/>
                    </a:lnTo>
                    <a:lnTo>
                      <a:pt x="50" y="168"/>
                    </a:lnTo>
                    <a:lnTo>
                      <a:pt x="44" y="166"/>
                    </a:lnTo>
                    <a:lnTo>
                      <a:pt x="40" y="162"/>
                    </a:lnTo>
                    <a:lnTo>
                      <a:pt x="36" y="160"/>
                    </a:lnTo>
                    <a:lnTo>
                      <a:pt x="34" y="158"/>
                    </a:lnTo>
                    <a:lnTo>
                      <a:pt x="32" y="156"/>
                    </a:lnTo>
                    <a:lnTo>
                      <a:pt x="28" y="152"/>
                    </a:lnTo>
                    <a:lnTo>
                      <a:pt x="24" y="138"/>
                    </a:lnTo>
                    <a:lnTo>
                      <a:pt x="20" y="118"/>
                    </a:lnTo>
                    <a:lnTo>
                      <a:pt x="22" y="108"/>
                    </a:lnTo>
                    <a:lnTo>
                      <a:pt x="26" y="104"/>
                    </a:lnTo>
                    <a:lnTo>
                      <a:pt x="34" y="100"/>
                    </a:lnTo>
                    <a:lnTo>
                      <a:pt x="40" y="94"/>
                    </a:lnTo>
                    <a:lnTo>
                      <a:pt x="50" y="90"/>
                    </a:lnTo>
                    <a:lnTo>
                      <a:pt x="58" y="86"/>
                    </a:lnTo>
                    <a:lnTo>
                      <a:pt x="62" y="80"/>
                    </a:lnTo>
                    <a:lnTo>
                      <a:pt x="64" y="74"/>
                    </a:lnTo>
                    <a:lnTo>
                      <a:pt x="54" y="74"/>
                    </a:lnTo>
                    <a:lnTo>
                      <a:pt x="44" y="74"/>
                    </a:lnTo>
                    <a:lnTo>
                      <a:pt x="40" y="62"/>
                    </a:lnTo>
                    <a:lnTo>
                      <a:pt x="38" y="54"/>
                    </a:lnTo>
                    <a:lnTo>
                      <a:pt x="36" y="46"/>
                    </a:lnTo>
                    <a:lnTo>
                      <a:pt x="32" y="34"/>
                    </a:lnTo>
                    <a:lnTo>
                      <a:pt x="26" y="28"/>
                    </a:lnTo>
                    <a:lnTo>
                      <a:pt x="16" y="26"/>
                    </a:lnTo>
                    <a:lnTo>
                      <a:pt x="8" y="22"/>
                    </a:lnTo>
                    <a:lnTo>
                      <a:pt x="0" y="18"/>
                    </a:lnTo>
                    <a:lnTo>
                      <a:pt x="4" y="16"/>
                    </a:lnTo>
                    <a:lnTo>
                      <a:pt x="6" y="16"/>
                    </a:lnTo>
                    <a:lnTo>
                      <a:pt x="8" y="16"/>
                    </a:lnTo>
                    <a:lnTo>
                      <a:pt x="16" y="18"/>
                    </a:lnTo>
                    <a:lnTo>
                      <a:pt x="26" y="20"/>
                    </a:lnTo>
                    <a:lnTo>
                      <a:pt x="36" y="24"/>
                    </a:lnTo>
                    <a:lnTo>
                      <a:pt x="46" y="26"/>
                    </a:lnTo>
                    <a:lnTo>
                      <a:pt x="52" y="26"/>
                    </a:lnTo>
                    <a:lnTo>
                      <a:pt x="56" y="22"/>
                    </a:lnTo>
                    <a:lnTo>
                      <a:pt x="58" y="18"/>
                    </a:lnTo>
                    <a:lnTo>
                      <a:pt x="60" y="14"/>
                    </a:lnTo>
                    <a:lnTo>
                      <a:pt x="60" y="8"/>
                    </a:lnTo>
                    <a:lnTo>
                      <a:pt x="62" y="4"/>
                    </a:lnTo>
                    <a:lnTo>
                      <a:pt x="64" y="2"/>
                    </a:lnTo>
                    <a:lnTo>
                      <a:pt x="70" y="0"/>
                    </a:lnTo>
                    <a:lnTo>
                      <a:pt x="82" y="2"/>
                    </a:lnTo>
                    <a:lnTo>
                      <a:pt x="90" y="6"/>
                    </a:lnTo>
                    <a:lnTo>
                      <a:pt x="96" y="10"/>
                    </a:lnTo>
                    <a:lnTo>
                      <a:pt x="104" y="14"/>
                    </a:lnTo>
                    <a:lnTo>
                      <a:pt x="98"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5" name="Freeform 164"/>
              <p:cNvSpPr>
                <a:spLocks/>
              </p:cNvSpPr>
              <p:nvPr/>
            </p:nvSpPr>
            <p:spPr bwMode="auto">
              <a:xfrm>
                <a:off x="5147496" y="3541527"/>
                <a:ext cx="62268" cy="13274"/>
              </a:xfrm>
              <a:custGeom>
                <a:avLst/>
                <a:gdLst>
                  <a:gd name="T0" fmla="*/ 2147483647 w 42"/>
                  <a:gd name="T1" fmla="*/ 2147483647 h 8"/>
                  <a:gd name="T2" fmla="*/ 2147483647 w 42"/>
                  <a:gd name="T3" fmla="*/ 2147483647 h 8"/>
                  <a:gd name="T4" fmla="*/ 0 w 42"/>
                  <a:gd name="T5" fmla="*/ 0 h 8"/>
                  <a:gd name="T6" fmla="*/ 2147483647 w 42"/>
                  <a:gd name="T7" fmla="*/ 2147483647 h 8"/>
                  <a:gd name="T8" fmla="*/ 2147483647 w 42"/>
                  <a:gd name="T9" fmla="*/ 2147483647 h 8"/>
                  <a:gd name="T10" fmla="*/ 2147483647 w 42"/>
                  <a:gd name="T11" fmla="*/ 2147483647 h 8"/>
                  <a:gd name="T12" fmla="*/ 2147483647 w 42"/>
                  <a:gd name="T13" fmla="*/ 2147483647 h 8"/>
                  <a:gd name="T14" fmla="*/ 2147483647 w 42"/>
                  <a:gd name="T15" fmla="*/ 2147483647 h 8"/>
                  <a:gd name="T16" fmla="*/ 2147483647 w 42"/>
                  <a:gd name="T17" fmla="*/ 2147483647 h 8"/>
                  <a:gd name="T18" fmla="*/ 2147483647 w 42"/>
                  <a:gd name="T19" fmla="*/ 0 h 8"/>
                  <a:gd name="T20" fmla="*/ 2147483647 w 42"/>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8"/>
                  <a:gd name="T35" fmla="*/ 42 w 42"/>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8">
                    <a:moveTo>
                      <a:pt x="20" y="2"/>
                    </a:moveTo>
                    <a:lnTo>
                      <a:pt x="8" y="2"/>
                    </a:lnTo>
                    <a:lnTo>
                      <a:pt x="0" y="0"/>
                    </a:lnTo>
                    <a:lnTo>
                      <a:pt x="4" y="2"/>
                    </a:lnTo>
                    <a:lnTo>
                      <a:pt x="8" y="6"/>
                    </a:lnTo>
                    <a:lnTo>
                      <a:pt x="22" y="8"/>
                    </a:lnTo>
                    <a:lnTo>
                      <a:pt x="34" y="8"/>
                    </a:lnTo>
                    <a:lnTo>
                      <a:pt x="42" y="6"/>
                    </a:lnTo>
                    <a:lnTo>
                      <a:pt x="36" y="2"/>
                    </a:lnTo>
                    <a:lnTo>
                      <a:pt x="32" y="0"/>
                    </a:lnTo>
                    <a:lnTo>
                      <a:pt x="20"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6" name="Freeform 165"/>
              <p:cNvSpPr>
                <a:spLocks/>
              </p:cNvSpPr>
              <p:nvPr/>
            </p:nvSpPr>
            <p:spPr bwMode="auto">
              <a:xfrm>
                <a:off x="4677028" y="3412766"/>
                <a:ext cx="24215" cy="18584"/>
              </a:xfrm>
              <a:custGeom>
                <a:avLst/>
                <a:gdLst>
                  <a:gd name="T0" fmla="*/ 2147483647 w 16"/>
                  <a:gd name="T1" fmla="*/ 2147483647 h 10"/>
                  <a:gd name="T2" fmla="*/ 2147483647 w 16"/>
                  <a:gd name="T3" fmla="*/ 0 h 10"/>
                  <a:gd name="T4" fmla="*/ 2147483647 w 16"/>
                  <a:gd name="T5" fmla="*/ 0 h 10"/>
                  <a:gd name="T6" fmla="*/ 2147483647 w 16"/>
                  <a:gd name="T7" fmla="*/ 0 h 10"/>
                  <a:gd name="T8" fmla="*/ 2147483647 w 16"/>
                  <a:gd name="T9" fmla="*/ 2147483647 h 10"/>
                  <a:gd name="T10" fmla="*/ 0 w 16"/>
                  <a:gd name="T11" fmla="*/ 2147483647 h 10"/>
                  <a:gd name="T12" fmla="*/ 2147483647 w 16"/>
                  <a:gd name="T13" fmla="*/ 2147483647 h 10"/>
                  <a:gd name="T14" fmla="*/ 2147483647 w 16"/>
                  <a:gd name="T15" fmla="*/ 2147483647 h 10"/>
                  <a:gd name="T16" fmla="*/ 2147483647 w 16"/>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0"/>
                  <a:gd name="T29" fmla="*/ 16 w 1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0">
                    <a:moveTo>
                      <a:pt x="16" y="6"/>
                    </a:moveTo>
                    <a:lnTo>
                      <a:pt x="12" y="0"/>
                    </a:lnTo>
                    <a:lnTo>
                      <a:pt x="6" y="0"/>
                    </a:lnTo>
                    <a:lnTo>
                      <a:pt x="4" y="0"/>
                    </a:lnTo>
                    <a:lnTo>
                      <a:pt x="2" y="2"/>
                    </a:lnTo>
                    <a:lnTo>
                      <a:pt x="0" y="10"/>
                    </a:lnTo>
                    <a:lnTo>
                      <a:pt x="16" y="10"/>
                    </a:lnTo>
                    <a:lnTo>
                      <a:pt x="14" y="4"/>
                    </a:lnTo>
                    <a:lnTo>
                      <a:pt x="16"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7" name="Freeform 166"/>
              <p:cNvSpPr>
                <a:spLocks/>
              </p:cNvSpPr>
              <p:nvPr/>
            </p:nvSpPr>
            <p:spPr bwMode="auto">
              <a:xfrm>
                <a:off x="4499449" y="2877806"/>
                <a:ext cx="160283" cy="244249"/>
              </a:xfrm>
              <a:custGeom>
                <a:avLst/>
                <a:gdLst>
                  <a:gd name="T0" fmla="*/ 2147483647 w 110"/>
                  <a:gd name="T1" fmla="*/ 2147483647 h 154"/>
                  <a:gd name="T2" fmla="*/ 2147483647 w 110"/>
                  <a:gd name="T3" fmla="*/ 2147483647 h 154"/>
                  <a:gd name="T4" fmla="*/ 2147483647 w 110"/>
                  <a:gd name="T5" fmla="*/ 2147483647 h 154"/>
                  <a:gd name="T6" fmla="*/ 2147483647 w 110"/>
                  <a:gd name="T7" fmla="*/ 2147483647 h 154"/>
                  <a:gd name="T8" fmla="*/ 2147483647 w 110"/>
                  <a:gd name="T9" fmla="*/ 2147483647 h 154"/>
                  <a:gd name="T10" fmla="*/ 2147483647 w 110"/>
                  <a:gd name="T11" fmla="*/ 2147483647 h 154"/>
                  <a:gd name="T12" fmla="*/ 2147483647 w 110"/>
                  <a:gd name="T13" fmla="*/ 2147483647 h 154"/>
                  <a:gd name="T14" fmla="*/ 2147483647 w 110"/>
                  <a:gd name="T15" fmla="*/ 2147483647 h 154"/>
                  <a:gd name="T16" fmla="*/ 2147483647 w 110"/>
                  <a:gd name="T17" fmla="*/ 2147483647 h 154"/>
                  <a:gd name="T18" fmla="*/ 2147483647 w 110"/>
                  <a:gd name="T19" fmla="*/ 2147483647 h 154"/>
                  <a:gd name="T20" fmla="*/ 2147483647 w 110"/>
                  <a:gd name="T21" fmla="*/ 2147483647 h 154"/>
                  <a:gd name="T22" fmla="*/ 2147483647 w 110"/>
                  <a:gd name="T23" fmla="*/ 2147483647 h 154"/>
                  <a:gd name="T24" fmla="*/ 2147483647 w 110"/>
                  <a:gd name="T25" fmla="*/ 2147483647 h 154"/>
                  <a:gd name="T26" fmla="*/ 2147483647 w 110"/>
                  <a:gd name="T27" fmla="*/ 2147483647 h 154"/>
                  <a:gd name="T28" fmla="*/ 2147483647 w 110"/>
                  <a:gd name="T29" fmla="*/ 2147483647 h 154"/>
                  <a:gd name="T30" fmla="*/ 2147483647 w 110"/>
                  <a:gd name="T31" fmla="*/ 2147483647 h 154"/>
                  <a:gd name="T32" fmla="*/ 2147483647 w 110"/>
                  <a:gd name="T33" fmla="*/ 2147483647 h 154"/>
                  <a:gd name="T34" fmla="*/ 2147483647 w 110"/>
                  <a:gd name="T35" fmla="*/ 2147483647 h 154"/>
                  <a:gd name="T36" fmla="*/ 2147483647 w 110"/>
                  <a:gd name="T37" fmla="*/ 2147483647 h 154"/>
                  <a:gd name="T38" fmla="*/ 2147483647 w 110"/>
                  <a:gd name="T39" fmla="*/ 2147483647 h 154"/>
                  <a:gd name="T40" fmla="*/ 2147483647 w 110"/>
                  <a:gd name="T41" fmla="*/ 2147483647 h 154"/>
                  <a:gd name="T42" fmla="*/ 2147483647 w 110"/>
                  <a:gd name="T43" fmla="*/ 2147483647 h 154"/>
                  <a:gd name="T44" fmla="*/ 2147483647 w 110"/>
                  <a:gd name="T45" fmla="*/ 2147483647 h 154"/>
                  <a:gd name="T46" fmla="*/ 2147483647 w 110"/>
                  <a:gd name="T47" fmla="*/ 2147483647 h 154"/>
                  <a:gd name="T48" fmla="*/ 2147483647 w 110"/>
                  <a:gd name="T49" fmla="*/ 2147483647 h 154"/>
                  <a:gd name="T50" fmla="*/ 2147483647 w 110"/>
                  <a:gd name="T51" fmla="*/ 2147483647 h 154"/>
                  <a:gd name="T52" fmla="*/ 2147483647 w 110"/>
                  <a:gd name="T53" fmla="*/ 2147483647 h 154"/>
                  <a:gd name="T54" fmla="*/ 2147483647 w 110"/>
                  <a:gd name="T55" fmla="*/ 2147483647 h 154"/>
                  <a:gd name="T56" fmla="*/ 2147483647 w 110"/>
                  <a:gd name="T57" fmla="*/ 2147483647 h 154"/>
                  <a:gd name="T58" fmla="*/ 2147483647 w 110"/>
                  <a:gd name="T59" fmla="*/ 2147483647 h 154"/>
                  <a:gd name="T60" fmla="*/ 0 w 110"/>
                  <a:gd name="T61" fmla="*/ 2147483647 h 154"/>
                  <a:gd name="T62" fmla="*/ 2147483647 w 110"/>
                  <a:gd name="T63" fmla="*/ 2147483647 h 154"/>
                  <a:gd name="T64" fmla="*/ 2147483647 w 110"/>
                  <a:gd name="T65" fmla="*/ 0 h 154"/>
                  <a:gd name="T66" fmla="*/ 2147483647 w 110"/>
                  <a:gd name="T67" fmla="*/ 2147483647 h 154"/>
                  <a:gd name="T68" fmla="*/ 2147483647 w 110"/>
                  <a:gd name="T69" fmla="*/ 2147483647 h 154"/>
                  <a:gd name="T70" fmla="*/ 2147483647 w 110"/>
                  <a:gd name="T71" fmla="*/ 2147483647 h 154"/>
                  <a:gd name="T72" fmla="*/ 2147483647 w 110"/>
                  <a:gd name="T73" fmla="*/ 2147483647 h 154"/>
                  <a:gd name="T74" fmla="*/ 2147483647 w 110"/>
                  <a:gd name="T75" fmla="*/ 2147483647 h 154"/>
                  <a:gd name="T76" fmla="*/ 2147483647 w 110"/>
                  <a:gd name="T77" fmla="*/ 2147483647 h 154"/>
                  <a:gd name="T78" fmla="*/ 2147483647 w 110"/>
                  <a:gd name="T79" fmla="*/ 2147483647 h 1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
                  <a:gd name="T121" fmla="*/ 0 h 154"/>
                  <a:gd name="T122" fmla="*/ 110 w 110"/>
                  <a:gd name="T123" fmla="*/ 154 h 15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 h="154">
                    <a:moveTo>
                      <a:pt x="76" y="82"/>
                    </a:moveTo>
                    <a:lnTo>
                      <a:pt x="82" y="86"/>
                    </a:lnTo>
                    <a:lnTo>
                      <a:pt x="88" y="90"/>
                    </a:lnTo>
                    <a:lnTo>
                      <a:pt x="90" y="94"/>
                    </a:lnTo>
                    <a:lnTo>
                      <a:pt x="90" y="100"/>
                    </a:lnTo>
                    <a:lnTo>
                      <a:pt x="90" y="104"/>
                    </a:lnTo>
                    <a:lnTo>
                      <a:pt x="90" y="108"/>
                    </a:lnTo>
                    <a:lnTo>
                      <a:pt x="94" y="106"/>
                    </a:lnTo>
                    <a:lnTo>
                      <a:pt x="104" y="104"/>
                    </a:lnTo>
                    <a:lnTo>
                      <a:pt x="108" y="110"/>
                    </a:lnTo>
                    <a:lnTo>
                      <a:pt x="110" y="114"/>
                    </a:lnTo>
                    <a:lnTo>
                      <a:pt x="108" y="118"/>
                    </a:lnTo>
                    <a:lnTo>
                      <a:pt x="104" y="122"/>
                    </a:lnTo>
                    <a:lnTo>
                      <a:pt x="94" y="128"/>
                    </a:lnTo>
                    <a:lnTo>
                      <a:pt x="94" y="130"/>
                    </a:lnTo>
                    <a:lnTo>
                      <a:pt x="98" y="132"/>
                    </a:lnTo>
                    <a:lnTo>
                      <a:pt x="104" y="134"/>
                    </a:lnTo>
                    <a:lnTo>
                      <a:pt x="102" y="138"/>
                    </a:lnTo>
                    <a:lnTo>
                      <a:pt x="98" y="142"/>
                    </a:lnTo>
                    <a:lnTo>
                      <a:pt x="92" y="144"/>
                    </a:lnTo>
                    <a:lnTo>
                      <a:pt x="82" y="144"/>
                    </a:lnTo>
                    <a:lnTo>
                      <a:pt x="66" y="144"/>
                    </a:lnTo>
                    <a:lnTo>
                      <a:pt x="50" y="144"/>
                    </a:lnTo>
                    <a:lnTo>
                      <a:pt x="40" y="144"/>
                    </a:lnTo>
                    <a:lnTo>
                      <a:pt x="40" y="148"/>
                    </a:lnTo>
                    <a:lnTo>
                      <a:pt x="40" y="152"/>
                    </a:lnTo>
                    <a:lnTo>
                      <a:pt x="34" y="152"/>
                    </a:lnTo>
                    <a:lnTo>
                      <a:pt x="26" y="154"/>
                    </a:lnTo>
                    <a:lnTo>
                      <a:pt x="18" y="154"/>
                    </a:lnTo>
                    <a:lnTo>
                      <a:pt x="12" y="154"/>
                    </a:lnTo>
                    <a:lnTo>
                      <a:pt x="14" y="148"/>
                    </a:lnTo>
                    <a:lnTo>
                      <a:pt x="18" y="144"/>
                    </a:lnTo>
                    <a:lnTo>
                      <a:pt x="24" y="142"/>
                    </a:lnTo>
                    <a:lnTo>
                      <a:pt x="30" y="140"/>
                    </a:lnTo>
                    <a:lnTo>
                      <a:pt x="42" y="136"/>
                    </a:lnTo>
                    <a:lnTo>
                      <a:pt x="46" y="132"/>
                    </a:lnTo>
                    <a:lnTo>
                      <a:pt x="50" y="128"/>
                    </a:lnTo>
                    <a:lnTo>
                      <a:pt x="32" y="126"/>
                    </a:lnTo>
                    <a:lnTo>
                      <a:pt x="24" y="124"/>
                    </a:lnTo>
                    <a:lnTo>
                      <a:pt x="18" y="122"/>
                    </a:lnTo>
                    <a:lnTo>
                      <a:pt x="26" y="114"/>
                    </a:lnTo>
                    <a:lnTo>
                      <a:pt x="36" y="108"/>
                    </a:lnTo>
                    <a:lnTo>
                      <a:pt x="36" y="104"/>
                    </a:lnTo>
                    <a:lnTo>
                      <a:pt x="36" y="100"/>
                    </a:lnTo>
                    <a:lnTo>
                      <a:pt x="38" y="98"/>
                    </a:lnTo>
                    <a:lnTo>
                      <a:pt x="40" y="94"/>
                    </a:lnTo>
                    <a:lnTo>
                      <a:pt x="48" y="90"/>
                    </a:lnTo>
                    <a:lnTo>
                      <a:pt x="42" y="84"/>
                    </a:lnTo>
                    <a:lnTo>
                      <a:pt x="40" y="80"/>
                    </a:lnTo>
                    <a:lnTo>
                      <a:pt x="40" y="76"/>
                    </a:lnTo>
                    <a:lnTo>
                      <a:pt x="40" y="70"/>
                    </a:lnTo>
                    <a:lnTo>
                      <a:pt x="42" y="68"/>
                    </a:lnTo>
                    <a:lnTo>
                      <a:pt x="40" y="62"/>
                    </a:lnTo>
                    <a:lnTo>
                      <a:pt x="38" y="58"/>
                    </a:lnTo>
                    <a:lnTo>
                      <a:pt x="14" y="58"/>
                    </a:lnTo>
                    <a:lnTo>
                      <a:pt x="12" y="56"/>
                    </a:lnTo>
                    <a:lnTo>
                      <a:pt x="12" y="50"/>
                    </a:lnTo>
                    <a:lnTo>
                      <a:pt x="10" y="48"/>
                    </a:lnTo>
                    <a:lnTo>
                      <a:pt x="6" y="46"/>
                    </a:lnTo>
                    <a:lnTo>
                      <a:pt x="12" y="36"/>
                    </a:lnTo>
                    <a:lnTo>
                      <a:pt x="6" y="32"/>
                    </a:lnTo>
                    <a:lnTo>
                      <a:pt x="0" y="28"/>
                    </a:lnTo>
                    <a:lnTo>
                      <a:pt x="10" y="20"/>
                    </a:lnTo>
                    <a:lnTo>
                      <a:pt x="22" y="10"/>
                    </a:lnTo>
                    <a:lnTo>
                      <a:pt x="38" y="4"/>
                    </a:lnTo>
                    <a:lnTo>
                      <a:pt x="50" y="0"/>
                    </a:lnTo>
                    <a:lnTo>
                      <a:pt x="48" y="8"/>
                    </a:lnTo>
                    <a:lnTo>
                      <a:pt x="46" y="12"/>
                    </a:lnTo>
                    <a:lnTo>
                      <a:pt x="42" y="16"/>
                    </a:lnTo>
                    <a:lnTo>
                      <a:pt x="38" y="20"/>
                    </a:lnTo>
                    <a:lnTo>
                      <a:pt x="46" y="22"/>
                    </a:lnTo>
                    <a:lnTo>
                      <a:pt x="54" y="22"/>
                    </a:lnTo>
                    <a:lnTo>
                      <a:pt x="60" y="24"/>
                    </a:lnTo>
                    <a:lnTo>
                      <a:pt x="66" y="26"/>
                    </a:lnTo>
                    <a:lnTo>
                      <a:pt x="58" y="36"/>
                    </a:lnTo>
                    <a:lnTo>
                      <a:pt x="54" y="40"/>
                    </a:lnTo>
                    <a:lnTo>
                      <a:pt x="54" y="46"/>
                    </a:lnTo>
                    <a:lnTo>
                      <a:pt x="56" y="56"/>
                    </a:lnTo>
                    <a:lnTo>
                      <a:pt x="62" y="64"/>
                    </a:lnTo>
                    <a:lnTo>
                      <a:pt x="74" y="82"/>
                    </a:lnTo>
                    <a:lnTo>
                      <a:pt x="76"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8" name="Freeform 167"/>
              <p:cNvSpPr>
                <a:spLocks/>
              </p:cNvSpPr>
              <p:nvPr/>
            </p:nvSpPr>
            <p:spPr bwMode="auto">
              <a:xfrm>
                <a:off x="4429110" y="2984001"/>
                <a:ext cx="88790" cy="99558"/>
              </a:xfrm>
              <a:custGeom>
                <a:avLst/>
                <a:gdLst>
                  <a:gd name="T0" fmla="*/ 2147483647 w 60"/>
                  <a:gd name="T1" fmla="*/ 2147483647 h 64"/>
                  <a:gd name="T2" fmla="*/ 2147483647 w 60"/>
                  <a:gd name="T3" fmla="*/ 2147483647 h 64"/>
                  <a:gd name="T4" fmla="*/ 2147483647 w 60"/>
                  <a:gd name="T5" fmla="*/ 2147483647 h 64"/>
                  <a:gd name="T6" fmla="*/ 2147483647 w 60"/>
                  <a:gd name="T7" fmla="*/ 0 h 64"/>
                  <a:gd name="T8" fmla="*/ 2147483647 w 60"/>
                  <a:gd name="T9" fmla="*/ 0 h 64"/>
                  <a:gd name="T10" fmla="*/ 2147483647 w 60"/>
                  <a:gd name="T11" fmla="*/ 0 h 64"/>
                  <a:gd name="T12" fmla="*/ 2147483647 w 60"/>
                  <a:gd name="T13" fmla="*/ 2147483647 h 64"/>
                  <a:gd name="T14" fmla="*/ 2147483647 w 60"/>
                  <a:gd name="T15" fmla="*/ 2147483647 h 64"/>
                  <a:gd name="T16" fmla="*/ 2147483647 w 60"/>
                  <a:gd name="T17" fmla="*/ 2147483647 h 64"/>
                  <a:gd name="T18" fmla="*/ 2147483647 w 60"/>
                  <a:gd name="T19" fmla="*/ 2147483647 h 64"/>
                  <a:gd name="T20" fmla="*/ 2147483647 w 60"/>
                  <a:gd name="T21" fmla="*/ 2147483647 h 64"/>
                  <a:gd name="T22" fmla="*/ 2147483647 w 60"/>
                  <a:gd name="T23" fmla="*/ 2147483647 h 64"/>
                  <a:gd name="T24" fmla="*/ 2147483647 w 60"/>
                  <a:gd name="T25" fmla="*/ 2147483647 h 64"/>
                  <a:gd name="T26" fmla="*/ 2147483647 w 60"/>
                  <a:gd name="T27" fmla="*/ 2147483647 h 64"/>
                  <a:gd name="T28" fmla="*/ 2147483647 w 60"/>
                  <a:gd name="T29" fmla="*/ 2147483647 h 64"/>
                  <a:gd name="T30" fmla="*/ 2147483647 w 60"/>
                  <a:gd name="T31" fmla="*/ 2147483647 h 64"/>
                  <a:gd name="T32" fmla="*/ 2147483647 w 60"/>
                  <a:gd name="T33" fmla="*/ 2147483647 h 64"/>
                  <a:gd name="T34" fmla="*/ 2147483647 w 60"/>
                  <a:gd name="T35" fmla="*/ 2147483647 h 64"/>
                  <a:gd name="T36" fmla="*/ 2147483647 w 60"/>
                  <a:gd name="T37" fmla="*/ 2147483647 h 64"/>
                  <a:gd name="T38" fmla="*/ 2147483647 w 60"/>
                  <a:gd name="T39" fmla="*/ 2147483647 h 64"/>
                  <a:gd name="T40" fmla="*/ 2147483647 w 60"/>
                  <a:gd name="T41" fmla="*/ 2147483647 h 64"/>
                  <a:gd name="T42" fmla="*/ 2147483647 w 60"/>
                  <a:gd name="T43" fmla="*/ 2147483647 h 64"/>
                  <a:gd name="T44" fmla="*/ 2147483647 w 60"/>
                  <a:gd name="T45" fmla="*/ 2147483647 h 64"/>
                  <a:gd name="T46" fmla="*/ 2147483647 w 60"/>
                  <a:gd name="T47" fmla="*/ 2147483647 h 64"/>
                  <a:gd name="T48" fmla="*/ 0 w 60"/>
                  <a:gd name="T49" fmla="*/ 2147483647 h 64"/>
                  <a:gd name="T50" fmla="*/ 2147483647 w 60"/>
                  <a:gd name="T51" fmla="*/ 2147483647 h 64"/>
                  <a:gd name="T52" fmla="*/ 2147483647 w 60"/>
                  <a:gd name="T53" fmla="*/ 2147483647 h 64"/>
                  <a:gd name="T54" fmla="*/ 2147483647 w 60"/>
                  <a:gd name="T55" fmla="*/ 2147483647 h 64"/>
                  <a:gd name="T56" fmla="*/ 2147483647 w 60"/>
                  <a:gd name="T57" fmla="*/ 2147483647 h 64"/>
                  <a:gd name="T58" fmla="*/ 2147483647 w 60"/>
                  <a:gd name="T59" fmla="*/ 2147483647 h 64"/>
                  <a:gd name="T60" fmla="*/ 2147483647 w 60"/>
                  <a:gd name="T61" fmla="*/ 2147483647 h 64"/>
                  <a:gd name="T62" fmla="*/ 2147483647 w 60"/>
                  <a:gd name="T63" fmla="*/ 2147483647 h 64"/>
                  <a:gd name="T64" fmla="*/ 2147483647 w 60"/>
                  <a:gd name="T65" fmla="*/ 2147483647 h 64"/>
                  <a:gd name="T66" fmla="*/ 2147483647 w 60"/>
                  <a:gd name="T67" fmla="*/ 2147483647 h 64"/>
                  <a:gd name="T68" fmla="*/ 2147483647 w 60"/>
                  <a:gd name="T69" fmla="*/ 2147483647 h 64"/>
                  <a:gd name="T70" fmla="*/ 2147483647 w 60"/>
                  <a:gd name="T71" fmla="*/ 214748364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64"/>
                  <a:gd name="T110" fmla="*/ 60 w 60"/>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64">
                    <a:moveTo>
                      <a:pt x="32" y="20"/>
                    </a:moveTo>
                    <a:lnTo>
                      <a:pt x="32" y="4"/>
                    </a:lnTo>
                    <a:lnTo>
                      <a:pt x="32" y="2"/>
                    </a:lnTo>
                    <a:lnTo>
                      <a:pt x="34" y="0"/>
                    </a:lnTo>
                    <a:lnTo>
                      <a:pt x="44" y="0"/>
                    </a:lnTo>
                    <a:lnTo>
                      <a:pt x="56" y="0"/>
                    </a:lnTo>
                    <a:lnTo>
                      <a:pt x="60" y="2"/>
                    </a:lnTo>
                    <a:lnTo>
                      <a:pt x="60" y="6"/>
                    </a:lnTo>
                    <a:lnTo>
                      <a:pt x="58" y="14"/>
                    </a:lnTo>
                    <a:lnTo>
                      <a:pt x="54" y="18"/>
                    </a:lnTo>
                    <a:lnTo>
                      <a:pt x="50" y="20"/>
                    </a:lnTo>
                    <a:lnTo>
                      <a:pt x="48" y="24"/>
                    </a:lnTo>
                    <a:lnTo>
                      <a:pt x="50" y="26"/>
                    </a:lnTo>
                    <a:lnTo>
                      <a:pt x="52" y="30"/>
                    </a:lnTo>
                    <a:lnTo>
                      <a:pt x="54" y="32"/>
                    </a:lnTo>
                    <a:lnTo>
                      <a:pt x="56" y="36"/>
                    </a:lnTo>
                    <a:lnTo>
                      <a:pt x="54" y="42"/>
                    </a:lnTo>
                    <a:lnTo>
                      <a:pt x="50" y="46"/>
                    </a:lnTo>
                    <a:lnTo>
                      <a:pt x="38" y="54"/>
                    </a:lnTo>
                    <a:lnTo>
                      <a:pt x="24" y="62"/>
                    </a:lnTo>
                    <a:lnTo>
                      <a:pt x="16" y="64"/>
                    </a:lnTo>
                    <a:lnTo>
                      <a:pt x="10" y="64"/>
                    </a:lnTo>
                    <a:lnTo>
                      <a:pt x="6" y="64"/>
                    </a:lnTo>
                    <a:lnTo>
                      <a:pt x="4" y="62"/>
                    </a:lnTo>
                    <a:lnTo>
                      <a:pt x="0" y="56"/>
                    </a:lnTo>
                    <a:lnTo>
                      <a:pt x="2" y="52"/>
                    </a:lnTo>
                    <a:lnTo>
                      <a:pt x="6" y="48"/>
                    </a:lnTo>
                    <a:lnTo>
                      <a:pt x="14" y="40"/>
                    </a:lnTo>
                    <a:lnTo>
                      <a:pt x="6" y="34"/>
                    </a:lnTo>
                    <a:lnTo>
                      <a:pt x="2" y="30"/>
                    </a:lnTo>
                    <a:lnTo>
                      <a:pt x="6" y="26"/>
                    </a:lnTo>
                    <a:lnTo>
                      <a:pt x="4" y="20"/>
                    </a:lnTo>
                    <a:lnTo>
                      <a:pt x="10" y="18"/>
                    </a:lnTo>
                    <a:lnTo>
                      <a:pt x="20" y="16"/>
                    </a:lnTo>
                    <a:lnTo>
                      <a:pt x="26" y="18"/>
                    </a:lnTo>
                    <a:lnTo>
                      <a:pt x="32"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19" name="Freeform 168"/>
              <p:cNvSpPr>
                <a:spLocks/>
              </p:cNvSpPr>
              <p:nvPr/>
            </p:nvSpPr>
            <p:spPr bwMode="auto">
              <a:xfrm>
                <a:off x="4818861" y="3327809"/>
                <a:ext cx="13837" cy="43805"/>
              </a:xfrm>
              <a:custGeom>
                <a:avLst/>
                <a:gdLst>
                  <a:gd name="T0" fmla="*/ 0 w 10"/>
                  <a:gd name="T1" fmla="*/ 2147483647 h 28"/>
                  <a:gd name="T2" fmla="*/ 0 w 10"/>
                  <a:gd name="T3" fmla="*/ 2147483647 h 28"/>
                  <a:gd name="T4" fmla="*/ 2147483647 w 10"/>
                  <a:gd name="T5" fmla="*/ 2147483647 h 28"/>
                  <a:gd name="T6" fmla="*/ 2147483647 w 10"/>
                  <a:gd name="T7" fmla="*/ 0 h 28"/>
                  <a:gd name="T8" fmla="*/ 2147483647 w 10"/>
                  <a:gd name="T9" fmla="*/ 2147483647 h 28"/>
                  <a:gd name="T10" fmla="*/ 2147483647 w 10"/>
                  <a:gd name="T11" fmla="*/ 2147483647 h 28"/>
                  <a:gd name="T12" fmla="*/ 2147483647 w 10"/>
                  <a:gd name="T13" fmla="*/ 2147483647 h 28"/>
                  <a:gd name="T14" fmla="*/ 0 w 10"/>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28"/>
                  <a:gd name="T26" fmla="*/ 10 w 10"/>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28">
                    <a:moveTo>
                      <a:pt x="0" y="28"/>
                    </a:moveTo>
                    <a:lnTo>
                      <a:pt x="0" y="12"/>
                    </a:lnTo>
                    <a:lnTo>
                      <a:pt x="2" y="6"/>
                    </a:lnTo>
                    <a:lnTo>
                      <a:pt x="6" y="0"/>
                    </a:lnTo>
                    <a:lnTo>
                      <a:pt x="8" y="6"/>
                    </a:lnTo>
                    <a:lnTo>
                      <a:pt x="10" y="10"/>
                    </a:lnTo>
                    <a:lnTo>
                      <a:pt x="10" y="28"/>
                    </a:lnTo>
                    <a:lnTo>
                      <a:pt x="0"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0" name="Freeform 169"/>
              <p:cNvSpPr>
                <a:spLocks/>
              </p:cNvSpPr>
              <p:nvPr/>
            </p:nvSpPr>
            <p:spPr bwMode="auto">
              <a:xfrm>
                <a:off x="4798104" y="3378251"/>
                <a:ext cx="40359" cy="62390"/>
              </a:xfrm>
              <a:custGeom>
                <a:avLst/>
                <a:gdLst>
                  <a:gd name="T0" fmla="*/ 2147483647 w 28"/>
                  <a:gd name="T1" fmla="*/ 2147483647 h 40"/>
                  <a:gd name="T2" fmla="*/ 2147483647 w 28"/>
                  <a:gd name="T3" fmla="*/ 2147483647 h 40"/>
                  <a:gd name="T4" fmla="*/ 2147483647 w 28"/>
                  <a:gd name="T5" fmla="*/ 0 h 40"/>
                  <a:gd name="T6" fmla="*/ 2147483647 w 28"/>
                  <a:gd name="T7" fmla="*/ 2147483647 h 40"/>
                  <a:gd name="T8" fmla="*/ 2147483647 w 28"/>
                  <a:gd name="T9" fmla="*/ 2147483647 h 40"/>
                  <a:gd name="T10" fmla="*/ 2147483647 w 28"/>
                  <a:gd name="T11" fmla="*/ 2147483647 h 40"/>
                  <a:gd name="T12" fmla="*/ 2147483647 w 28"/>
                  <a:gd name="T13" fmla="*/ 2147483647 h 40"/>
                  <a:gd name="T14" fmla="*/ 2147483647 w 28"/>
                  <a:gd name="T15" fmla="*/ 2147483647 h 40"/>
                  <a:gd name="T16" fmla="*/ 2147483647 w 28"/>
                  <a:gd name="T17" fmla="*/ 2147483647 h 40"/>
                  <a:gd name="T18" fmla="*/ 2147483647 w 28"/>
                  <a:gd name="T19" fmla="*/ 2147483647 h 40"/>
                  <a:gd name="T20" fmla="*/ 2147483647 w 28"/>
                  <a:gd name="T21" fmla="*/ 2147483647 h 40"/>
                  <a:gd name="T22" fmla="*/ 2147483647 w 28"/>
                  <a:gd name="T23" fmla="*/ 2147483647 h 40"/>
                  <a:gd name="T24" fmla="*/ 2147483647 w 28"/>
                  <a:gd name="T25" fmla="*/ 2147483647 h 40"/>
                  <a:gd name="T26" fmla="*/ 2147483647 w 28"/>
                  <a:gd name="T27" fmla="*/ 2147483647 h 40"/>
                  <a:gd name="T28" fmla="*/ 0 w 28"/>
                  <a:gd name="T29" fmla="*/ 2147483647 h 40"/>
                  <a:gd name="T30" fmla="*/ 2147483647 w 28"/>
                  <a:gd name="T31" fmla="*/ 2147483647 h 40"/>
                  <a:gd name="T32" fmla="*/ 2147483647 w 28"/>
                  <a:gd name="T33" fmla="*/ 2147483647 h 40"/>
                  <a:gd name="T34" fmla="*/ 2147483647 w 28"/>
                  <a:gd name="T35" fmla="*/ 2147483647 h 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
                  <a:gd name="T55" fmla="*/ 0 h 40"/>
                  <a:gd name="T56" fmla="*/ 28 w 28"/>
                  <a:gd name="T57" fmla="*/ 40 h 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 h="40">
                    <a:moveTo>
                      <a:pt x="12" y="8"/>
                    </a:moveTo>
                    <a:lnTo>
                      <a:pt x="16" y="4"/>
                    </a:lnTo>
                    <a:lnTo>
                      <a:pt x="20" y="0"/>
                    </a:lnTo>
                    <a:lnTo>
                      <a:pt x="24" y="4"/>
                    </a:lnTo>
                    <a:lnTo>
                      <a:pt x="28" y="8"/>
                    </a:lnTo>
                    <a:lnTo>
                      <a:pt x="28" y="34"/>
                    </a:lnTo>
                    <a:lnTo>
                      <a:pt x="24" y="36"/>
                    </a:lnTo>
                    <a:lnTo>
                      <a:pt x="20" y="38"/>
                    </a:lnTo>
                    <a:lnTo>
                      <a:pt x="14" y="40"/>
                    </a:lnTo>
                    <a:lnTo>
                      <a:pt x="10" y="36"/>
                    </a:lnTo>
                    <a:lnTo>
                      <a:pt x="10" y="34"/>
                    </a:lnTo>
                    <a:lnTo>
                      <a:pt x="10" y="30"/>
                    </a:lnTo>
                    <a:lnTo>
                      <a:pt x="10" y="14"/>
                    </a:lnTo>
                    <a:lnTo>
                      <a:pt x="4" y="12"/>
                    </a:lnTo>
                    <a:lnTo>
                      <a:pt x="0" y="8"/>
                    </a:lnTo>
                    <a:lnTo>
                      <a:pt x="4" y="6"/>
                    </a:lnTo>
                    <a:lnTo>
                      <a:pt x="8" y="6"/>
                    </a:lnTo>
                    <a:lnTo>
                      <a:pt x="12"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1" name="Freeform 170"/>
              <p:cNvSpPr>
                <a:spLocks/>
              </p:cNvSpPr>
              <p:nvPr/>
            </p:nvSpPr>
            <p:spPr bwMode="auto">
              <a:xfrm>
                <a:off x="4904191" y="3465863"/>
                <a:ext cx="58808" cy="38495"/>
              </a:xfrm>
              <a:custGeom>
                <a:avLst/>
                <a:gdLst>
                  <a:gd name="T0" fmla="*/ 2147483647 w 41"/>
                  <a:gd name="T1" fmla="*/ 2147483647 h 24"/>
                  <a:gd name="T2" fmla="*/ 2147483647 w 41"/>
                  <a:gd name="T3" fmla="*/ 2147483647 h 24"/>
                  <a:gd name="T4" fmla="*/ 2147483647 w 41"/>
                  <a:gd name="T5" fmla="*/ 2147483647 h 24"/>
                  <a:gd name="T6" fmla="*/ 2147483647 w 41"/>
                  <a:gd name="T7" fmla="*/ 2147483647 h 24"/>
                  <a:gd name="T8" fmla="*/ 2147483647 w 41"/>
                  <a:gd name="T9" fmla="*/ 2147483647 h 24"/>
                  <a:gd name="T10" fmla="*/ 2147483647 w 41"/>
                  <a:gd name="T11" fmla="*/ 2147483647 h 24"/>
                  <a:gd name="T12" fmla="*/ 2147483647 w 41"/>
                  <a:gd name="T13" fmla="*/ 2147483647 h 24"/>
                  <a:gd name="T14" fmla="*/ 2147483647 w 41"/>
                  <a:gd name="T15" fmla="*/ 2147483647 h 24"/>
                  <a:gd name="T16" fmla="*/ 0 w 41"/>
                  <a:gd name="T17" fmla="*/ 2147483647 h 24"/>
                  <a:gd name="T18" fmla="*/ 0 w 41"/>
                  <a:gd name="T19" fmla="*/ 2147483647 h 24"/>
                  <a:gd name="T20" fmla="*/ 2147483647 w 41"/>
                  <a:gd name="T21" fmla="*/ 0 h 24"/>
                  <a:gd name="T22" fmla="*/ 2147483647 w 41"/>
                  <a:gd name="T23" fmla="*/ 0 h 24"/>
                  <a:gd name="T24" fmla="*/ 2147483647 w 41"/>
                  <a:gd name="T25" fmla="*/ 2147483647 h 24"/>
                  <a:gd name="T26" fmla="*/ 2147483647 w 41"/>
                  <a:gd name="T27" fmla="*/ 2147483647 h 24"/>
                  <a:gd name="T28" fmla="*/ 2147483647 w 41"/>
                  <a:gd name="T29" fmla="*/ 2147483647 h 24"/>
                  <a:gd name="T30" fmla="*/ 2147483647 w 41"/>
                  <a:gd name="T31" fmla="*/ 0 h 24"/>
                  <a:gd name="T32" fmla="*/ 2147483647 w 41"/>
                  <a:gd name="T33" fmla="*/ 2147483647 h 24"/>
                  <a:gd name="T34" fmla="*/ 2147483647 w 41"/>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
                  <a:gd name="T55" fmla="*/ 0 h 24"/>
                  <a:gd name="T56" fmla="*/ 41 w 41"/>
                  <a:gd name="T57" fmla="*/ 24 h 2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 h="24">
                    <a:moveTo>
                      <a:pt x="41" y="12"/>
                    </a:moveTo>
                    <a:lnTo>
                      <a:pt x="39" y="16"/>
                    </a:lnTo>
                    <a:lnTo>
                      <a:pt x="39" y="18"/>
                    </a:lnTo>
                    <a:lnTo>
                      <a:pt x="39" y="22"/>
                    </a:lnTo>
                    <a:lnTo>
                      <a:pt x="39" y="24"/>
                    </a:lnTo>
                    <a:lnTo>
                      <a:pt x="31" y="22"/>
                    </a:lnTo>
                    <a:lnTo>
                      <a:pt x="17" y="16"/>
                    </a:lnTo>
                    <a:lnTo>
                      <a:pt x="4" y="10"/>
                    </a:lnTo>
                    <a:lnTo>
                      <a:pt x="0" y="6"/>
                    </a:lnTo>
                    <a:lnTo>
                      <a:pt x="0" y="2"/>
                    </a:lnTo>
                    <a:lnTo>
                      <a:pt x="2" y="0"/>
                    </a:lnTo>
                    <a:lnTo>
                      <a:pt x="9" y="0"/>
                    </a:lnTo>
                    <a:lnTo>
                      <a:pt x="19" y="2"/>
                    </a:lnTo>
                    <a:lnTo>
                      <a:pt x="27" y="4"/>
                    </a:lnTo>
                    <a:lnTo>
                      <a:pt x="33" y="2"/>
                    </a:lnTo>
                    <a:lnTo>
                      <a:pt x="41" y="0"/>
                    </a:lnTo>
                    <a:lnTo>
                      <a:pt x="41" y="4"/>
                    </a:lnTo>
                    <a:lnTo>
                      <a:pt x="41"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2" name="Freeform 171"/>
              <p:cNvSpPr>
                <a:spLocks/>
              </p:cNvSpPr>
              <p:nvPr/>
            </p:nvSpPr>
            <p:spPr bwMode="auto">
              <a:xfrm>
                <a:off x="4832698" y="2952143"/>
                <a:ext cx="34594" cy="45133"/>
              </a:xfrm>
              <a:custGeom>
                <a:avLst/>
                <a:gdLst>
                  <a:gd name="T0" fmla="*/ 2147483647 w 24"/>
                  <a:gd name="T1" fmla="*/ 2147483647 h 30"/>
                  <a:gd name="T2" fmla="*/ 2147483647 w 24"/>
                  <a:gd name="T3" fmla="*/ 2147483647 h 30"/>
                  <a:gd name="T4" fmla="*/ 2147483647 w 24"/>
                  <a:gd name="T5" fmla="*/ 2147483647 h 30"/>
                  <a:gd name="T6" fmla="*/ 2147483647 w 24"/>
                  <a:gd name="T7" fmla="*/ 2147483647 h 30"/>
                  <a:gd name="T8" fmla="*/ 2147483647 w 24"/>
                  <a:gd name="T9" fmla="*/ 2147483647 h 30"/>
                  <a:gd name="T10" fmla="*/ 2147483647 w 24"/>
                  <a:gd name="T11" fmla="*/ 2147483647 h 30"/>
                  <a:gd name="T12" fmla="*/ 2147483647 w 24"/>
                  <a:gd name="T13" fmla="*/ 2147483647 h 30"/>
                  <a:gd name="T14" fmla="*/ 2147483647 w 24"/>
                  <a:gd name="T15" fmla="*/ 2147483647 h 30"/>
                  <a:gd name="T16" fmla="*/ 2147483647 w 24"/>
                  <a:gd name="T17" fmla="*/ 2147483647 h 30"/>
                  <a:gd name="T18" fmla="*/ 2147483647 w 24"/>
                  <a:gd name="T19" fmla="*/ 2147483647 h 30"/>
                  <a:gd name="T20" fmla="*/ 2147483647 w 24"/>
                  <a:gd name="T21" fmla="*/ 2147483647 h 30"/>
                  <a:gd name="T22" fmla="*/ 2147483647 w 24"/>
                  <a:gd name="T23" fmla="*/ 2147483647 h 30"/>
                  <a:gd name="T24" fmla="*/ 2147483647 w 24"/>
                  <a:gd name="T25" fmla="*/ 2147483647 h 30"/>
                  <a:gd name="T26" fmla="*/ 2147483647 w 24"/>
                  <a:gd name="T27" fmla="*/ 2147483647 h 30"/>
                  <a:gd name="T28" fmla="*/ 0 w 24"/>
                  <a:gd name="T29" fmla="*/ 2147483647 h 30"/>
                  <a:gd name="T30" fmla="*/ 0 w 24"/>
                  <a:gd name="T31" fmla="*/ 2147483647 h 30"/>
                  <a:gd name="T32" fmla="*/ 2147483647 w 24"/>
                  <a:gd name="T33" fmla="*/ 2147483647 h 30"/>
                  <a:gd name="T34" fmla="*/ 2147483647 w 24"/>
                  <a:gd name="T35" fmla="*/ 0 h 30"/>
                  <a:gd name="T36" fmla="*/ 2147483647 w 24"/>
                  <a:gd name="T37" fmla="*/ 0 h 30"/>
                  <a:gd name="T38" fmla="*/ 2147483647 w 24"/>
                  <a:gd name="T39" fmla="*/ 0 h 30"/>
                  <a:gd name="T40" fmla="*/ 2147483647 w 24"/>
                  <a:gd name="T41" fmla="*/ 2147483647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30"/>
                  <a:gd name="T65" fmla="*/ 24 w 24"/>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30">
                    <a:moveTo>
                      <a:pt x="12" y="4"/>
                    </a:moveTo>
                    <a:lnTo>
                      <a:pt x="12" y="12"/>
                    </a:lnTo>
                    <a:lnTo>
                      <a:pt x="18" y="8"/>
                    </a:lnTo>
                    <a:lnTo>
                      <a:pt x="24" y="4"/>
                    </a:lnTo>
                    <a:lnTo>
                      <a:pt x="24" y="16"/>
                    </a:lnTo>
                    <a:lnTo>
                      <a:pt x="22" y="20"/>
                    </a:lnTo>
                    <a:lnTo>
                      <a:pt x="18" y="26"/>
                    </a:lnTo>
                    <a:lnTo>
                      <a:pt x="16" y="30"/>
                    </a:lnTo>
                    <a:lnTo>
                      <a:pt x="14" y="30"/>
                    </a:lnTo>
                    <a:lnTo>
                      <a:pt x="14" y="28"/>
                    </a:lnTo>
                    <a:lnTo>
                      <a:pt x="12" y="24"/>
                    </a:lnTo>
                    <a:lnTo>
                      <a:pt x="10" y="20"/>
                    </a:lnTo>
                    <a:lnTo>
                      <a:pt x="6" y="14"/>
                    </a:lnTo>
                    <a:lnTo>
                      <a:pt x="2" y="10"/>
                    </a:lnTo>
                    <a:lnTo>
                      <a:pt x="0" y="6"/>
                    </a:lnTo>
                    <a:lnTo>
                      <a:pt x="0" y="4"/>
                    </a:lnTo>
                    <a:lnTo>
                      <a:pt x="2" y="2"/>
                    </a:lnTo>
                    <a:lnTo>
                      <a:pt x="4" y="0"/>
                    </a:lnTo>
                    <a:lnTo>
                      <a:pt x="6" y="0"/>
                    </a:lnTo>
                    <a:lnTo>
                      <a:pt x="8" y="0"/>
                    </a:lnTo>
                    <a:lnTo>
                      <a:pt x="12"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3" name="Freeform 172"/>
              <p:cNvSpPr>
                <a:spLocks/>
              </p:cNvSpPr>
              <p:nvPr/>
            </p:nvSpPr>
            <p:spPr bwMode="auto">
              <a:xfrm>
                <a:off x="4832698" y="2618954"/>
                <a:ext cx="217938" cy="357082"/>
              </a:xfrm>
              <a:custGeom>
                <a:avLst/>
                <a:gdLst>
                  <a:gd name="T0" fmla="*/ 2147483647 w 149"/>
                  <a:gd name="T1" fmla="*/ 2147483647 h 224"/>
                  <a:gd name="T2" fmla="*/ 2147483647 w 149"/>
                  <a:gd name="T3" fmla="*/ 2147483647 h 224"/>
                  <a:gd name="T4" fmla="*/ 2147483647 w 149"/>
                  <a:gd name="T5" fmla="*/ 2147483647 h 224"/>
                  <a:gd name="T6" fmla="*/ 2147483647 w 149"/>
                  <a:gd name="T7" fmla="*/ 2147483647 h 224"/>
                  <a:gd name="T8" fmla="*/ 2147483647 w 149"/>
                  <a:gd name="T9" fmla="*/ 2147483647 h 224"/>
                  <a:gd name="T10" fmla="*/ 2147483647 w 149"/>
                  <a:gd name="T11" fmla="*/ 2147483647 h 224"/>
                  <a:gd name="T12" fmla="*/ 2147483647 w 149"/>
                  <a:gd name="T13" fmla="*/ 2147483647 h 224"/>
                  <a:gd name="T14" fmla="*/ 2147483647 w 149"/>
                  <a:gd name="T15" fmla="*/ 2147483647 h 224"/>
                  <a:gd name="T16" fmla="*/ 2147483647 w 149"/>
                  <a:gd name="T17" fmla="*/ 2147483647 h 224"/>
                  <a:gd name="T18" fmla="*/ 2147483647 w 149"/>
                  <a:gd name="T19" fmla="*/ 2147483647 h 224"/>
                  <a:gd name="T20" fmla="*/ 2147483647 w 149"/>
                  <a:gd name="T21" fmla="*/ 2147483647 h 224"/>
                  <a:gd name="T22" fmla="*/ 2147483647 w 149"/>
                  <a:gd name="T23" fmla="*/ 2147483647 h 224"/>
                  <a:gd name="T24" fmla="*/ 2147483647 w 149"/>
                  <a:gd name="T25" fmla="*/ 2147483647 h 224"/>
                  <a:gd name="T26" fmla="*/ 2147483647 w 149"/>
                  <a:gd name="T27" fmla="*/ 2147483647 h 224"/>
                  <a:gd name="T28" fmla="*/ 2147483647 w 149"/>
                  <a:gd name="T29" fmla="*/ 2147483647 h 224"/>
                  <a:gd name="T30" fmla="*/ 2147483647 w 149"/>
                  <a:gd name="T31" fmla="*/ 2147483647 h 224"/>
                  <a:gd name="T32" fmla="*/ 0 w 149"/>
                  <a:gd name="T33" fmla="*/ 2147483647 h 224"/>
                  <a:gd name="T34" fmla="*/ 2147483647 w 149"/>
                  <a:gd name="T35" fmla="*/ 2147483647 h 224"/>
                  <a:gd name="T36" fmla="*/ 2147483647 w 149"/>
                  <a:gd name="T37" fmla="*/ 2147483647 h 224"/>
                  <a:gd name="T38" fmla="*/ 2147483647 w 149"/>
                  <a:gd name="T39" fmla="*/ 2147483647 h 224"/>
                  <a:gd name="T40" fmla="*/ 2147483647 w 149"/>
                  <a:gd name="T41" fmla="*/ 2147483647 h 224"/>
                  <a:gd name="T42" fmla="*/ 2147483647 w 149"/>
                  <a:gd name="T43" fmla="*/ 2147483647 h 224"/>
                  <a:gd name="T44" fmla="*/ 2147483647 w 149"/>
                  <a:gd name="T45" fmla="*/ 2147483647 h 224"/>
                  <a:gd name="T46" fmla="*/ 2147483647 w 149"/>
                  <a:gd name="T47" fmla="*/ 2147483647 h 224"/>
                  <a:gd name="T48" fmla="*/ 2147483647 w 149"/>
                  <a:gd name="T49" fmla="*/ 2147483647 h 224"/>
                  <a:gd name="T50" fmla="*/ 2147483647 w 149"/>
                  <a:gd name="T51" fmla="*/ 2147483647 h 224"/>
                  <a:gd name="T52" fmla="*/ 2147483647 w 149"/>
                  <a:gd name="T53" fmla="*/ 2147483647 h 224"/>
                  <a:gd name="T54" fmla="*/ 2147483647 w 149"/>
                  <a:gd name="T55" fmla="*/ 2147483647 h 224"/>
                  <a:gd name="T56" fmla="*/ 2147483647 w 149"/>
                  <a:gd name="T57" fmla="*/ 2147483647 h 224"/>
                  <a:gd name="T58" fmla="*/ 2147483647 w 149"/>
                  <a:gd name="T59" fmla="*/ 2147483647 h 224"/>
                  <a:gd name="T60" fmla="*/ 2147483647 w 149"/>
                  <a:gd name="T61" fmla="*/ 2147483647 h 224"/>
                  <a:gd name="T62" fmla="*/ 2147483647 w 149"/>
                  <a:gd name="T63" fmla="*/ 2147483647 h 224"/>
                  <a:gd name="T64" fmla="*/ 2147483647 w 149"/>
                  <a:gd name="T65" fmla="*/ 2147483647 h 224"/>
                  <a:gd name="T66" fmla="*/ 2147483647 w 149"/>
                  <a:gd name="T67" fmla="*/ 2147483647 h 224"/>
                  <a:gd name="T68" fmla="*/ 2147483647 w 149"/>
                  <a:gd name="T69" fmla="*/ 2147483647 h 224"/>
                  <a:gd name="T70" fmla="*/ 2147483647 w 149"/>
                  <a:gd name="T71" fmla="*/ 2147483647 h 224"/>
                  <a:gd name="T72" fmla="*/ 2147483647 w 149"/>
                  <a:gd name="T73" fmla="*/ 2147483647 h 224"/>
                  <a:gd name="T74" fmla="*/ 2147483647 w 149"/>
                  <a:gd name="T75" fmla="*/ 2147483647 h 224"/>
                  <a:gd name="T76" fmla="*/ 2147483647 w 149"/>
                  <a:gd name="T77" fmla="*/ 2147483647 h 224"/>
                  <a:gd name="T78" fmla="*/ 2147483647 w 149"/>
                  <a:gd name="T79" fmla="*/ 2147483647 h 224"/>
                  <a:gd name="T80" fmla="*/ 2147483647 w 149"/>
                  <a:gd name="T81" fmla="*/ 2147483647 h 2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
                  <a:gd name="T124" fmla="*/ 0 h 224"/>
                  <a:gd name="T125" fmla="*/ 149 w 149"/>
                  <a:gd name="T126" fmla="*/ 224 h 2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 h="224">
                    <a:moveTo>
                      <a:pt x="149" y="56"/>
                    </a:moveTo>
                    <a:lnTo>
                      <a:pt x="145" y="44"/>
                    </a:lnTo>
                    <a:lnTo>
                      <a:pt x="143" y="36"/>
                    </a:lnTo>
                    <a:lnTo>
                      <a:pt x="141" y="28"/>
                    </a:lnTo>
                    <a:lnTo>
                      <a:pt x="137" y="16"/>
                    </a:lnTo>
                    <a:lnTo>
                      <a:pt x="131" y="10"/>
                    </a:lnTo>
                    <a:lnTo>
                      <a:pt x="121" y="8"/>
                    </a:lnTo>
                    <a:lnTo>
                      <a:pt x="113" y="4"/>
                    </a:lnTo>
                    <a:lnTo>
                      <a:pt x="105" y="0"/>
                    </a:lnTo>
                    <a:lnTo>
                      <a:pt x="97" y="4"/>
                    </a:lnTo>
                    <a:lnTo>
                      <a:pt x="89" y="6"/>
                    </a:lnTo>
                    <a:lnTo>
                      <a:pt x="77" y="6"/>
                    </a:lnTo>
                    <a:lnTo>
                      <a:pt x="65" y="8"/>
                    </a:lnTo>
                    <a:lnTo>
                      <a:pt x="59" y="12"/>
                    </a:lnTo>
                    <a:lnTo>
                      <a:pt x="50" y="22"/>
                    </a:lnTo>
                    <a:lnTo>
                      <a:pt x="42" y="32"/>
                    </a:lnTo>
                    <a:lnTo>
                      <a:pt x="36" y="42"/>
                    </a:lnTo>
                    <a:lnTo>
                      <a:pt x="32" y="54"/>
                    </a:lnTo>
                    <a:lnTo>
                      <a:pt x="30" y="64"/>
                    </a:lnTo>
                    <a:lnTo>
                      <a:pt x="30" y="76"/>
                    </a:lnTo>
                    <a:lnTo>
                      <a:pt x="22" y="76"/>
                    </a:lnTo>
                    <a:lnTo>
                      <a:pt x="12" y="76"/>
                    </a:lnTo>
                    <a:lnTo>
                      <a:pt x="8" y="78"/>
                    </a:lnTo>
                    <a:lnTo>
                      <a:pt x="6" y="82"/>
                    </a:lnTo>
                    <a:lnTo>
                      <a:pt x="4" y="86"/>
                    </a:lnTo>
                    <a:lnTo>
                      <a:pt x="4" y="90"/>
                    </a:lnTo>
                    <a:lnTo>
                      <a:pt x="4" y="98"/>
                    </a:lnTo>
                    <a:lnTo>
                      <a:pt x="8" y="108"/>
                    </a:lnTo>
                    <a:lnTo>
                      <a:pt x="12" y="122"/>
                    </a:lnTo>
                    <a:lnTo>
                      <a:pt x="12" y="130"/>
                    </a:lnTo>
                    <a:lnTo>
                      <a:pt x="12" y="132"/>
                    </a:lnTo>
                    <a:lnTo>
                      <a:pt x="14" y="134"/>
                    </a:lnTo>
                    <a:lnTo>
                      <a:pt x="20" y="138"/>
                    </a:lnTo>
                    <a:lnTo>
                      <a:pt x="0" y="168"/>
                    </a:lnTo>
                    <a:lnTo>
                      <a:pt x="4" y="172"/>
                    </a:lnTo>
                    <a:lnTo>
                      <a:pt x="14" y="182"/>
                    </a:lnTo>
                    <a:lnTo>
                      <a:pt x="28" y="202"/>
                    </a:lnTo>
                    <a:lnTo>
                      <a:pt x="30" y="204"/>
                    </a:lnTo>
                    <a:lnTo>
                      <a:pt x="30" y="208"/>
                    </a:lnTo>
                    <a:lnTo>
                      <a:pt x="28" y="216"/>
                    </a:lnTo>
                    <a:lnTo>
                      <a:pt x="30" y="218"/>
                    </a:lnTo>
                    <a:lnTo>
                      <a:pt x="30" y="222"/>
                    </a:lnTo>
                    <a:lnTo>
                      <a:pt x="32" y="224"/>
                    </a:lnTo>
                    <a:lnTo>
                      <a:pt x="38" y="224"/>
                    </a:lnTo>
                    <a:lnTo>
                      <a:pt x="50" y="224"/>
                    </a:lnTo>
                    <a:lnTo>
                      <a:pt x="52" y="216"/>
                    </a:lnTo>
                    <a:lnTo>
                      <a:pt x="57" y="214"/>
                    </a:lnTo>
                    <a:lnTo>
                      <a:pt x="63" y="212"/>
                    </a:lnTo>
                    <a:lnTo>
                      <a:pt x="73" y="212"/>
                    </a:lnTo>
                    <a:lnTo>
                      <a:pt x="73" y="208"/>
                    </a:lnTo>
                    <a:lnTo>
                      <a:pt x="79" y="208"/>
                    </a:lnTo>
                    <a:lnTo>
                      <a:pt x="81" y="204"/>
                    </a:lnTo>
                    <a:lnTo>
                      <a:pt x="81" y="200"/>
                    </a:lnTo>
                    <a:lnTo>
                      <a:pt x="83" y="200"/>
                    </a:lnTo>
                    <a:lnTo>
                      <a:pt x="79" y="196"/>
                    </a:lnTo>
                    <a:lnTo>
                      <a:pt x="79" y="170"/>
                    </a:lnTo>
                    <a:lnTo>
                      <a:pt x="85" y="166"/>
                    </a:lnTo>
                    <a:lnTo>
                      <a:pt x="89" y="164"/>
                    </a:lnTo>
                    <a:lnTo>
                      <a:pt x="95" y="160"/>
                    </a:lnTo>
                    <a:lnTo>
                      <a:pt x="99" y="156"/>
                    </a:lnTo>
                    <a:lnTo>
                      <a:pt x="79" y="156"/>
                    </a:lnTo>
                    <a:lnTo>
                      <a:pt x="95" y="154"/>
                    </a:lnTo>
                    <a:lnTo>
                      <a:pt x="101" y="152"/>
                    </a:lnTo>
                    <a:lnTo>
                      <a:pt x="105" y="150"/>
                    </a:lnTo>
                    <a:lnTo>
                      <a:pt x="105" y="146"/>
                    </a:lnTo>
                    <a:lnTo>
                      <a:pt x="87" y="140"/>
                    </a:lnTo>
                    <a:lnTo>
                      <a:pt x="81" y="134"/>
                    </a:lnTo>
                    <a:lnTo>
                      <a:pt x="79" y="130"/>
                    </a:lnTo>
                    <a:lnTo>
                      <a:pt x="77" y="124"/>
                    </a:lnTo>
                    <a:lnTo>
                      <a:pt x="79" y="114"/>
                    </a:lnTo>
                    <a:lnTo>
                      <a:pt x="85" y="104"/>
                    </a:lnTo>
                    <a:lnTo>
                      <a:pt x="91" y="98"/>
                    </a:lnTo>
                    <a:lnTo>
                      <a:pt x="99" y="92"/>
                    </a:lnTo>
                    <a:lnTo>
                      <a:pt x="113" y="84"/>
                    </a:lnTo>
                    <a:lnTo>
                      <a:pt x="119" y="78"/>
                    </a:lnTo>
                    <a:lnTo>
                      <a:pt x="121" y="72"/>
                    </a:lnTo>
                    <a:lnTo>
                      <a:pt x="121" y="66"/>
                    </a:lnTo>
                    <a:lnTo>
                      <a:pt x="121" y="62"/>
                    </a:lnTo>
                    <a:lnTo>
                      <a:pt x="123" y="60"/>
                    </a:lnTo>
                    <a:lnTo>
                      <a:pt x="129" y="58"/>
                    </a:lnTo>
                    <a:lnTo>
                      <a:pt x="137" y="56"/>
                    </a:lnTo>
                    <a:lnTo>
                      <a:pt x="141" y="56"/>
                    </a:lnTo>
                    <a:lnTo>
                      <a:pt x="149"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4" name="Freeform 173"/>
              <p:cNvSpPr>
                <a:spLocks/>
              </p:cNvSpPr>
              <p:nvPr/>
            </p:nvSpPr>
            <p:spPr bwMode="auto">
              <a:xfrm>
                <a:off x="4721999" y="2567185"/>
                <a:ext cx="430110" cy="339826"/>
              </a:xfrm>
              <a:custGeom>
                <a:avLst/>
                <a:gdLst>
                  <a:gd name="T0" fmla="*/ 2147483647 w 295"/>
                  <a:gd name="T1" fmla="*/ 2147483647 h 214"/>
                  <a:gd name="T2" fmla="*/ 2147483647 w 295"/>
                  <a:gd name="T3" fmla="*/ 2147483647 h 214"/>
                  <a:gd name="T4" fmla="*/ 2147483647 w 295"/>
                  <a:gd name="T5" fmla="*/ 2147483647 h 214"/>
                  <a:gd name="T6" fmla="*/ 2147483647 w 295"/>
                  <a:gd name="T7" fmla="*/ 2147483647 h 214"/>
                  <a:gd name="T8" fmla="*/ 2147483647 w 295"/>
                  <a:gd name="T9" fmla="*/ 2147483647 h 214"/>
                  <a:gd name="T10" fmla="*/ 2147483647 w 295"/>
                  <a:gd name="T11" fmla="*/ 2147483647 h 214"/>
                  <a:gd name="T12" fmla="*/ 2147483647 w 295"/>
                  <a:gd name="T13" fmla="*/ 2147483647 h 214"/>
                  <a:gd name="T14" fmla="*/ 2147483647 w 295"/>
                  <a:gd name="T15" fmla="*/ 2147483647 h 214"/>
                  <a:gd name="T16" fmla="*/ 2147483647 w 295"/>
                  <a:gd name="T17" fmla="*/ 2147483647 h 214"/>
                  <a:gd name="T18" fmla="*/ 2147483647 w 295"/>
                  <a:gd name="T19" fmla="*/ 2147483647 h 214"/>
                  <a:gd name="T20" fmla="*/ 2147483647 w 295"/>
                  <a:gd name="T21" fmla="*/ 2147483647 h 214"/>
                  <a:gd name="T22" fmla="*/ 2147483647 w 295"/>
                  <a:gd name="T23" fmla="*/ 2147483647 h 214"/>
                  <a:gd name="T24" fmla="*/ 2147483647 w 295"/>
                  <a:gd name="T25" fmla="*/ 2147483647 h 214"/>
                  <a:gd name="T26" fmla="*/ 2147483647 w 295"/>
                  <a:gd name="T27" fmla="*/ 2147483647 h 214"/>
                  <a:gd name="T28" fmla="*/ 2147483647 w 295"/>
                  <a:gd name="T29" fmla="*/ 2147483647 h 214"/>
                  <a:gd name="T30" fmla="*/ 2147483647 w 295"/>
                  <a:gd name="T31" fmla="*/ 2147483647 h 214"/>
                  <a:gd name="T32" fmla="*/ 2147483647 w 295"/>
                  <a:gd name="T33" fmla="*/ 2147483647 h 214"/>
                  <a:gd name="T34" fmla="*/ 2147483647 w 295"/>
                  <a:gd name="T35" fmla="*/ 2147483647 h 214"/>
                  <a:gd name="T36" fmla="*/ 2147483647 w 295"/>
                  <a:gd name="T37" fmla="*/ 2147483647 h 214"/>
                  <a:gd name="T38" fmla="*/ 2147483647 w 295"/>
                  <a:gd name="T39" fmla="*/ 2147483647 h 214"/>
                  <a:gd name="T40" fmla="*/ 2147483647 w 295"/>
                  <a:gd name="T41" fmla="*/ 2147483647 h 214"/>
                  <a:gd name="T42" fmla="*/ 2147483647 w 295"/>
                  <a:gd name="T43" fmla="*/ 2147483647 h 214"/>
                  <a:gd name="T44" fmla="*/ 0 w 295"/>
                  <a:gd name="T45" fmla="*/ 2147483647 h 214"/>
                  <a:gd name="T46" fmla="*/ 2147483647 w 295"/>
                  <a:gd name="T47" fmla="*/ 2147483647 h 214"/>
                  <a:gd name="T48" fmla="*/ 2147483647 w 295"/>
                  <a:gd name="T49" fmla="*/ 2147483647 h 214"/>
                  <a:gd name="T50" fmla="*/ 2147483647 w 295"/>
                  <a:gd name="T51" fmla="*/ 2147483647 h 214"/>
                  <a:gd name="T52" fmla="*/ 2147483647 w 295"/>
                  <a:gd name="T53" fmla="*/ 2147483647 h 214"/>
                  <a:gd name="T54" fmla="*/ 2147483647 w 295"/>
                  <a:gd name="T55" fmla="*/ 2147483647 h 214"/>
                  <a:gd name="T56" fmla="*/ 2147483647 w 295"/>
                  <a:gd name="T57" fmla="*/ 2147483647 h 214"/>
                  <a:gd name="T58" fmla="*/ 2147483647 w 295"/>
                  <a:gd name="T59" fmla="*/ 2147483647 h 214"/>
                  <a:gd name="T60" fmla="*/ 2147483647 w 295"/>
                  <a:gd name="T61" fmla="*/ 2147483647 h 214"/>
                  <a:gd name="T62" fmla="*/ 2147483647 w 295"/>
                  <a:gd name="T63" fmla="*/ 2147483647 h 214"/>
                  <a:gd name="T64" fmla="*/ 2147483647 w 295"/>
                  <a:gd name="T65" fmla="*/ 2147483647 h 214"/>
                  <a:gd name="T66" fmla="*/ 2147483647 w 295"/>
                  <a:gd name="T67" fmla="*/ 2147483647 h 214"/>
                  <a:gd name="T68" fmla="*/ 2147483647 w 295"/>
                  <a:gd name="T69" fmla="*/ 2147483647 h 214"/>
                  <a:gd name="T70" fmla="*/ 2147483647 w 295"/>
                  <a:gd name="T71" fmla="*/ 2147483647 h 214"/>
                  <a:gd name="T72" fmla="*/ 2147483647 w 295"/>
                  <a:gd name="T73" fmla="*/ 2147483647 h 214"/>
                  <a:gd name="T74" fmla="*/ 2147483647 w 295"/>
                  <a:gd name="T75" fmla="*/ 2147483647 h 214"/>
                  <a:gd name="T76" fmla="*/ 2147483647 w 295"/>
                  <a:gd name="T77" fmla="*/ 2147483647 h 214"/>
                  <a:gd name="T78" fmla="*/ 2147483647 w 295"/>
                  <a:gd name="T79" fmla="*/ 2147483647 h 214"/>
                  <a:gd name="T80" fmla="*/ 2147483647 w 295"/>
                  <a:gd name="T81" fmla="*/ 2147483647 h 214"/>
                  <a:gd name="T82" fmla="*/ 2147483647 w 295"/>
                  <a:gd name="T83" fmla="*/ 0 h 214"/>
                  <a:gd name="T84" fmla="*/ 2147483647 w 295"/>
                  <a:gd name="T85" fmla="*/ 2147483647 h 214"/>
                  <a:gd name="T86" fmla="*/ 2147483647 w 295"/>
                  <a:gd name="T87" fmla="*/ 2147483647 h 214"/>
                  <a:gd name="T88" fmla="*/ 2147483647 w 295"/>
                  <a:gd name="T89" fmla="*/ 2147483647 h 214"/>
                  <a:gd name="T90" fmla="*/ 2147483647 w 295"/>
                  <a:gd name="T91" fmla="*/ 2147483647 h 214"/>
                  <a:gd name="T92" fmla="*/ 2147483647 w 295"/>
                  <a:gd name="T93" fmla="*/ 2147483647 h 214"/>
                  <a:gd name="T94" fmla="*/ 2147483647 w 295"/>
                  <a:gd name="T95" fmla="*/ 2147483647 h 2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5"/>
                  <a:gd name="T145" fmla="*/ 0 h 214"/>
                  <a:gd name="T146" fmla="*/ 295 w 295"/>
                  <a:gd name="T147" fmla="*/ 214 h 2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5" h="214">
                    <a:moveTo>
                      <a:pt x="285" y="28"/>
                    </a:moveTo>
                    <a:lnTo>
                      <a:pt x="277" y="24"/>
                    </a:lnTo>
                    <a:lnTo>
                      <a:pt x="271" y="20"/>
                    </a:lnTo>
                    <a:lnTo>
                      <a:pt x="263" y="16"/>
                    </a:lnTo>
                    <a:lnTo>
                      <a:pt x="251" y="14"/>
                    </a:lnTo>
                    <a:lnTo>
                      <a:pt x="245" y="16"/>
                    </a:lnTo>
                    <a:lnTo>
                      <a:pt x="243" y="18"/>
                    </a:lnTo>
                    <a:lnTo>
                      <a:pt x="241" y="22"/>
                    </a:lnTo>
                    <a:lnTo>
                      <a:pt x="241" y="28"/>
                    </a:lnTo>
                    <a:lnTo>
                      <a:pt x="239" y="32"/>
                    </a:lnTo>
                    <a:lnTo>
                      <a:pt x="237" y="36"/>
                    </a:lnTo>
                    <a:lnTo>
                      <a:pt x="233" y="40"/>
                    </a:lnTo>
                    <a:lnTo>
                      <a:pt x="227" y="40"/>
                    </a:lnTo>
                    <a:lnTo>
                      <a:pt x="217" y="38"/>
                    </a:lnTo>
                    <a:lnTo>
                      <a:pt x="207" y="34"/>
                    </a:lnTo>
                    <a:lnTo>
                      <a:pt x="197" y="32"/>
                    </a:lnTo>
                    <a:lnTo>
                      <a:pt x="189" y="30"/>
                    </a:lnTo>
                    <a:lnTo>
                      <a:pt x="187" y="30"/>
                    </a:lnTo>
                    <a:lnTo>
                      <a:pt x="185" y="30"/>
                    </a:lnTo>
                    <a:lnTo>
                      <a:pt x="181" y="32"/>
                    </a:lnTo>
                    <a:lnTo>
                      <a:pt x="173" y="36"/>
                    </a:lnTo>
                    <a:lnTo>
                      <a:pt x="165" y="38"/>
                    </a:lnTo>
                    <a:lnTo>
                      <a:pt x="153" y="38"/>
                    </a:lnTo>
                    <a:lnTo>
                      <a:pt x="141" y="40"/>
                    </a:lnTo>
                    <a:lnTo>
                      <a:pt x="135" y="44"/>
                    </a:lnTo>
                    <a:lnTo>
                      <a:pt x="126" y="54"/>
                    </a:lnTo>
                    <a:lnTo>
                      <a:pt x="118" y="64"/>
                    </a:lnTo>
                    <a:lnTo>
                      <a:pt x="112" y="74"/>
                    </a:lnTo>
                    <a:lnTo>
                      <a:pt x="108" y="86"/>
                    </a:lnTo>
                    <a:lnTo>
                      <a:pt x="106" y="96"/>
                    </a:lnTo>
                    <a:lnTo>
                      <a:pt x="106" y="108"/>
                    </a:lnTo>
                    <a:lnTo>
                      <a:pt x="98" y="108"/>
                    </a:lnTo>
                    <a:lnTo>
                      <a:pt x="88" y="108"/>
                    </a:lnTo>
                    <a:lnTo>
                      <a:pt x="84" y="110"/>
                    </a:lnTo>
                    <a:lnTo>
                      <a:pt x="82" y="114"/>
                    </a:lnTo>
                    <a:lnTo>
                      <a:pt x="80" y="118"/>
                    </a:lnTo>
                    <a:lnTo>
                      <a:pt x="80" y="122"/>
                    </a:lnTo>
                    <a:lnTo>
                      <a:pt x="80" y="130"/>
                    </a:lnTo>
                    <a:lnTo>
                      <a:pt x="84" y="140"/>
                    </a:lnTo>
                    <a:lnTo>
                      <a:pt x="88" y="154"/>
                    </a:lnTo>
                    <a:lnTo>
                      <a:pt x="88" y="162"/>
                    </a:lnTo>
                    <a:lnTo>
                      <a:pt x="88" y="164"/>
                    </a:lnTo>
                    <a:lnTo>
                      <a:pt x="90" y="166"/>
                    </a:lnTo>
                    <a:lnTo>
                      <a:pt x="96" y="170"/>
                    </a:lnTo>
                    <a:lnTo>
                      <a:pt x="76" y="200"/>
                    </a:lnTo>
                    <a:lnTo>
                      <a:pt x="70" y="198"/>
                    </a:lnTo>
                    <a:lnTo>
                      <a:pt x="68" y="196"/>
                    </a:lnTo>
                    <a:lnTo>
                      <a:pt x="64" y="188"/>
                    </a:lnTo>
                    <a:lnTo>
                      <a:pt x="62" y="192"/>
                    </a:lnTo>
                    <a:lnTo>
                      <a:pt x="62" y="196"/>
                    </a:lnTo>
                    <a:lnTo>
                      <a:pt x="50" y="206"/>
                    </a:lnTo>
                    <a:lnTo>
                      <a:pt x="42" y="210"/>
                    </a:lnTo>
                    <a:lnTo>
                      <a:pt x="36" y="214"/>
                    </a:lnTo>
                    <a:lnTo>
                      <a:pt x="26" y="212"/>
                    </a:lnTo>
                    <a:lnTo>
                      <a:pt x="18" y="208"/>
                    </a:lnTo>
                    <a:lnTo>
                      <a:pt x="10" y="204"/>
                    </a:lnTo>
                    <a:lnTo>
                      <a:pt x="8" y="202"/>
                    </a:lnTo>
                    <a:lnTo>
                      <a:pt x="8" y="200"/>
                    </a:lnTo>
                    <a:lnTo>
                      <a:pt x="10" y="196"/>
                    </a:lnTo>
                    <a:lnTo>
                      <a:pt x="12" y="194"/>
                    </a:lnTo>
                    <a:lnTo>
                      <a:pt x="6" y="192"/>
                    </a:lnTo>
                    <a:lnTo>
                      <a:pt x="2" y="190"/>
                    </a:lnTo>
                    <a:lnTo>
                      <a:pt x="2" y="188"/>
                    </a:lnTo>
                    <a:lnTo>
                      <a:pt x="2" y="184"/>
                    </a:lnTo>
                    <a:lnTo>
                      <a:pt x="4" y="178"/>
                    </a:lnTo>
                    <a:lnTo>
                      <a:pt x="8" y="174"/>
                    </a:lnTo>
                    <a:lnTo>
                      <a:pt x="4" y="168"/>
                    </a:lnTo>
                    <a:lnTo>
                      <a:pt x="2" y="160"/>
                    </a:lnTo>
                    <a:lnTo>
                      <a:pt x="0" y="144"/>
                    </a:lnTo>
                    <a:lnTo>
                      <a:pt x="10" y="144"/>
                    </a:lnTo>
                    <a:lnTo>
                      <a:pt x="16" y="140"/>
                    </a:lnTo>
                    <a:lnTo>
                      <a:pt x="22" y="136"/>
                    </a:lnTo>
                    <a:lnTo>
                      <a:pt x="24" y="128"/>
                    </a:lnTo>
                    <a:lnTo>
                      <a:pt x="32" y="128"/>
                    </a:lnTo>
                    <a:lnTo>
                      <a:pt x="38" y="124"/>
                    </a:lnTo>
                    <a:lnTo>
                      <a:pt x="44" y="122"/>
                    </a:lnTo>
                    <a:lnTo>
                      <a:pt x="52" y="122"/>
                    </a:lnTo>
                    <a:lnTo>
                      <a:pt x="54" y="120"/>
                    </a:lnTo>
                    <a:lnTo>
                      <a:pt x="58" y="116"/>
                    </a:lnTo>
                    <a:lnTo>
                      <a:pt x="60" y="118"/>
                    </a:lnTo>
                    <a:lnTo>
                      <a:pt x="64" y="118"/>
                    </a:lnTo>
                    <a:lnTo>
                      <a:pt x="70" y="118"/>
                    </a:lnTo>
                    <a:lnTo>
                      <a:pt x="72" y="116"/>
                    </a:lnTo>
                    <a:lnTo>
                      <a:pt x="62" y="116"/>
                    </a:lnTo>
                    <a:lnTo>
                      <a:pt x="60" y="114"/>
                    </a:lnTo>
                    <a:lnTo>
                      <a:pt x="58" y="110"/>
                    </a:lnTo>
                    <a:lnTo>
                      <a:pt x="60" y="106"/>
                    </a:lnTo>
                    <a:lnTo>
                      <a:pt x="66" y="102"/>
                    </a:lnTo>
                    <a:lnTo>
                      <a:pt x="76" y="98"/>
                    </a:lnTo>
                    <a:lnTo>
                      <a:pt x="80" y="94"/>
                    </a:lnTo>
                    <a:lnTo>
                      <a:pt x="86" y="86"/>
                    </a:lnTo>
                    <a:lnTo>
                      <a:pt x="92" y="70"/>
                    </a:lnTo>
                    <a:lnTo>
                      <a:pt x="94" y="68"/>
                    </a:lnTo>
                    <a:lnTo>
                      <a:pt x="96" y="68"/>
                    </a:lnTo>
                    <a:lnTo>
                      <a:pt x="102" y="64"/>
                    </a:lnTo>
                    <a:lnTo>
                      <a:pt x="106" y="60"/>
                    </a:lnTo>
                    <a:lnTo>
                      <a:pt x="108" y="56"/>
                    </a:lnTo>
                    <a:lnTo>
                      <a:pt x="108" y="52"/>
                    </a:lnTo>
                    <a:lnTo>
                      <a:pt x="112" y="50"/>
                    </a:lnTo>
                    <a:lnTo>
                      <a:pt x="116" y="48"/>
                    </a:lnTo>
                    <a:lnTo>
                      <a:pt x="116" y="40"/>
                    </a:lnTo>
                    <a:lnTo>
                      <a:pt x="106" y="44"/>
                    </a:lnTo>
                    <a:lnTo>
                      <a:pt x="104" y="44"/>
                    </a:lnTo>
                    <a:lnTo>
                      <a:pt x="100" y="42"/>
                    </a:lnTo>
                    <a:lnTo>
                      <a:pt x="106" y="42"/>
                    </a:lnTo>
                    <a:lnTo>
                      <a:pt x="106" y="40"/>
                    </a:lnTo>
                    <a:lnTo>
                      <a:pt x="112" y="38"/>
                    </a:lnTo>
                    <a:lnTo>
                      <a:pt x="114" y="34"/>
                    </a:lnTo>
                    <a:lnTo>
                      <a:pt x="116" y="34"/>
                    </a:lnTo>
                    <a:lnTo>
                      <a:pt x="120" y="36"/>
                    </a:lnTo>
                    <a:lnTo>
                      <a:pt x="135" y="36"/>
                    </a:lnTo>
                    <a:lnTo>
                      <a:pt x="135" y="28"/>
                    </a:lnTo>
                    <a:lnTo>
                      <a:pt x="135" y="26"/>
                    </a:lnTo>
                    <a:lnTo>
                      <a:pt x="139" y="26"/>
                    </a:lnTo>
                    <a:lnTo>
                      <a:pt x="145" y="28"/>
                    </a:lnTo>
                    <a:lnTo>
                      <a:pt x="155" y="22"/>
                    </a:lnTo>
                    <a:lnTo>
                      <a:pt x="161" y="16"/>
                    </a:lnTo>
                    <a:lnTo>
                      <a:pt x="165" y="12"/>
                    </a:lnTo>
                    <a:lnTo>
                      <a:pt x="167" y="14"/>
                    </a:lnTo>
                    <a:lnTo>
                      <a:pt x="169" y="16"/>
                    </a:lnTo>
                    <a:lnTo>
                      <a:pt x="175" y="18"/>
                    </a:lnTo>
                    <a:lnTo>
                      <a:pt x="181" y="16"/>
                    </a:lnTo>
                    <a:lnTo>
                      <a:pt x="185" y="12"/>
                    </a:lnTo>
                    <a:lnTo>
                      <a:pt x="189" y="8"/>
                    </a:lnTo>
                    <a:lnTo>
                      <a:pt x="209" y="4"/>
                    </a:lnTo>
                    <a:lnTo>
                      <a:pt x="227" y="0"/>
                    </a:lnTo>
                    <a:lnTo>
                      <a:pt x="233" y="2"/>
                    </a:lnTo>
                    <a:lnTo>
                      <a:pt x="239" y="4"/>
                    </a:lnTo>
                    <a:lnTo>
                      <a:pt x="243" y="8"/>
                    </a:lnTo>
                    <a:lnTo>
                      <a:pt x="245" y="12"/>
                    </a:lnTo>
                    <a:lnTo>
                      <a:pt x="249" y="6"/>
                    </a:lnTo>
                    <a:lnTo>
                      <a:pt x="251" y="2"/>
                    </a:lnTo>
                    <a:lnTo>
                      <a:pt x="257" y="2"/>
                    </a:lnTo>
                    <a:lnTo>
                      <a:pt x="265" y="2"/>
                    </a:lnTo>
                    <a:lnTo>
                      <a:pt x="271" y="4"/>
                    </a:lnTo>
                    <a:lnTo>
                      <a:pt x="279" y="6"/>
                    </a:lnTo>
                    <a:lnTo>
                      <a:pt x="289" y="6"/>
                    </a:lnTo>
                    <a:lnTo>
                      <a:pt x="289" y="14"/>
                    </a:lnTo>
                    <a:lnTo>
                      <a:pt x="277" y="14"/>
                    </a:lnTo>
                    <a:lnTo>
                      <a:pt x="281" y="16"/>
                    </a:lnTo>
                    <a:lnTo>
                      <a:pt x="287" y="18"/>
                    </a:lnTo>
                    <a:lnTo>
                      <a:pt x="291" y="18"/>
                    </a:lnTo>
                    <a:lnTo>
                      <a:pt x="295" y="14"/>
                    </a:lnTo>
                    <a:lnTo>
                      <a:pt x="295" y="26"/>
                    </a:lnTo>
                    <a:lnTo>
                      <a:pt x="279" y="30"/>
                    </a:lnTo>
                    <a:lnTo>
                      <a:pt x="285"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5" name="Freeform 174"/>
              <p:cNvSpPr>
                <a:spLocks/>
              </p:cNvSpPr>
              <p:nvPr/>
            </p:nvSpPr>
            <p:spPr bwMode="auto">
              <a:xfrm>
                <a:off x="5069085" y="2859222"/>
                <a:ext cx="83024" cy="54425"/>
              </a:xfrm>
              <a:custGeom>
                <a:avLst/>
                <a:gdLst>
                  <a:gd name="T0" fmla="*/ 2147483647 w 58"/>
                  <a:gd name="T1" fmla="*/ 2147483647 h 34"/>
                  <a:gd name="T2" fmla="*/ 2147483647 w 58"/>
                  <a:gd name="T3" fmla="*/ 2147483647 h 34"/>
                  <a:gd name="T4" fmla="*/ 2147483647 w 58"/>
                  <a:gd name="T5" fmla="*/ 2147483647 h 34"/>
                  <a:gd name="T6" fmla="*/ 2147483647 w 58"/>
                  <a:gd name="T7" fmla="*/ 2147483647 h 34"/>
                  <a:gd name="T8" fmla="*/ 2147483647 w 58"/>
                  <a:gd name="T9" fmla="*/ 2147483647 h 34"/>
                  <a:gd name="T10" fmla="*/ 2147483647 w 58"/>
                  <a:gd name="T11" fmla="*/ 2147483647 h 34"/>
                  <a:gd name="T12" fmla="*/ 2147483647 w 58"/>
                  <a:gd name="T13" fmla="*/ 2147483647 h 34"/>
                  <a:gd name="T14" fmla="*/ 2147483647 w 58"/>
                  <a:gd name="T15" fmla="*/ 2147483647 h 34"/>
                  <a:gd name="T16" fmla="*/ 2147483647 w 58"/>
                  <a:gd name="T17" fmla="*/ 2147483647 h 34"/>
                  <a:gd name="T18" fmla="*/ 2147483647 w 58"/>
                  <a:gd name="T19" fmla="*/ 0 h 34"/>
                  <a:gd name="T20" fmla="*/ 2147483647 w 58"/>
                  <a:gd name="T21" fmla="*/ 0 h 34"/>
                  <a:gd name="T22" fmla="*/ 2147483647 w 58"/>
                  <a:gd name="T23" fmla="*/ 2147483647 h 34"/>
                  <a:gd name="T24" fmla="*/ 2147483647 w 58"/>
                  <a:gd name="T25" fmla="*/ 2147483647 h 34"/>
                  <a:gd name="T26" fmla="*/ 2147483647 w 58"/>
                  <a:gd name="T27" fmla="*/ 2147483647 h 34"/>
                  <a:gd name="T28" fmla="*/ 0 w 58"/>
                  <a:gd name="T29" fmla="*/ 2147483647 h 34"/>
                  <a:gd name="T30" fmla="*/ 2147483647 w 58"/>
                  <a:gd name="T31" fmla="*/ 2147483647 h 34"/>
                  <a:gd name="T32" fmla="*/ 2147483647 w 58"/>
                  <a:gd name="T33" fmla="*/ 2147483647 h 34"/>
                  <a:gd name="T34" fmla="*/ 2147483647 w 58"/>
                  <a:gd name="T35" fmla="*/ 2147483647 h 34"/>
                  <a:gd name="T36" fmla="*/ 2147483647 w 58"/>
                  <a:gd name="T37" fmla="*/ 2147483647 h 34"/>
                  <a:gd name="T38" fmla="*/ 2147483647 w 58"/>
                  <a:gd name="T39" fmla="*/ 2147483647 h 34"/>
                  <a:gd name="T40" fmla="*/ 2147483647 w 58"/>
                  <a:gd name="T41" fmla="*/ 2147483647 h 34"/>
                  <a:gd name="T42" fmla="*/ 2147483647 w 58"/>
                  <a:gd name="T43" fmla="*/ 2147483647 h 34"/>
                  <a:gd name="T44" fmla="*/ 2147483647 w 58"/>
                  <a:gd name="T45" fmla="*/ 2147483647 h 34"/>
                  <a:gd name="T46" fmla="*/ 2147483647 w 58"/>
                  <a:gd name="T47" fmla="*/ 2147483647 h 34"/>
                  <a:gd name="T48" fmla="*/ 2147483647 w 58"/>
                  <a:gd name="T49" fmla="*/ 2147483647 h 34"/>
                  <a:gd name="T50" fmla="*/ 2147483647 w 58"/>
                  <a:gd name="T51" fmla="*/ 2147483647 h 34"/>
                  <a:gd name="T52" fmla="*/ 2147483647 w 58"/>
                  <a:gd name="T53" fmla="*/ 2147483647 h 34"/>
                  <a:gd name="T54" fmla="*/ 2147483647 w 58"/>
                  <a:gd name="T55" fmla="*/ 2147483647 h 34"/>
                  <a:gd name="T56" fmla="*/ 2147483647 w 58"/>
                  <a:gd name="T57" fmla="*/ 2147483647 h 34"/>
                  <a:gd name="T58" fmla="*/ 2147483647 w 58"/>
                  <a:gd name="T59" fmla="*/ 2147483647 h 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
                  <a:gd name="T91" fmla="*/ 0 h 34"/>
                  <a:gd name="T92" fmla="*/ 58 w 58"/>
                  <a:gd name="T93" fmla="*/ 34 h 3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 h="34">
                    <a:moveTo>
                      <a:pt x="58" y="34"/>
                    </a:moveTo>
                    <a:lnTo>
                      <a:pt x="52" y="24"/>
                    </a:lnTo>
                    <a:lnTo>
                      <a:pt x="48" y="16"/>
                    </a:lnTo>
                    <a:lnTo>
                      <a:pt x="52" y="16"/>
                    </a:lnTo>
                    <a:lnTo>
                      <a:pt x="54" y="14"/>
                    </a:lnTo>
                    <a:lnTo>
                      <a:pt x="54" y="4"/>
                    </a:lnTo>
                    <a:lnTo>
                      <a:pt x="48" y="6"/>
                    </a:lnTo>
                    <a:lnTo>
                      <a:pt x="44" y="6"/>
                    </a:lnTo>
                    <a:lnTo>
                      <a:pt x="40" y="4"/>
                    </a:lnTo>
                    <a:lnTo>
                      <a:pt x="32" y="0"/>
                    </a:lnTo>
                    <a:lnTo>
                      <a:pt x="24" y="0"/>
                    </a:lnTo>
                    <a:lnTo>
                      <a:pt x="14" y="2"/>
                    </a:lnTo>
                    <a:lnTo>
                      <a:pt x="6" y="6"/>
                    </a:lnTo>
                    <a:lnTo>
                      <a:pt x="2" y="8"/>
                    </a:lnTo>
                    <a:lnTo>
                      <a:pt x="0" y="10"/>
                    </a:lnTo>
                    <a:lnTo>
                      <a:pt x="2" y="16"/>
                    </a:lnTo>
                    <a:lnTo>
                      <a:pt x="6" y="20"/>
                    </a:lnTo>
                    <a:lnTo>
                      <a:pt x="10" y="22"/>
                    </a:lnTo>
                    <a:lnTo>
                      <a:pt x="18" y="24"/>
                    </a:lnTo>
                    <a:lnTo>
                      <a:pt x="26" y="22"/>
                    </a:lnTo>
                    <a:lnTo>
                      <a:pt x="30" y="22"/>
                    </a:lnTo>
                    <a:lnTo>
                      <a:pt x="34" y="24"/>
                    </a:lnTo>
                    <a:lnTo>
                      <a:pt x="36" y="28"/>
                    </a:lnTo>
                    <a:lnTo>
                      <a:pt x="38" y="32"/>
                    </a:lnTo>
                    <a:lnTo>
                      <a:pt x="42" y="34"/>
                    </a:lnTo>
                    <a:lnTo>
                      <a:pt x="44" y="34"/>
                    </a:lnTo>
                    <a:lnTo>
                      <a:pt x="46" y="30"/>
                    </a:lnTo>
                    <a:lnTo>
                      <a:pt x="50" y="30"/>
                    </a:lnTo>
                    <a:lnTo>
                      <a:pt x="54" y="32"/>
                    </a:lnTo>
                    <a:lnTo>
                      <a:pt x="58" y="3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6" name="Freeform 175"/>
              <p:cNvSpPr>
                <a:spLocks/>
              </p:cNvSpPr>
              <p:nvPr/>
            </p:nvSpPr>
            <p:spPr bwMode="auto">
              <a:xfrm>
                <a:off x="5036798" y="2893736"/>
                <a:ext cx="124536" cy="82301"/>
              </a:xfrm>
              <a:custGeom>
                <a:avLst/>
                <a:gdLst>
                  <a:gd name="T0" fmla="*/ 2147483647 w 86"/>
                  <a:gd name="T1" fmla="*/ 2147483647 h 50"/>
                  <a:gd name="T2" fmla="*/ 2147483647 w 86"/>
                  <a:gd name="T3" fmla="*/ 2147483647 h 50"/>
                  <a:gd name="T4" fmla="*/ 2147483647 w 86"/>
                  <a:gd name="T5" fmla="*/ 2147483647 h 50"/>
                  <a:gd name="T6" fmla="*/ 2147483647 w 86"/>
                  <a:gd name="T7" fmla="*/ 2147483647 h 50"/>
                  <a:gd name="T8" fmla="*/ 2147483647 w 86"/>
                  <a:gd name="T9" fmla="*/ 2147483647 h 50"/>
                  <a:gd name="T10" fmla="*/ 2147483647 w 86"/>
                  <a:gd name="T11" fmla="*/ 2147483647 h 50"/>
                  <a:gd name="T12" fmla="*/ 2147483647 w 86"/>
                  <a:gd name="T13" fmla="*/ 2147483647 h 50"/>
                  <a:gd name="T14" fmla="*/ 2147483647 w 86"/>
                  <a:gd name="T15" fmla="*/ 2147483647 h 50"/>
                  <a:gd name="T16" fmla="*/ 2147483647 w 86"/>
                  <a:gd name="T17" fmla="*/ 2147483647 h 50"/>
                  <a:gd name="T18" fmla="*/ 2147483647 w 86"/>
                  <a:gd name="T19" fmla="*/ 2147483647 h 50"/>
                  <a:gd name="T20" fmla="*/ 2147483647 w 86"/>
                  <a:gd name="T21" fmla="*/ 2147483647 h 50"/>
                  <a:gd name="T22" fmla="*/ 2147483647 w 86"/>
                  <a:gd name="T23" fmla="*/ 2147483647 h 50"/>
                  <a:gd name="T24" fmla="*/ 2147483647 w 86"/>
                  <a:gd name="T25" fmla="*/ 2147483647 h 50"/>
                  <a:gd name="T26" fmla="*/ 2147483647 w 86"/>
                  <a:gd name="T27" fmla="*/ 2147483647 h 50"/>
                  <a:gd name="T28" fmla="*/ 2147483647 w 86"/>
                  <a:gd name="T29" fmla="*/ 2147483647 h 50"/>
                  <a:gd name="T30" fmla="*/ 2147483647 w 86"/>
                  <a:gd name="T31" fmla="*/ 2147483647 h 50"/>
                  <a:gd name="T32" fmla="*/ 2147483647 w 86"/>
                  <a:gd name="T33" fmla="*/ 2147483647 h 50"/>
                  <a:gd name="T34" fmla="*/ 2147483647 w 86"/>
                  <a:gd name="T35" fmla="*/ 0 h 50"/>
                  <a:gd name="T36" fmla="*/ 2147483647 w 86"/>
                  <a:gd name="T37" fmla="*/ 0 h 50"/>
                  <a:gd name="T38" fmla="*/ 2147483647 w 86"/>
                  <a:gd name="T39" fmla="*/ 2147483647 h 50"/>
                  <a:gd name="T40" fmla="*/ 2147483647 w 86"/>
                  <a:gd name="T41" fmla="*/ 2147483647 h 50"/>
                  <a:gd name="T42" fmla="*/ 2147483647 w 86"/>
                  <a:gd name="T43" fmla="*/ 2147483647 h 50"/>
                  <a:gd name="T44" fmla="*/ 2147483647 w 86"/>
                  <a:gd name="T45" fmla="*/ 2147483647 h 50"/>
                  <a:gd name="T46" fmla="*/ 2147483647 w 86"/>
                  <a:gd name="T47" fmla="*/ 2147483647 h 50"/>
                  <a:gd name="T48" fmla="*/ 2147483647 w 86"/>
                  <a:gd name="T49" fmla="*/ 2147483647 h 50"/>
                  <a:gd name="T50" fmla="*/ 2147483647 w 86"/>
                  <a:gd name="T51" fmla="*/ 2147483647 h 50"/>
                  <a:gd name="T52" fmla="*/ 2147483647 w 86"/>
                  <a:gd name="T53" fmla="*/ 2147483647 h 50"/>
                  <a:gd name="T54" fmla="*/ 2147483647 w 86"/>
                  <a:gd name="T55" fmla="*/ 2147483647 h 50"/>
                  <a:gd name="T56" fmla="*/ 2147483647 w 86"/>
                  <a:gd name="T57" fmla="*/ 2147483647 h 50"/>
                  <a:gd name="T58" fmla="*/ 2147483647 w 86"/>
                  <a:gd name="T59" fmla="*/ 2147483647 h 50"/>
                  <a:gd name="T60" fmla="*/ 2147483647 w 86"/>
                  <a:gd name="T61" fmla="*/ 2147483647 h 50"/>
                  <a:gd name="T62" fmla="*/ 2147483647 w 86"/>
                  <a:gd name="T63" fmla="*/ 2147483647 h 50"/>
                  <a:gd name="T64" fmla="*/ 2147483647 w 86"/>
                  <a:gd name="T65" fmla="*/ 2147483647 h 50"/>
                  <a:gd name="T66" fmla="*/ 2147483647 w 86"/>
                  <a:gd name="T67" fmla="*/ 2147483647 h 50"/>
                  <a:gd name="T68" fmla="*/ 2147483647 w 86"/>
                  <a:gd name="T69" fmla="*/ 2147483647 h 50"/>
                  <a:gd name="T70" fmla="*/ 2147483647 w 86"/>
                  <a:gd name="T71" fmla="*/ 2147483647 h 50"/>
                  <a:gd name="T72" fmla="*/ 0 w 86"/>
                  <a:gd name="T73" fmla="*/ 2147483647 h 50"/>
                  <a:gd name="T74" fmla="*/ 2147483647 w 86"/>
                  <a:gd name="T75" fmla="*/ 2147483647 h 50"/>
                  <a:gd name="T76" fmla="*/ 2147483647 w 86"/>
                  <a:gd name="T77" fmla="*/ 2147483647 h 50"/>
                  <a:gd name="T78" fmla="*/ 2147483647 w 86"/>
                  <a:gd name="T79" fmla="*/ 2147483647 h 50"/>
                  <a:gd name="T80" fmla="*/ 2147483647 w 86"/>
                  <a:gd name="T81" fmla="*/ 2147483647 h 50"/>
                  <a:gd name="T82" fmla="*/ 2147483647 w 86"/>
                  <a:gd name="T83" fmla="*/ 2147483647 h 50"/>
                  <a:gd name="T84" fmla="*/ 2147483647 w 86"/>
                  <a:gd name="T85" fmla="*/ 2147483647 h 50"/>
                  <a:gd name="T86" fmla="*/ 2147483647 w 86"/>
                  <a:gd name="T87" fmla="*/ 2147483647 h 50"/>
                  <a:gd name="T88" fmla="*/ 2147483647 w 86"/>
                  <a:gd name="T89" fmla="*/ 2147483647 h 50"/>
                  <a:gd name="T90" fmla="*/ 2147483647 w 86"/>
                  <a:gd name="T91" fmla="*/ 2147483647 h 50"/>
                  <a:gd name="T92" fmla="*/ 2147483647 w 86"/>
                  <a:gd name="T93" fmla="*/ 2147483647 h 50"/>
                  <a:gd name="T94" fmla="*/ 2147483647 w 86"/>
                  <a:gd name="T95" fmla="*/ 2147483647 h 50"/>
                  <a:gd name="T96" fmla="*/ 2147483647 w 86"/>
                  <a:gd name="T97" fmla="*/ 2147483647 h 50"/>
                  <a:gd name="T98" fmla="*/ 2147483647 w 86"/>
                  <a:gd name="T99" fmla="*/ 2147483647 h 50"/>
                  <a:gd name="T100" fmla="*/ 2147483647 w 86"/>
                  <a:gd name="T101" fmla="*/ 2147483647 h 50"/>
                  <a:gd name="T102" fmla="*/ 2147483647 w 86"/>
                  <a:gd name="T103" fmla="*/ 2147483647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6"/>
                  <a:gd name="T157" fmla="*/ 0 h 50"/>
                  <a:gd name="T158" fmla="*/ 86 w 86"/>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6" h="50">
                    <a:moveTo>
                      <a:pt x="68" y="50"/>
                    </a:moveTo>
                    <a:lnTo>
                      <a:pt x="74" y="50"/>
                    </a:lnTo>
                    <a:lnTo>
                      <a:pt x="80" y="48"/>
                    </a:lnTo>
                    <a:lnTo>
                      <a:pt x="84" y="46"/>
                    </a:lnTo>
                    <a:lnTo>
                      <a:pt x="86" y="42"/>
                    </a:lnTo>
                    <a:lnTo>
                      <a:pt x="86" y="38"/>
                    </a:lnTo>
                    <a:lnTo>
                      <a:pt x="84" y="30"/>
                    </a:lnTo>
                    <a:lnTo>
                      <a:pt x="84" y="26"/>
                    </a:lnTo>
                    <a:lnTo>
                      <a:pt x="80" y="12"/>
                    </a:lnTo>
                    <a:lnTo>
                      <a:pt x="76" y="10"/>
                    </a:lnTo>
                    <a:lnTo>
                      <a:pt x="72" y="8"/>
                    </a:lnTo>
                    <a:lnTo>
                      <a:pt x="68" y="8"/>
                    </a:lnTo>
                    <a:lnTo>
                      <a:pt x="66" y="12"/>
                    </a:lnTo>
                    <a:lnTo>
                      <a:pt x="64" y="12"/>
                    </a:lnTo>
                    <a:lnTo>
                      <a:pt x="60" y="10"/>
                    </a:lnTo>
                    <a:lnTo>
                      <a:pt x="58" y="6"/>
                    </a:lnTo>
                    <a:lnTo>
                      <a:pt x="56" y="2"/>
                    </a:lnTo>
                    <a:lnTo>
                      <a:pt x="52" y="0"/>
                    </a:lnTo>
                    <a:lnTo>
                      <a:pt x="48" y="0"/>
                    </a:lnTo>
                    <a:lnTo>
                      <a:pt x="40" y="2"/>
                    </a:lnTo>
                    <a:lnTo>
                      <a:pt x="42" y="4"/>
                    </a:lnTo>
                    <a:lnTo>
                      <a:pt x="44" y="12"/>
                    </a:lnTo>
                    <a:lnTo>
                      <a:pt x="42" y="16"/>
                    </a:lnTo>
                    <a:lnTo>
                      <a:pt x="42" y="18"/>
                    </a:lnTo>
                    <a:lnTo>
                      <a:pt x="38" y="22"/>
                    </a:lnTo>
                    <a:lnTo>
                      <a:pt x="32" y="24"/>
                    </a:lnTo>
                    <a:lnTo>
                      <a:pt x="30" y="24"/>
                    </a:lnTo>
                    <a:lnTo>
                      <a:pt x="28" y="22"/>
                    </a:lnTo>
                    <a:lnTo>
                      <a:pt x="24" y="18"/>
                    </a:lnTo>
                    <a:lnTo>
                      <a:pt x="18" y="12"/>
                    </a:lnTo>
                    <a:lnTo>
                      <a:pt x="16" y="10"/>
                    </a:lnTo>
                    <a:lnTo>
                      <a:pt x="12" y="10"/>
                    </a:lnTo>
                    <a:lnTo>
                      <a:pt x="8" y="10"/>
                    </a:lnTo>
                    <a:lnTo>
                      <a:pt x="6" y="12"/>
                    </a:lnTo>
                    <a:lnTo>
                      <a:pt x="2" y="20"/>
                    </a:lnTo>
                    <a:lnTo>
                      <a:pt x="2" y="26"/>
                    </a:lnTo>
                    <a:lnTo>
                      <a:pt x="0" y="30"/>
                    </a:lnTo>
                    <a:lnTo>
                      <a:pt x="2" y="38"/>
                    </a:lnTo>
                    <a:lnTo>
                      <a:pt x="2" y="36"/>
                    </a:lnTo>
                    <a:lnTo>
                      <a:pt x="4" y="34"/>
                    </a:lnTo>
                    <a:lnTo>
                      <a:pt x="12" y="34"/>
                    </a:lnTo>
                    <a:lnTo>
                      <a:pt x="24" y="34"/>
                    </a:lnTo>
                    <a:lnTo>
                      <a:pt x="28" y="36"/>
                    </a:lnTo>
                    <a:lnTo>
                      <a:pt x="34" y="38"/>
                    </a:lnTo>
                    <a:lnTo>
                      <a:pt x="42" y="36"/>
                    </a:lnTo>
                    <a:lnTo>
                      <a:pt x="50" y="32"/>
                    </a:lnTo>
                    <a:lnTo>
                      <a:pt x="54" y="38"/>
                    </a:lnTo>
                    <a:lnTo>
                      <a:pt x="58" y="40"/>
                    </a:lnTo>
                    <a:lnTo>
                      <a:pt x="58" y="44"/>
                    </a:lnTo>
                    <a:lnTo>
                      <a:pt x="60" y="48"/>
                    </a:lnTo>
                    <a:lnTo>
                      <a:pt x="66" y="50"/>
                    </a:lnTo>
                    <a:lnTo>
                      <a:pt x="68" y="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7" name="Freeform 176"/>
              <p:cNvSpPr>
                <a:spLocks/>
              </p:cNvSpPr>
              <p:nvPr/>
            </p:nvSpPr>
            <p:spPr bwMode="auto">
              <a:xfrm>
                <a:off x="5036798" y="2945506"/>
                <a:ext cx="93402" cy="74336"/>
              </a:xfrm>
              <a:custGeom>
                <a:avLst/>
                <a:gdLst>
                  <a:gd name="T0" fmla="*/ 2147483647 w 64"/>
                  <a:gd name="T1" fmla="*/ 2147483647 h 48"/>
                  <a:gd name="T2" fmla="*/ 2147483647 w 64"/>
                  <a:gd name="T3" fmla="*/ 2147483647 h 48"/>
                  <a:gd name="T4" fmla="*/ 2147483647 w 64"/>
                  <a:gd name="T5" fmla="*/ 2147483647 h 48"/>
                  <a:gd name="T6" fmla="*/ 2147483647 w 64"/>
                  <a:gd name="T7" fmla="*/ 2147483647 h 48"/>
                  <a:gd name="T8" fmla="*/ 2147483647 w 64"/>
                  <a:gd name="T9" fmla="*/ 2147483647 h 48"/>
                  <a:gd name="T10" fmla="*/ 2147483647 w 64"/>
                  <a:gd name="T11" fmla="*/ 0 h 48"/>
                  <a:gd name="T12" fmla="*/ 2147483647 w 64"/>
                  <a:gd name="T13" fmla="*/ 2147483647 h 48"/>
                  <a:gd name="T14" fmla="*/ 2147483647 w 64"/>
                  <a:gd name="T15" fmla="*/ 2147483647 h 48"/>
                  <a:gd name="T16" fmla="*/ 2147483647 w 64"/>
                  <a:gd name="T17" fmla="*/ 2147483647 h 48"/>
                  <a:gd name="T18" fmla="*/ 2147483647 w 64"/>
                  <a:gd name="T19" fmla="*/ 2147483647 h 48"/>
                  <a:gd name="T20" fmla="*/ 2147483647 w 64"/>
                  <a:gd name="T21" fmla="*/ 2147483647 h 48"/>
                  <a:gd name="T22" fmla="*/ 2147483647 w 64"/>
                  <a:gd name="T23" fmla="*/ 2147483647 h 48"/>
                  <a:gd name="T24" fmla="*/ 2147483647 w 64"/>
                  <a:gd name="T25" fmla="*/ 2147483647 h 48"/>
                  <a:gd name="T26" fmla="*/ 0 w 64"/>
                  <a:gd name="T27" fmla="*/ 2147483647 h 48"/>
                  <a:gd name="T28" fmla="*/ 0 w 64"/>
                  <a:gd name="T29" fmla="*/ 2147483647 h 48"/>
                  <a:gd name="T30" fmla="*/ 2147483647 w 64"/>
                  <a:gd name="T31" fmla="*/ 2147483647 h 48"/>
                  <a:gd name="T32" fmla="*/ 2147483647 w 64"/>
                  <a:gd name="T33" fmla="*/ 2147483647 h 48"/>
                  <a:gd name="T34" fmla="*/ 2147483647 w 64"/>
                  <a:gd name="T35" fmla="*/ 2147483647 h 48"/>
                  <a:gd name="T36" fmla="*/ 2147483647 w 64"/>
                  <a:gd name="T37" fmla="*/ 2147483647 h 48"/>
                  <a:gd name="T38" fmla="*/ 2147483647 w 64"/>
                  <a:gd name="T39" fmla="*/ 2147483647 h 48"/>
                  <a:gd name="T40" fmla="*/ 2147483647 w 64"/>
                  <a:gd name="T41" fmla="*/ 2147483647 h 48"/>
                  <a:gd name="T42" fmla="*/ 2147483647 w 64"/>
                  <a:gd name="T43" fmla="*/ 2147483647 h 48"/>
                  <a:gd name="T44" fmla="*/ 2147483647 w 64"/>
                  <a:gd name="T45" fmla="*/ 2147483647 h 48"/>
                  <a:gd name="T46" fmla="*/ 2147483647 w 64"/>
                  <a:gd name="T47" fmla="*/ 2147483647 h 48"/>
                  <a:gd name="T48" fmla="*/ 2147483647 w 64"/>
                  <a:gd name="T49" fmla="*/ 2147483647 h 48"/>
                  <a:gd name="T50" fmla="*/ 2147483647 w 64"/>
                  <a:gd name="T51" fmla="*/ 2147483647 h 48"/>
                  <a:gd name="T52" fmla="*/ 2147483647 w 64"/>
                  <a:gd name="T53" fmla="*/ 2147483647 h 48"/>
                  <a:gd name="T54" fmla="*/ 2147483647 w 64"/>
                  <a:gd name="T55" fmla="*/ 2147483647 h 48"/>
                  <a:gd name="T56" fmla="*/ 2147483647 w 64"/>
                  <a:gd name="T57" fmla="*/ 2147483647 h 48"/>
                  <a:gd name="T58" fmla="*/ 2147483647 w 64"/>
                  <a:gd name="T59" fmla="*/ 2147483647 h 48"/>
                  <a:gd name="T60" fmla="*/ 2147483647 w 64"/>
                  <a:gd name="T61" fmla="*/ 2147483647 h 48"/>
                  <a:gd name="T62" fmla="*/ 2147483647 w 64"/>
                  <a:gd name="T63" fmla="*/ 2147483647 h 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48"/>
                  <a:gd name="T98" fmla="*/ 64 w 64"/>
                  <a:gd name="T99" fmla="*/ 48 h 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48">
                    <a:moveTo>
                      <a:pt x="64" y="18"/>
                    </a:moveTo>
                    <a:lnTo>
                      <a:pt x="60" y="16"/>
                    </a:lnTo>
                    <a:lnTo>
                      <a:pt x="58" y="12"/>
                    </a:lnTo>
                    <a:lnTo>
                      <a:pt x="58" y="8"/>
                    </a:lnTo>
                    <a:lnTo>
                      <a:pt x="54" y="6"/>
                    </a:lnTo>
                    <a:lnTo>
                      <a:pt x="50" y="0"/>
                    </a:lnTo>
                    <a:lnTo>
                      <a:pt x="42" y="4"/>
                    </a:lnTo>
                    <a:lnTo>
                      <a:pt x="34" y="6"/>
                    </a:lnTo>
                    <a:lnTo>
                      <a:pt x="28" y="4"/>
                    </a:lnTo>
                    <a:lnTo>
                      <a:pt x="24" y="2"/>
                    </a:lnTo>
                    <a:lnTo>
                      <a:pt x="12" y="2"/>
                    </a:lnTo>
                    <a:lnTo>
                      <a:pt x="4" y="2"/>
                    </a:lnTo>
                    <a:lnTo>
                      <a:pt x="2" y="4"/>
                    </a:lnTo>
                    <a:lnTo>
                      <a:pt x="0" y="6"/>
                    </a:lnTo>
                    <a:lnTo>
                      <a:pt x="0" y="20"/>
                    </a:lnTo>
                    <a:lnTo>
                      <a:pt x="8" y="20"/>
                    </a:lnTo>
                    <a:lnTo>
                      <a:pt x="16" y="20"/>
                    </a:lnTo>
                    <a:lnTo>
                      <a:pt x="22" y="22"/>
                    </a:lnTo>
                    <a:lnTo>
                      <a:pt x="28" y="24"/>
                    </a:lnTo>
                    <a:lnTo>
                      <a:pt x="26" y="36"/>
                    </a:lnTo>
                    <a:lnTo>
                      <a:pt x="30" y="40"/>
                    </a:lnTo>
                    <a:lnTo>
                      <a:pt x="32" y="40"/>
                    </a:lnTo>
                    <a:lnTo>
                      <a:pt x="34" y="42"/>
                    </a:lnTo>
                    <a:lnTo>
                      <a:pt x="38" y="46"/>
                    </a:lnTo>
                    <a:lnTo>
                      <a:pt x="40" y="48"/>
                    </a:lnTo>
                    <a:lnTo>
                      <a:pt x="44" y="46"/>
                    </a:lnTo>
                    <a:lnTo>
                      <a:pt x="50" y="46"/>
                    </a:lnTo>
                    <a:lnTo>
                      <a:pt x="56" y="34"/>
                    </a:lnTo>
                    <a:lnTo>
                      <a:pt x="58" y="30"/>
                    </a:lnTo>
                    <a:lnTo>
                      <a:pt x="64" y="24"/>
                    </a:lnTo>
                    <a:lnTo>
                      <a:pt x="64" y="20"/>
                    </a:lnTo>
                    <a:lnTo>
                      <a:pt x="64"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8" name="Freeform 177"/>
              <p:cNvSpPr>
                <a:spLocks/>
              </p:cNvSpPr>
              <p:nvPr/>
            </p:nvSpPr>
            <p:spPr bwMode="auto">
              <a:xfrm>
                <a:off x="5018348" y="2977364"/>
                <a:ext cx="59962" cy="25221"/>
              </a:xfrm>
              <a:custGeom>
                <a:avLst/>
                <a:gdLst>
                  <a:gd name="T0" fmla="*/ 2147483647 w 40"/>
                  <a:gd name="T1" fmla="*/ 2147483647 h 16"/>
                  <a:gd name="T2" fmla="*/ 2147483647 w 40"/>
                  <a:gd name="T3" fmla="*/ 2147483647 h 16"/>
                  <a:gd name="T4" fmla="*/ 2147483647 w 40"/>
                  <a:gd name="T5" fmla="*/ 2147483647 h 16"/>
                  <a:gd name="T6" fmla="*/ 2147483647 w 40"/>
                  <a:gd name="T7" fmla="*/ 0 h 16"/>
                  <a:gd name="T8" fmla="*/ 2147483647 w 40"/>
                  <a:gd name="T9" fmla="*/ 0 h 16"/>
                  <a:gd name="T10" fmla="*/ 2147483647 w 40"/>
                  <a:gd name="T11" fmla="*/ 0 h 16"/>
                  <a:gd name="T12" fmla="*/ 2147483647 w 40"/>
                  <a:gd name="T13" fmla="*/ 2147483647 h 16"/>
                  <a:gd name="T14" fmla="*/ 2147483647 w 40"/>
                  <a:gd name="T15" fmla="*/ 2147483647 h 16"/>
                  <a:gd name="T16" fmla="*/ 2147483647 w 40"/>
                  <a:gd name="T17" fmla="*/ 2147483647 h 16"/>
                  <a:gd name="T18" fmla="*/ 2147483647 w 40"/>
                  <a:gd name="T19" fmla="*/ 2147483647 h 16"/>
                  <a:gd name="T20" fmla="*/ 0 w 40"/>
                  <a:gd name="T21" fmla="*/ 2147483647 h 16"/>
                  <a:gd name="T22" fmla="*/ 2147483647 w 40"/>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16"/>
                  <a:gd name="T38" fmla="*/ 40 w 40"/>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16">
                    <a:moveTo>
                      <a:pt x="38" y="16"/>
                    </a:moveTo>
                    <a:lnTo>
                      <a:pt x="40" y="4"/>
                    </a:lnTo>
                    <a:lnTo>
                      <a:pt x="34" y="2"/>
                    </a:lnTo>
                    <a:lnTo>
                      <a:pt x="28" y="0"/>
                    </a:lnTo>
                    <a:lnTo>
                      <a:pt x="20" y="0"/>
                    </a:lnTo>
                    <a:lnTo>
                      <a:pt x="14" y="0"/>
                    </a:lnTo>
                    <a:lnTo>
                      <a:pt x="12" y="6"/>
                    </a:lnTo>
                    <a:lnTo>
                      <a:pt x="8" y="6"/>
                    </a:lnTo>
                    <a:lnTo>
                      <a:pt x="4" y="8"/>
                    </a:lnTo>
                    <a:lnTo>
                      <a:pt x="2" y="12"/>
                    </a:lnTo>
                    <a:lnTo>
                      <a:pt x="0" y="16"/>
                    </a:lnTo>
                    <a:lnTo>
                      <a:pt x="38"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29" name="Freeform 178"/>
              <p:cNvSpPr>
                <a:spLocks/>
              </p:cNvSpPr>
              <p:nvPr/>
            </p:nvSpPr>
            <p:spPr bwMode="auto">
              <a:xfrm>
                <a:off x="4429110" y="3354358"/>
                <a:ext cx="59962" cy="142037"/>
              </a:xfrm>
              <a:custGeom>
                <a:avLst/>
                <a:gdLst>
                  <a:gd name="T0" fmla="*/ 2147483647 w 40"/>
                  <a:gd name="T1" fmla="*/ 2147483647 h 90"/>
                  <a:gd name="T2" fmla="*/ 2147483647 w 40"/>
                  <a:gd name="T3" fmla="*/ 2147483647 h 90"/>
                  <a:gd name="T4" fmla="*/ 2147483647 w 40"/>
                  <a:gd name="T5" fmla="*/ 2147483647 h 90"/>
                  <a:gd name="T6" fmla="*/ 2147483647 w 40"/>
                  <a:gd name="T7" fmla="*/ 2147483647 h 90"/>
                  <a:gd name="T8" fmla="*/ 2147483647 w 40"/>
                  <a:gd name="T9" fmla="*/ 2147483647 h 90"/>
                  <a:gd name="T10" fmla="*/ 2147483647 w 40"/>
                  <a:gd name="T11" fmla="*/ 2147483647 h 90"/>
                  <a:gd name="T12" fmla="*/ 2147483647 w 40"/>
                  <a:gd name="T13" fmla="*/ 2147483647 h 90"/>
                  <a:gd name="T14" fmla="*/ 2147483647 w 40"/>
                  <a:gd name="T15" fmla="*/ 2147483647 h 90"/>
                  <a:gd name="T16" fmla="*/ 0 w 40"/>
                  <a:gd name="T17" fmla="*/ 2147483647 h 90"/>
                  <a:gd name="T18" fmla="*/ 0 w 40"/>
                  <a:gd name="T19" fmla="*/ 2147483647 h 90"/>
                  <a:gd name="T20" fmla="*/ 0 w 40"/>
                  <a:gd name="T21" fmla="*/ 2147483647 h 90"/>
                  <a:gd name="T22" fmla="*/ 2147483647 w 40"/>
                  <a:gd name="T23" fmla="*/ 2147483647 h 90"/>
                  <a:gd name="T24" fmla="*/ 2147483647 w 40"/>
                  <a:gd name="T25" fmla="*/ 2147483647 h 90"/>
                  <a:gd name="T26" fmla="*/ 2147483647 w 40"/>
                  <a:gd name="T27" fmla="*/ 2147483647 h 90"/>
                  <a:gd name="T28" fmla="*/ 2147483647 w 40"/>
                  <a:gd name="T29" fmla="*/ 2147483647 h 90"/>
                  <a:gd name="T30" fmla="*/ 2147483647 w 40"/>
                  <a:gd name="T31" fmla="*/ 2147483647 h 90"/>
                  <a:gd name="T32" fmla="*/ 2147483647 w 40"/>
                  <a:gd name="T33" fmla="*/ 2147483647 h 90"/>
                  <a:gd name="T34" fmla="*/ 2147483647 w 40"/>
                  <a:gd name="T35" fmla="*/ 2147483647 h 90"/>
                  <a:gd name="T36" fmla="*/ 2147483647 w 40"/>
                  <a:gd name="T37" fmla="*/ 2147483647 h 90"/>
                  <a:gd name="T38" fmla="*/ 2147483647 w 40"/>
                  <a:gd name="T39" fmla="*/ 2147483647 h 90"/>
                  <a:gd name="T40" fmla="*/ 2147483647 w 40"/>
                  <a:gd name="T41" fmla="*/ 2147483647 h 90"/>
                  <a:gd name="T42" fmla="*/ 2147483647 w 40"/>
                  <a:gd name="T43" fmla="*/ 0 h 90"/>
                  <a:gd name="T44" fmla="*/ 2147483647 w 40"/>
                  <a:gd name="T45" fmla="*/ 2147483647 h 90"/>
                  <a:gd name="T46" fmla="*/ 2147483647 w 40"/>
                  <a:gd name="T47" fmla="*/ 2147483647 h 90"/>
                  <a:gd name="T48" fmla="*/ 2147483647 w 40"/>
                  <a:gd name="T49" fmla="*/ 2147483647 h 90"/>
                  <a:gd name="T50" fmla="*/ 2147483647 w 40"/>
                  <a:gd name="T51" fmla="*/ 2147483647 h 90"/>
                  <a:gd name="T52" fmla="*/ 2147483647 w 40"/>
                  <a:gd name="T53" fmla="*/ 2147483647 h 90"/>
                  <a:gd name="T54" fmla="*/ 2147483647 w 40"/>
                  <a:gd name="T55" fmla="*/ 2147483647 h 90"/>
                  <a:gd name="T56" fmla="*/ 2147483647 w 40"/>
                  <a:gd name="T57" fmla="*/ 2147483647 h 90"/>
                  <a:gd name="T58" fmla="*/ 2147483647 w 40"/>
                  <a:gd name="T59" fmla="*/ 2147483647 h 90"/>
                  <a:gd name="T60" fmla="*/ 2147483647 w 40"/>
                  <a:gd name="T61" fmla="*/ 2147483647 h 90"/>
                  <a:gd name="T62" fmla="*/ 2147483647 w 40"/>
                  <a:gd name="T63" fmla="*/ 2147483647 h 90"/>
                  <a:gd name="T64" fmla="*/ 2147483647 w 40"/>
                  <a:gd name="T65" fmla="*/ 2147483647 h 90"/>
                  <a:gd name="T66" fmla="*/ 2147483647 w 40"/>
                  <a:gd name="T67" fmla="*/ 2147483647 h 90"/>
                  <a:gd name="T68" fmla="*/ 2147483647 w 40"/>
                  <a:gd name="T69" fmla="*/ 2147483647 h 90"/>
                  <a:gd name="T70" fmla="*/ 2147483647 w 40"/>
                  <a:gd name="T71" fmla="*/ 2147483647 h 90"/>
                  <a:gd name="T72" fmla="*/ 2147483647 w 40"/>
                  <a:gd name="T73" fmla="*/ 2147483647 h 90"/>
                  <a:gd name="T74" fmla="*/ 2147483647 w 40"/>
                  <a:gd name="T75" fmla="*/ 2147483647 h 90"/>
                  <a:gd name="T76" fmla="*/ 2147483647 w 40"/>
                  <a:gd name="T77" fmla="*/ 2147483647 h 90"/>
                  <a:gd name="T78" fmla="*/ 2147483647 w 40"/>
                  <a:gd name="T79" fmla="*/ 2147483647 h 90"/>
                  <a:gd name="T80" fmla="*/ 2147483647 w 40"/>
                  <a:gd name="T81" fmla="*/ 2147483647 h 90"/>
                  <a:gd name="T82" fmla="*/ 2147483647 w 40"/>
                  <a:gd name="T83" fmla="*/ 2147483647 h 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
                  <a:gd name="T127" fmla="*/ 0 h 90"/>
                  <a:gd name="T128" fmla="*/ 40 w 40"/>
                  <a:gd name="T129" fmla="*/ 90 h 9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 h="90">
                    <a:moveTo>
                      <a:pt x="24" y="90"/>
                    </a:moveTo>
                    <a:lnTo>
                      <a:pt x="16" y="90"/>
                    </a:lnTo>
                    <a:lnTo>
                      <a:pt x="12" y="90"/>
                    </a:lnTo>
                    <a:lnTo>
                      <a:pt x="8" y="90"/>
                    </a:lnTo>
                    <a:lnTo>
                      <a:pt x="6" y="76"/>
                    </a:lnTo>
                    <a:lnTo>
                      <a:pt x="8" y="66"/>
                    </a:lnTo>
                    <a:lnTo>
                      <a:pt x="6" y="64"/>
                    </a:lnTo>
                    <a:lnTo>
                      <a:pt x="4" y="64"/>
                    </a:lnTo>
                    <a:lnTo>
                      <a:pt x="0" y="62"/>
                    </a:lnTo>
                    <a:lnTo>
                      <a:pt x="0" y="58"/>
                    </a:lnTo>
                    <a:lnTo>
                      <a:pt x="0" y="52"/>
                    </a:lnTo>
                    <a:lnTo>
                      <a:pt x="2" y="48"/>
                    </a:lnTo>
                    <a:lnTo>
                      <a:pt x="6" y="38"/>
                    </a:lnTo>
                    <a:lnTo>
                      <a:pt x="10" y="32"/>
                    </a:lnTo>
                    <a:lnTo>
                      <a:pt x="12" y="26"/>
                    </a:lnTo>
                    <a:lnTo>
                      <a:pt x="12" y="22"/>
                    </a:lnTo>
                    <a:lnTo>
                      <a:pt x="12" y="18"/>
                    </a:lnTo>
                    <a:lnTo>
                      <a:pt x="10" y="16"/>
                    </a:lnTo>
                    <a:lnTo>
                      <a:pt x="8" y="14"/>
                    </a:lnTo>
                    <a:lnTo>
                      <a:pt x="8" y="12"/>
                    </a:lnTo>
                    <a:lnTo>
                      <a:pt x="10" y="6"/>
                    </a:lnTo>
                    <a:lnTo>
                      <a:pt x="12" y="0"/>
                    </a:lnTo>
                    <a:lnTo>
                      <a:pt x="16" y="4"/>
                    </a:lnTo>
                    <a:lnTo>
                      <a:pt x="22" y="6"/>
                    </a:lnTo>
                    <a:lnTo>
                      <a:pt x="36" y="6"/>
                    </a:lnTo>
                    <a:lnTo>
                      <a:pt x="38" y="8"/>
                    </a:lnTo>
                    <a:lnTo>
                      <a:pt x="40" y="12"/>
                    </a:lnTo>
                    <a:lnTo>
                      <a:pt x="38" y="24"/>
                    </a:lnTo>
                    <a:lnTo>
                      <a:pt x="34" y="34"/>
                    </a:lnTo>
                    <a:lnTo>
                      <a:pt x="30" y="40"/>
                    </a:lnTo>
                    <a:lnTo>
                      <a:pt x="28" y="50"/>
                    </a:lnTo>
                    <a:lnTo>
                      <a:pt x="30" y="54"/>
                    </a:lnTo>
                    <a:lnTo>
                      <a:pt x="30" y="60"/>
                    </a:lnTo>
                    <a:lnTo>
                      <a:pt x="30" y="64"/>
                    </a:lnTo>
                    <a:lnTo>
                      <a:pt x="28" y="68"/>
                    </a:lnTo>
                    <a:lnTo>
                      <a:pt x="30" y="70"/>
                    </a:lnTo>
                    <a:lnTo>
                      <a:pt x="32" y="74"/>
                    </a:lnTo>
                    <a:lnTo>
                      <a:pt x="30" y="78"/>
                    </a:lnTo>
                    <a:lnTo>
                      <a:pt x="28" y="80"/>
                    </a:lnTo>
                    <a:lnTo>
                      <a:pt x="26" y="84"/>
                    </a:lnTo>
                    <a:lnTo>
                      <a:pt x="24" y="86"/>
                    </a:lnTo>
                    <a:lnTo>
                      <a:pt x="24" y="9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0" name="Freeform 179"/>
              <p:cNvSpPr>
                <a:spLocks/>
              </p:cNvSpPr>
              <p:nvPr/>
            </p:nvSpPr>
            <p:spPr bwMode="auto">
              <a:xfrm>
                <a:off x="4439488" y="3305243"/>
                <a:ext cx="253684" cy="220355"/>
              </a:xfrm>
              <a:custGeom>
                <a:avLst/>
                <a:gdLst>
                  <a:gd name="T0" fmla="*/ 2147483647 w 174"/>
                  <a:gd name="T1" fmla="*/ 2147483647 h 140"/>
                  <a:gd name="T2" fmla="*/ 2147483647 w 174"/>
                  <a:gd name="T3" fmla="*/ 2147483647 h 140"/>
                  <a:gd name="T4" fmla="*/ 2147483647 w 174"/>
                  <a:gd name="T5" fmla="*/ 2147483647 h 140"/>
                  <a:gd name="T6" fmla="*/ 2147483647 w 174"/>
                  <a:gd name="T7" fmla="*/ 2147483647 h 140"/>
                  <a:gd name="T8" fmla="*/ 2147483647 w 174"/>
                  <a:gd name="T9" fmla="*/ 2147483647 h 140"/>
                  <a:gd name="T10" fmla="*/ 2147483647 w 174"/>
                  <a:gd name="T11" fmla="*/ 2147483647 h 140"/>
                  <a:gd name="T12" fmla="*/ 2147483647 w 174"/>
                  <a:gd name="T13" fmla="*/ 2147483647 h 140"/>
                  <a:gd name="T14" fmla="*/ 2147483647 w 174"/>
                  <a:gd name="T15" fmla="*/ 2147483647 h 140"/>
                  <a:gd name="T16" fmla="*/ 2147483647 w 174"/>
                  <a:gd name="T17" fmla="*/ 2147483647 h 140"/>
                  <a:gd name="T18" fmla="*/ 2147483647 w 174"/>
                  <a:gd name="T19" fmla="*/ 2147483647 h 140"/>
                  <a:gd name="T20" fmla="*/ 2147483647 w 174"/>
                  <a:gd name="T21" fmla="*/ 2147483647 h 140"/>
                  <a:gd name="T22" fmla="*/ 2147483647 w 174"/>
                  <a:gd name="T23" fmla="*/ 2147483647 h 140"/>
                  <a:gd name="T24" fmla="*/ 2147483647 w 174"/>
                  <a:gd name="T25" fmla="*/ 2147483647 h 140"/>
                  <a:gd name="T26" fmla="*/ 2147483647 w 174"/>
                  <a:gd name="T27" fmla="*/ 2147483647 h 140"/>
                  <a:gd name="T28" fmla="*/ 2147483647 w 174"/>
                  <a:gd name="T29" fmla="*/ 2147483647 h 140"/>
                  <a:gd name="T30" fmla="*/ 2147483647 w 174"/>
                  <a:gd name="T31" fmla="*/ 2147483647 h 140"/>
                  <a:gd name="T32" fmla="*/ 2147483647 w 174"/>
                  <a:gd name="T33" fmla="*/ 2147483647 h 140"/>
                  <a:gd name="T34" fmla="*/ 2147483647 w 174"/>
                  <a:gd name="T35" fmla="*/ 2147483647 h 140"/>
                  <a:gd name="T36" fmla="*/ 2147483647 w 174"/>
                  <a:gd name="T37" fmla="*/ 2147483647 h 140"/>
                  <a:gd name="T38" fmla="*/ 2147483647 w 174"/>
                  <a:gd name="T39" fmla="*/ 2147483647 h 140"/>
                  <a:gd name="T40" fmla="*/ 2147483647 w 174"/>
                  <a:gd name="T41" fmla="*/ 2147483647 h 140"/>
                  <a:gd name="T42" fmla="*/ 2147483647 w 174"/>
                  <a:gd name="T43" fmla="*/ 2147483647 h 140"/>
                  <a:gd name="T44" fmla="*/ 2147483647 w 174"/>
                  <a:gd name="T45" fmla="*/ 2147483647 h 140"/>
                  <a:gd name="T46" fmla="*/ 2147483647 w 174"/>
                  <a:gd name="T47" fmla="*/ 2147483647 h 140"/>
                  <a:gd name="T48" fmla="*/ 2147483647 w 174"/>
                  <a:gd name="T49" fmla="*/ 2147483647 h 140"/>
                  <a:gd name="T50" fmla="*/ 2147483647 w 174"/>
                  <a:gd name="T51" fmla="*/ 2147483647 h 140"/>
                  <a:gd name="T52" fmla="*/ 0 w 174"/>
                  <a:gd name="T53" fmla="*/ 2147483647 h 140"/>
                  <a:gd name="T54" fmla="*/ 0 w 174"/>
                  <a:gd name="T55" fmla="*/ 2147483647 h 140"/>
                  <a:gd name="T56" fmla="*/ 2147483647 w 174"/>
                  <a:gd name="T57" fmla="*/ 2147483647 h 140"/>
                  <a:gd name="T58" fmla="*/ 2147483647 w 174"/>
                  <a:gd name="T59" fmla="*/ 0 h 140"/>
                  <a:gd name="T60" fmla="*/ 2147483647 w 174"/>
                  <a:gd name="T61" fmla="*/ 2147483647 h 140"/>
                  <a:gd name="T62" fmla="*/ 2147483647 w 174"/>
                  <a:gd name="T63" fmla="*/ 2147483647 h 140"/>
                  <a:gd name="T64" fmla="*/ 2147483647 w 174"/>
                  <a:gd name="T65" fmla="*/ 2147483647 h 140"/>
                  <a:gd name="T66" fmla="*/ 2147483647 w 174"/>
                  <a:gd name="T67" fmla="*/ 2147483647 h 140"/>
                  <a:gd name="T68" fmla="*/ 2147483647 w 174"/>
                  <a:gd name="T69" fmla="*/ 2147483647 h 140"/>
                  <a:gd name="T70" fmla="*/ 2147483647 w 174"/>
                  <a:gd name="T71" fmla="*/ 2147483647 h 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4"/>
                  <a:gd name="T109" fmla="*/ 0 h 140"/>
                  <a:gd name="T110" fmla="*/ 174 w 174"/>
                  <a:gd name="T111" fmla="*/ 140 h 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4" h="140">
                    <a:moveTo>
                      <a:pt x="174" y="32"/>
                    </a:moveTo>
                    <a:lnTo>
                      <a:pt x="174" y="34"/>
                    </a:lnTo>
                    <a:lnTo>
                      <a:pt x="168" y="38"/>
                    </a:lnTo>
                    <a:lnTo>
                      <a:pt x="164" y="44"/>
                    </a:lnTo>
                    <a:lnTo>
                      <a:pt x="146" y="52"/>
                    </a:lnTo>
                    <a:lnTo>
                      <a:pt x="138" y="56"/>
                    </a:lnTo>
                    <a:lnTo>
                      <a:pt x="134" y="62"/>
                    </a:lnTo>
                    <a:lnTo>
                      <a:pt x="128" y="68"/>
                    </a:lnTo>
                    <a:lnTo>
                      <a:pt x="126" y="80"/>
                    </a:lnTo>
                    <a:lnTo>
                      <a:pt x="128" y="86"/>
                    </a:lnTo>
                    <a:lnTo>
                      <a:pt x="132" y="90"/>
                    </a:lnTo>
                    <a:lnTo>
                      <a:pt x="124" y="96"/>
                    </a:lnTo>
                    <a:lnTo>
                      <a:pt x="112" y="108"/>
                    </a:lnTo>
                    <a:lnTo>
                      <a:pt x="106" y="118"/>
                    </a:lnTo>
                    <a:lnTo>
                      <a:pt x="102" y="122"/>
                    </a:lnTo>
                    <a:lnTo>
                      <a:pt x="102" y="126"/>
                    </a:lnTo>
                    <a:lnTo>
                      <a:pt x="70" y="126"/>
                    </a:lnTo>
                    <a:lnTo>
                      <a:pt x="64" y="128"/>
                    </a:lnTo>
                    <a:lnTo>
                      <a:pt x="62" y="132"/>
                    </a:lnTo>
                    <a:lnTo>
                      <a:pt x="56" y="134"/>
                    </a:lnTo>
                    <a:lnTo>
                      <a:pt x="54" y="136"/>
                    </a:lnTo>
                    <a:lnTo>
                      <a:pt x="50" y="140"/>
                    </a:lnTo>
                    <a:lnTo>
                      <a:pt x="48" y="140"/>
                    </a:lnTo>
                    <a:lnTo>
                      <a:pt x="42" y="140"/>
                    </a:lnTo>
                    <a:lnTo>
                      <a:pt x="38" y="136"/>
                    </a:lnTo>
                    <a:lnTo>
                      <a:pt x="36" y="130"/>
                    </a:lnTo>
                    <a:lnTo>
                      <a:pt x="36" y="124"/>
                    </a:lnTo>
                    <a:lnTo>
                      <a:pt x="34" y="122"/>
                    </a:lnTo>
                    <a:lnTo>
                      <a:pt x="30" y="120"/>
                    </a:lnTo>
                    <a:lnTo>
                      <a:pt x="24" y="120"/>
                    </a:lnTo>
                    <a:lnTo>
                      <a:pt x="18" y="120"/>
                    </a:lnTo>
                    <a:lnTo>
                      <a:pt x="20" y="116"/>
                    </a:lnTo>
                    <a:lnTo>
                      <a:pt x="22" y="112"/>
                    </a:lnTo>
                    <a:lnTo>
                      <a:pt x="24" y="108"/>
                    </a:lnTo>
                    <a:lnTo>
                      <a:pt x="26" y="104"/>
                    </a:lnTo>
                    <a:lnTo>
                      <a:pt x="24" y="100"/>
                    </a:lnTo>
                    <a:lnTo>
                      <a:pt x="22" y="98"/>
                    </a:lnTo>
                    <a:lnTo>
                      <a:pt x="24" y="94"/>
                    </a:lnTo>
                    <a:lnTo>
                      <a:pt x="24" y="90"/>
                    </a:lnTo>
                    <a:lnTo>
                      <a:pt x="24" y="84"/>
                    </a:lnTo>
                    <a:lnTo>
                      <a:pt x="22" y="80"/>
                    </a:lnTo>
                    <a:lnTo>
                      <a:pt x="24" y="70"/>
                    </a:lnTo>
                    <a:lnTo>
                      <a:pt x="28" y="64"/>
                    </a:lnTo>
                    <a:lnTo>
                      <a:pt x="32" y="54"/>
                    </a:lnTo>
                    <a:lnTo>
                      <a:pt x="34" y="42"/>
                    </a:lnTo>
                    <a:lnTo>
                      <a:pt x="32" y="38"/>
                    </a:lnTo>
                    <a:lnTo>
                      <a:pt x="30" y="36"/>
                    </a:lnTo>
                    <a:lnTo>
                      <a:pt x="16" y="36"/>
                    </a:lnTo>
                    <a:lnTo>
                      <a:pt x="10" y="34"/>
                    </a:lnTo>
                    <a:lnTo>
                      <a:pt x="6" y="30"/>
                    </a:lnTo>
                    <a:lnTo>
                      <a:pt x="6" y="26"/>
                    </a:lnTo>
                    <a:lnTo>
                      <a:pt x="4" y="22"/>
                    </a:lnTo>
                    <a:lnTo>
                      <a:pt x="2" y="18"/>
                    </a:lnTo>
                    <a:lnTo>
                      <a:pt x="0" y="16"/>
                    </a:lnTo>
                    <a:lnTo>
                      <a:pt x="0" y="12"/>
                    </a:lnTo>
                    <a:lnTo>
                      <a:pt x="0" y="10"/>
                    </a:lnTo>
                    <a:lnTo>
                      <a:pt x="4" y="8"/>
                    </a:lnTo>
                    <a:lnTo>
                      <a:pt x="12" y="6"/>
                    </a:lnTo>
                    <a:lnTo>
                      <a:pt x="12" y="2"/>
                    </a:lnTo>
                    <a:lnTo>
                      <a:pt x="14" y="0"/>
                    </a:lnTo>
                    <a:lnTo>
                      <a:pt x="20" y="0"/>
                    </a:lnTo>
                    <a:lnTo>
                      <a:pt x="40" y="2"/>
                    </a:lnTo>
                    <a:lnTo>
                      <a:pt x="60" y="4"/>
                    </a:lnTo>
                    <a:lnTo>
                      <a:pt x="80" y="8"/>
                    </a:lnTo>
                    <a:lnTo>
                      <a:pt x="102" y="10"/>
                    </a:lnTo>
                    <a:lnTo>
                      <a:pt x="124" y="16"/>
                    </a:lnTo>
                    <a:lnTo>
                      <a:pt x="136" y="18"/>
                    </a:lnTo>
                    <a:lnTo>
                      <a:pt x="150" y="20"/>
                    </a:lnTo>
                    <a:lnTo>
                      <a:pt x="152" y="20"/>
                    </a:lnTo>
                    <a:lnTo>
                      <a:pt x="154" y="22"/>
                    </a:lnTo>
                    <a:lnTo>
                      <a:pt x="160" y="26"/>
                    </a:lnTo>
                    <a:lnTo>
                      <a:pt x="174" y="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1" name="Freeform 180"/>
              <p:cNvSpPr>
                <a:spLocks/>
              </p:cNvSpPr>
              <p:nvPr/>
            </p:nvSpPr>
            <p:spPr bwMode="auto">
              <a:xfrm>
                <a:off x="4531736" y="3099489"/>
                <a:ext cx="261756" cy="257523"/>
              </a:xfrm>
              <a:custGeom>
                <a:avLst/>
                <a:gdLst>
                  <a:gd name="T0" fmla="*/ 2147483647 w 178"/>
                  <a:gd name="T1" fmla="*/ 2147483647 h 162"/>
                  <a:gd name="T2" fmla="*/ 2147483647 w 178"/>
                  <a:gd name="T3" fmla="*/ 2147483647 h 162"/>
                  <a:gd name="T4" fmla="*/ 2147483647 w 178"/>
                  <a:gd name="T5" fmla="*/ 2147483647 h 162"/>
                  <a:gd name="T6" fmla="*/ 2147483647 w 178"/>
                  <a:gd name="T7" fmla="*/ 2147483647 h 162"/>
                  <a:gd name="T8" fmla="*/ 2147483647 w 178"/>
                  <a:gd name="T9" fmla="*/ 2147483647 h 162"/>
                  <a:gd name="T10" fmla="*/ 2147483647 w 178"/>
                  <a:gd name="T11" fmla="*/ 2147483647 h 162"/>
                  <a:gd name="T12" fmla="*/ 2147483647 w 178"/>
                  <a:gd name="T13" fmla="*/ 2147483647 h 162"/>
                  <a:gd name="T14" fmla="*/ 2147483647 w 178"/>
                  <a:gd name="T15" fmla="*/ 2147483647 h 162"/>
                  <a:gd name="T16" fmla="*/ 2147483647 w 178"/>
                  <a:gd name="T17" fmla="*/ 2147483647 h 162"/>
                  <a:gd name="T18" fmla="*/ 2147483647 w 178"/>
                  <a:gd name="T19" fmla="*/ 2147483647 h 162"/>
                  <a:gd name="T20" fmla="*/ 2147483647 w 178"/>
                  <a:gd name="T21" fmla="*/ 2147483647 h 162"/>
                  <a:gd name="T22" fmla="*/ 2147483647 w 178"/>
                  <a:gd name="T23" fmla="*/ 2147483647 h 162"/>
                  <a:gd name="T24" fmla="*/ 2147483647 w 178"/>
                  <a:gd name="T25" fmla="*/ 2147483647 h 162"/>
                  <a:gd name="T26" fmla="*/ 2147483647 w 178"/>
                  <a:gd name="T27" fmla="*/ 2147483647 h 162"/>
                  <a:gd name="T28" fmla="*/ 2147483647 w 178"/>
                  <a:gd name="T29" fmla="*/ 2147483647 h 162"/>
                  <a:gd name="T30" fmla="*/ 2147483647 w 178"/>
                  <a:gd name="T31" fmla="*/ 2147483647 h 162"/>
                  <a:gd name="T32" fmla="*/ 2147483647 w 178"/>
                  <a:gd name="T33" fmla="*/ 2147483647 h 162"/>
                  <a:gd name="T34" fmla="*/ 2147483647 w 178"/>
                  <a:gd name="T35" fmla="*/ 2147483647 h 162"/>
                  <a:gd name="T36" fmla="*/ 2147483647 w 178"/>
                  <a:gd name="T37" fmla="*/ 2147483647 h 162"/>
                  <a:gd name="T38" fmla="*/ 2147483647 w 178"/>
                  <a:gd name="T39" fmla="*/ 2147483647 h 162"/>
                  <a:gd name="T40" fmla="*/ 2147483647 w 178"/>
                  <a:gd name="T41" fmla="*/ 2147483647 h 162"/>
                  <a:gd name="T42" fmla="*/ 2147483647 w 178"/>
                  <a:gd name="T43" fmla="*/ 2147483647 h 162"/>
                  <a:gd name="T44" fmla="*/ 2147483647 w 178"/>
                  <a:gd name="T45" fmla="*/ 2147483647 h 162"/>
                  <a:gd name="T46" fmla="*/ 2147483647 w 178"/>
                  <a:gd name="T47" fmla="*/ 2147483647 h 162"/>
                  <a:gd name="T48" fmla="*/ 2147483647 w 178"/>
                  <a:gd name="T49" fmla="*/ 2147483647 h 162"/>
                  <a:gd name="T50" fmla="*/ 2147483647 w 178"/>
                  <a:gd name="T51" fmla="*/ 2147483647 h 162"/>
                  <a:gd name="T52" fmla="*/ 2147483647 w 178"/>
                  <a:gd name="T53" fmla="*/ 2147483647 h 162"/>
                  <a:gd name="T54" fmla="*/ 2147483647 w 178"/>
                  <a:gd name="T55" fmla="*/ 2147483647 h 162"/>
                  <a:gd name="T56" fmla="*/ 2147483647 w 178"/>
                  <a:gd name="T57" fmla="*/ 2147483647 h 162"/>
                  <a:gd name="T58" fmla="*/ 2147483647 w 178"/>
                  <a:gd name="T59" fmla="*/ 2147483647 h 162"/>
                  <a:gd name="T60" fmla="*/ 2147483647 w 178"/>
                  <a:gd name="T61" fmla="*/ 2147483647 h 162"/>
                  <a:gd name="T62" fmla="*/ 2147483647 w 178"/>
                  <a:gd name="T63" fmla="*/ 0 h 162"/>
                  <a:gd name="T64" fmla="*/ 2147483647 w 178"/>
                  <a:gd name="T65" fmla="*/ 2147483647 h 162"/>
                  <a:gd name="T66" fmla="*/ 2147483647 w 178"/>
                  <a:gd name="T67" fmla="*/ 2147483647 h 162"/>
                  <a:gd name="T68" fmla="*/ 2147483647 w 178"/>
                  <a:gd name="T69" fmla="*/ 2147483647 h 162"/>
                  <a:gd name="T70" fmla="*/ 2147483647 w 178"/>
                  <a:gd name="T71" fmla="*/ 2147483647 h 162"/>
                  <a:gd name="T72" fmla="*/ 2147483647 w 178"/>
                  <a:gd name="T73" fmla="*/ 2147483647 h 162"/>
                  <a:gd name="T74" fmla="*/ 2147483647 w 178"/>
                  <a:gd name="T75" fmla="*/ 2147483647 h 162"/>
                  <a:gd name="T76" fmla="*/ 2147483647 w 178"/>
                  <a:gd name="T77" fmla="*/ 2147483647 h 162"/>
                  <a:gd name="T78" fmla="*/ 2147483647 w 178"/>
                  <a:gd name="T79" fmla="*/ 2147483647 h 162"/>
                  <a:gd name="T80" fmla="*/ 2147483647 w 178"/>
                  <a:gd name="T81" fmla="*/ 2147483647 h 162"/>
                  <a:gd name="T82" fmla="*/ 2147483647 w 178"/>
                  <a:gd name="T83" fmla="*/ 2147483647 h 162"/>
                  <a:gd name="T84" fmla="*/ 2147483647 w 178"/>
                  <a:gd name="T85" fmla="*/ 2147483647 h 162"/>
                  <a:gd name="T86" fmla="*/ 2147483647 w 178"/>
                  <a:gd name="T87" fmla="*/ 2147483647 h 162"/>
                  <a:gd name="T88" fmla="*/ 2147483647 w 178"/>
                  <a:gd name="T89" fmla="*/ 2147483647 h 162"/>
                  <a:gd name="T90" fmla="*/ 2147483647 w 178"/>
                  <a:gd name="T91" fmla="*/ 2147483647 h 162"/>
                  <a:gd name="T92" fmla="*/ 2147483647 w 178"/>
                  <a:gd name="T93" fmla="*/ 2147483647 h 162"/>
                  <a:gd name="T94" fmla="*/ 2147483647 w 178"/>
                  <a:gd name="T95" fmla="*/ 2147483647 h 162"/>
                  <a:gd name="T96" fmla="*/ 2147483647 w 178"/>
                  <a:gd name="T97" fmla="*/ 2147483647 h 162"/>
                  <a:gd name="T98" fmla="*/ 2147483647 w 178"/>
                  <a:gd name="T99" fmla="*/ 2147483647 h 162"/>
                  <a:gd name="T100" fmla="*/ 2147483647 w 178"/>
                  <a:gd name="T101" fmla="*/ 2147483647 h 162"/>
                  <a:gd name="T102" fmla="*/ 2147483647 w 178"/>
                  <a:gd name="T103" fmla="*/ 2147483647 h 162"/>
                  <a:gd name="T104" fmla="*/ 2147483647 w 178"/>
                  <a:gd name="T105" fmla="*/ 2147483647 h 16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
                  <a:gd name="T160" fmla="*/ 0 h 162"/>
                  <a:gd name="T161" fmla="*/ 178 w 178"/>
                  <a:gd name="T162" fmla="*/ 162 h 16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 h="162">
                    <a:moveTo>
                      <a:pt x="178" y="128"/>
                    </a:moveTo>
                    <a:lnTo>
                      <a:pt x="174" y="128"/>
                    </a:lnTo>
                    <a:lnTo>
                      <a:pt x="168" y="132"/>
                    </a:lnTo>
                    <a:lnTo>
                      <a:pt x="162" y="136"/>
                    </a:lnTo>
                    <a:lnTo>
                      <a:pt x="158" y="140"/>
                    </a:lnTo>
                    <a:lnTo>
                      <a:pt x="154" y="142"/>
                    </a:lnTo>
                    <a:lnTo>
                      <a:pt x="146" y="140"/>
                    </a:lnTo>
                    <a:lnTo>
                      <a:pt x="138" y="138"/>
                    </a:lnTo>
                    <a:lnTo>
                      <a:pt x="132" y="134"/>
                    </a:lnTo>
                    <a:lnTo>
                      <a:pt x="126" y="134"/>
                    </a:lnTo>
                    <a:lnTo>
                      <a:pt x="120" y="134"/>
                    </a:lnTo>
                    <a:lnTo>
                      <a:pt x="114" y="138"/>
                    </a:lnTo>
                    <a:lnTo>
                      <a:pt x="110" y="142"/>
                    </a:lnTo>
                    <a:lnTo>
                      <a:pt x="110" y="150"/>
                    </a:lnTo>
                    <a:lnTo>
                      <a:pt x="110" y="162"/>
                    </a:lnTo>
                    <a:lnTo>
                      <a:pt x="96" y="156"/>
                    </a:lnTo>
                    <a:lnTo>
                      <a:pt x="90" y="152"/>
                    </a:lnTo>
                    <a:lnTo>
                      <a:pt x="88" y="150"/>
                    </a:lnTo>
                    <a:lnTo>
                      <a:pt x="86" y="150"/>
                    </a:lnTo>
                    <a:lnTo>
                      <a:pt x="72" y="148"/>
                    </a:lnTo>
                    <a:lnTo>
                      <a:pt x="60" y="146"/>
                    </a:lnTo>
                    <a:lnTo>
                      <a:pt x="38" y="140"/>
                    </a:lnTo>
                    <a:lnTo>
                      <a:pt x="42" y="138"/>
                    </a:lnTo>
                    <a:lnTo>
                      <a:pt x="44" y="136"/>
                    </a:lnTo>
                    <a:lnTo>
                      <a:pt x="46" y="126"/>
                    </a:lnTo>
                    <a:lnTo>
                      <a:pt x="48" y="114"/>
                    </a:lnTo>
                    <a:lnTo>
                      <a:pt x="48" y="106"/>
                    </a:lnTo>
                    <a:lnTo>
                      <a:pt x="48" y="92"/>
                    </a:lnTo>
                    <a:lnTo>
                      <a:pt x="44" y="80"/>
                    </a:lnTo>
                    <a:lnTo>
                      <a:pt x="38" y="68"/>
                    </a:lnTo>
                    <a:lnTo>
                      <a:pt x="34" y="64"/>
                    </a:lnTo>
                    <a:lnTo>
                      <a:pt x="30" y="62"/>
                    </a:lnTo>
                    <a:lnTo>
                      <a:pt x="12" y="60"/>
                    </a:lnTo>
                    <a:lnTo>
                      <a:pt x="8" y="58"/>
                    </a:lnTo>
                    <a:lnTo>
                      <a:pt x="4" y="54"/>
                    </a:lnTo>
                    <a:lnTo>
                      <a:pt x="2" y="50"/>
                    </a:lnTo>
                    <a:lnTo>
                      <a:pt x="0" y="44"/>
                    </a:lnTo>
                    <a:lnTo>
                      <a:pt x="6" y="42"/>
                    </a:lnTo>
                    <a:lnTo>
                      <a:pt x="12" y="40"/>
                    </a:lnTo>
                    <a:lnTo>
                      <a:pt x="16" y="36"/>
                    </a:lnTo>
                    <a:lnTo>
                      <a:pt x="20" y="36"/>
                    </a:lnTo>
                    <a:lnTo>
                      <a:pt x="24" y="36"/>
                    </a:lnTo>
                    <a:lnTo>
                      <a:pt x="28" y="38"/>
                    </a:lnTo>
                    <a:lnTo>
                      <a:pt x="32" y="40"/>
                    </a:lnTo>
                    <a:lnTo>
                      <a:pt x="38" y="42"/>
                    </a:lnTo>
                    <a:lnTo>
                      <a:pt x="42" y="42"/>
                    </a:lnTo>
                    <a:lnTo>
                      <a:pt x="44" y="40"/>
                    </a:lnTo>
                    <a:lnTo>
                      <a:pt x="44" y="36"/>
                    </a:lnTo>
                    <a:lnTo>
                      <a:pt x="44" y="34"/>
                    </a:lnTo>
                    <a:lnTo>
                      <a:pt x="40" y="32"/>
                    </a:lnTo>
                    <a:lnTo>
                      <a:pt x="40" y="26"/>
                    </a:lnTo>
                    <a:lnTo>
                      <a:pt x="46" y="26"/>
                    </a:lnTo>
                    <a:lnTo>
                      <a:pt x="50" y="28"/>
                    </a:lnTo>
                    <a:lnTo>
                      <a:pt x="56" y="30"/>
                    </a:lnTo>
                    <a:lnTo>
                      <a:pt x="62" y="30"/>
                    </a:lnTo>
                    <a:lnTo>
                      <a:pt x="66" y="30"/>
                    </a:lnTo>
                    <a:lnTo>
                      <a:pt x="66" y="28"/>
                    </a:lnTo>
                    <a:lnTo>
                      <a:pt x="68" y="22"/>
                    </a:lnTo>
                    <a:lnTo>
                      <a:pt x="72" y="18"/>
                    </a:lnTo>
                    <a:lnTo>
                      <a:pt x="80" y="14"/>
                    </a:lnTo>
                    <a:lnTo>
                      <a:pt x="86" y="10"/>
                    </a:lnTo>
                    <a:lnTo>
                      <a:pt x="86" y="6"/>
                    </a:lnTo>
                    <a:lnTo>
                      <a:pt x="88" y="2"/>
                    </a:lnTo>
                    <a:lnTo>
                      <a:pt x="98" y="0"/>
                    </a:lnTo>
                    <a:lnTo>
                      <a:pt x="100" y="4"/>
                    </a:lnTo>
                    <a:lnTo>
                      <a:pt x="106" y="8"/>
                    </a:lnTo>
                    <a:lnTo>
                      <a:pt x="112" y="10"/>
                    </a:lnTo>
                    <a:lnTo>
                      <a:pt x="120" y="12"/>
                    </a:lnTo>
                    <a:lnTo>
                      <a:pt x="120" y="16"/>
                    </a:lnTo>
                    <a:lnTo>
                      <a:pt x="122" y="18"/>
                    </a:lnTo>
                    <a:lnTo>
                      <a:pt x="126" y="20"/>
                    </a:lnTo>
                    <a:lnTo>
                      <a:pt x="130" y="20"/>
                    </a:lnTo>
                    <a:lnTo>
                      <a:pt x="130" y="22"/>
                    </a:lnTo>
                    <a:lnTo>
                      <a:pt x="132" y="22"/>
                    </a:lnTo>
                    <a:lnTo>
                      <a:pt x="136" y="26"/>
                    </a:lnTo>
                    <a:lnTo>
                      <a:pt x="140" y="28"/>
                    </a:lnTo>
                    <a:lnTo>
                      <a:pt x="150" y="28"/>
                    </a:lnTo>
                    <a:lnTo>
                      <a:pt x="154" y="30"/>
                    </a:lnTo>
                    <a:lnTo>
                      <a:pt x="160" y="32"/>
                    </a:lnTo>
                    <a:lnTo>
                      <a:pt x="168" y="34"/>
                    </a:lnTo>
                    <a:lnTo>
                      <a:pt x="176" y="36"/>
                    </a:lnTo>
                    <a:lnTo>
                      <a:pt x="174" y="44"/>
                    </a:lnTo>
                    <a:lnTo>
                      <a:pt x="172" y="54"/>
                    </a:lnTo>
                    <a:lnTo>
                      <a:pt x="168" y="60"/>
                    </a:lnTo>
                    <a:lnTo>
                      <a:pt x="166" y="62"/>
                    </a:lnTo>
                    <a:lnTo>
                      <a:pt x="164" y="64"/>
                    </a:lnTo>
                    <a:lnTo>
                      <a:pt x="162" y="68"/>
                    </a:lnTo>
                    <a:lnTo>
                      <a:pt x="158" y="70"/>
                    </a:lnTo>
                    <a:lnTo>
                      <a:pt x="154" y="74"/>
                    </a:lnTo>
                    <a:lnTo>
                      <a:pt x="150" y="82"/>
                    </a:lnTo>
                    <a:lnTo>
                      <a:pt x="150" y="88"/>
                    </a:lnTo>
                    <a:lnTo>
                      <a:pt x="154" y="88"/>
                    </a:lnTo>
                    <a:lnTo>
                      <a:pt x="154" y="86"/>
                    </a:lnTo>
                    <a:lnTo>
                      <a:pt x="154" y="84"/>
                    </a:lnTo>
                    <a:lnTo>
                      <a:pt x="158" y="86"/>
                    </a:lnTo>
                    <a:lnTo>
                      <a:pt x="160" y="84"/>
                    </a:lnTo>
                    <a:lnTo>
                      <a:pt x="162" y="94"/>
                    </a:lnTo>
                    <a:lnTo>
                      <a:pt x="162" y="96"/>
                    </a:lnTo>
                    <a:lnTo>
                      <a:pt x="164" y="98"/>
                    </a:lnTo>
                    <a:lnTo>
                      <a:pt x="166" y="100"/>
                    </a:lnTo>
                    <a:lnTo>
                      <a:pt x="166" y="102"/>
                    </a:lnTo>
                    <a:lnTo>
                      <a:pt x="158" y="108"/>
                    </a:lnTo>
                    <a:lnTo>
                      <a:pt x="166" y="118"/>
                    </a:lnTo>
                    <a:lnTo>
                      <a:pt x="170" y="124"/>
                    </a:lnTo>
                    <a:lnTo>
                      <a:pt x="176" y="128"/>
                    </a:lnTo>
                    <a:lnTo>
                      <a:pt x="178" y="1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2" name="Freeform 181"/>
              <p:cNvSpPr>
                <a:spLocks/>
              </p:cNvSpPr>
              <p:nvPr/>
            </p:nvSpPr>
            <p:spPr bwMode="auto">
              <a:xfrm>
                <a:off x="4673569" y="3091525"/>
                <a:ext cx="80718" cy="53098"/>
              </a:xfrm>
              <a:custGeom>
                <a:avLst/>
                <a:gdLst>
                  <a:gd name="T0" fmla="*/ 2147483647 w 54"/>
                  <a:gd name="T1" fmla="*/ 2147483647 h 34"/>
                  <a:gd name="T2" fmla="*/ 2147483647 w 54"/>
                  <a:gd name="T3" fmla="*/ 2147483647 h 34"/>
                  <a:gd name="T4" fmla="*/ 2147483647 w 54"/>
                  <a:gd name="T5" fmla="*/ 2147483647 h 34"/>
                  <a:gd name="T6" fmla="*/ 2147483647 w 54"/>
                  <a:gd name="T7" fmla="*/ 2147483647 h 34"/>
                  <a:gd name="T8" fmla="*/ 2147483647 w 54"/>
                  <a:gd name="T9" fmla="*/ 2147483647 h 34"/>
                  <a:gd name="T10" fmla="*/ 2147483647 w 54"/>
                  <a:gd name="T11" fmla="*/ 2147483647 h 34"/>
                  <a:gd name="T12" fmla="*/ 2147483647 w 54"/>
                  <a:gd name="T13" fmla="*/ 2147483647 h 34"/>
                  <a:gd name="T14" fmla="*/ 2147483647 w 54"/>
                  <a:gd name="T15" fmla="*/ 2147483647 h 34"/>
                  <a:gd name="T16" fmla="*/ 2147483647 w 54"/>
                  <a:gd name="T17" fmla="*/ 2147483647 h 34"/>
                  <a:gd name="T18" fmla="*/ 2147483647 w 54"/>
                  <a:gd name="T19" fmla="*/ 2147483647 h 34"/>
                  <a:gd name="T20" fmla="*/ 2147483647 w 54"/>
                  <a:gd name="T21" fmla="*/ 2147483647 h 34"/>
                  <a:gd name="T22" fmla="*/ 2147483647 w 54"/>
                  <a:gd name="T23" fmla="*/ 0 h 34"/>
                  <a:gd name="T24" fmla="*/ 2147483647 w 54"/>
                  <a:gd name="T25" fmla="*/ 2147483647 h 34"/>
                  <a:gd name="T26" fmla="*/ 2147483647 w 54"/>
                  <a:gd name="T27" fmla="*/ 2147483647 h 34"/>
                  <a:gd name="T28" fmla="*/ 2147483647 w 54"/>
                  <a:gd name="T29" fmla="*/ 0 h 34"/>
                  <a:gd name="T30" fmla="*/ 0 w 54"/>
                  <a:gd name="T31" fmla="*/ 2147483647 h 34"/>
                  <a:gd name="T32" fmla="*/ 2147483647 w 54"/>
                  <a:gd name="T33" fmla="*/ 2147483647 h 34"/>
                  <a:gd name="T34" fmla="*/ 2147483647 w 54"/>
                  <a:gd name="T35" fmla="*/ 2147483647 h 34"/>
                  <a:gd name="T36" fmla="*/ 2147483647 w 54"/>
                  <a:gd name="T37" fmla="*/ 2147483647 h 34"/>
                  <a:gd name="T38" fmla="*/ 2147483647 w 54"/>
                  <a:gd name="T39" fmla="*/ 2147483647 h 34"/>
                  <a:gd name="T40" fmla="*/ 2147483647 w 54"/>
                  <a:gd name="T41" fmla="*/ 2147483647 h 34"/>
                  <a:gd name="T42" fmla="*/ 2147483647 w 54"/>
                  <a:gd name="T43" fmla="*/ 2147483647 h 34"/>
                  <a:gd name="T44" fmla="*/ 2147483647 w 54"/>
                  <a:gd name="T45" fmla="*/ 2147483647 h 34"/>
                  <a:gd name="T46" fmla="*/ 2147483647 w 54"/>
                  <a:gd name="T47" fmla="*/ 2147483647 h 34"/>
                  <a:gd name="T48" fmla="*/ 2147483647 w 54"/>
                  <a:gd name="T49" fmla="*/ 2147483647 h 34"/>
                  <a:gd name="T50" fmla="*/ 2147483647 w 54"/>
                  <a:gd name="T51" fmla="*/ 2147483647 h 34"/>
                  <a:gd name="T52" fmla="*/ 2147483647 w 54"/>
                  <a:gd name="T53" fmla="*/ 2147483647 h 34"/>
                  <a:gd name="T54" fmla="*/ 2147483647 w 54"/>
                  <a:gd name="T55" fmla="*/ 2147483647 h 34"/>
                  <a:gd name="T56" fmla="*/ 2147483647 w 54"/>
                  <a:gd name="T57" fmla="*/ 2147483647 h 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
                  <a:gd name="T88" fmla="*/ 0 h 34"/>
                  <a:gd name="T89" fmla="*/ 54 w 54"/>
                  <a:gd name="T90" fmla="*/ 34 h 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 h="34">
                    <a:moveTo>
                      <a:pt x="46" y="34"/>
                    </a:moveTo>
                    <a:lnTo>
                      <a:pt x="46" y="32"/>
                    </a:lnTo>
                    <a:lnTo>
                      <a:pt x="46" y="30"/>
                    </a:lnTo>
                    <a:lnTo>
                      <a:pt x="44" y="28"/>
                    </a:lnTo>
                    <a:lnTo>
                      <a:pt x="46" y="26"/>
                    </a:lnTo>
                    <a:lnTo>
                      <a:pt x="48" y="22"/>
                    </a:lnTo>
                    <a:lnTo>
                      <a:pt x="52" y="20"/>
                    </a:lnTo>
                    <a:lnTo>
                      <a:pt x="54" y="16"/>
                    </a:lnTo>
                    <a:lnTo>
                      <a:pt x="52" y="12"/>
                    </a:lnTo>
                    <a:lnTo>
                      <a:pt x="50" y="10"/>
                    </a:lnTo>
                    <a:lnTo>
                      <a:pt x="44" y="6"/>
                    </a:lnTo>
                    <a:lnTo>
                      <a:pt x="30" y="0"/>
                    </a:lnTo>
                    <a:lnTo>
                      <a:pt x="16" y="4"/>
                    </a:lnTo>
                    <a:lnTo>
                      <a:pt x="12" y="2"/>
                    </a:lnTo>
                    <a:lnTo>
                      <a:pt x="10" y="0"/>
                    </a:lnTo>
                    <a:lnTo>
                      <a:pt x="0" y="6"/>
                    </a:lnTo>
                    <a:lnTo>
                      <a:pt x="2" y="10"/>
                    </a:lnTo>
                    <a:lnTo>
                      <a:pt x="8" y="14"/>
                    </a:lnTo>
                    <a:lnTo>
                      <a:pt x="14" y="16"/>
                    </a:lnTo>
                    <a:lnTo>
                      <a:pt x="22" y="18"/>
                    </a:lnTo>
                    <a:lnTo>
                      <a:pt x="22" y="22"/>
                    </a:lnTo>
                    <a:lnTo>
                      <a:pt x="24" y="24"/>
                    </a:lnTo>
                    <a:lnTo>
                      <a:pt x="28" y="26"/>
                    </a:lnTo>
                    <a:lnTo>
                      <a:pt x="32" y="26"/>
                    </a:lnTo>
                    <a:lnTo>
                      <a:pt x="32" y="28"/>
                    </a:lnTo>
                    <a:lnTo>
                      <a:pt x="34" y="28"/>
                    </a:lnTo>
                    <a:lnTo>
                      <a:pt x="38" y="32"/>
                    </a:lnTo>
                    <a:lnTo>
                      <a:pt x="42" y="34"/>
                    </a:lnTo>
                    <a:lnTo>
                      <a:pt x="46" y="3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3" name="Freeform 182"/>
              <p:cNvSpPr>
                <a:spLocks/>
              </p:cNvSpPr>
              <p:nvPr/>
            </p:nvSpPr>
            <p:spPr bwMode="auto">
              <a:xfrm>
                <a:off x="4690866" y="3022498"/>
                <a:ext cx="71493" cy="79646"/>
              </a:xfrm>
              <a:custGeom>
                <a:avLst/>
                <a:gdLst>
                  <a:gd name="T0" fmla="*/ 2147483647 w 50"/>
                  <a:gd name="T1" fmla="*/ 0 h 50"/>
                  <a:gd name="T2" fmla="*/ 2147483647 w 50"/>
                  <a:gd name="T3" fmla="*/ 2147483647 h 50"/>
                  <a:gd name="T4" fmla="*/ 2147483647 w 50"/>
                  <a:gd name="T5" fmla="*/ 2147483647 h 50"/>
                  <a:gd name="T6" fmla="*/ 2147483647 w 50"/>
                  <a:gd name="T7" fmla="*/ 2147483647 h 50"/>
                  <a:gd name="T8" fmla="*/ 2147483647 w 50"/>
                  <a:gd name="T9" fmla="*/ 2147483647 h 50"/>
                  <a:gd name="T10" fmla="*/ 2147483647 w 50"/>
                  <a:gd name="T11" fmla="*/ 2147483647 h 50"/>
                  <a:gd name="T12" fmla="*/ 2147483647 w 50"/>
                  <a:gd name="T13" fmla="*/ 2147483647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0 w 50"/>
                  <a:gd name="T31" fmla="*/ 2147483647 h 50"/>
                  <a:gd name="T32" fmla="*/ 2147483647 w 50"/>
                  <a:gd name="T33" fmla="*/ 2147483647 h 50"/>
                  <a:gd name="T34" fmla="*/ 2147483647 w 50"/>
                  <a:gd name="T35" fmla="*/ 2147483647 h 50"/>
                  <a:gd name="T36" fmla="*/ 2147483647 w 50"/>
                  <a:gd name="T37" fmla="*/ 2147483647 h 50"/>
                  <a:gd name="T38" fmla="*/ 2147483647 w 50"/>
                  <a:gd name="T39" fmla="*/ 2147483647 h 50"/>
                  <a:gd name="T40" fmla="*/ 2147483647 w 50"/>
                  <a:gd name="T41" fmla="*/ 2147483647 h 50"/>
                  <a:gd name="T42" fmla="*/ 2147483647 w 50"/>
                  <a:gd name="T43" fmla="*/ 2147483647 h 50"/>
                  <a:gd name="T44" fmla="*/ 2147483647 w 50"/>
                  <a:gd name="T45" fmla="*/ 2147483647 h 50"/>
                  <a:gd name="T46" fmla="*/ 2147483647 w 50"/>
                  <a:gd name="T47" fmla="*/ 2147483647 h 50"/>
                  <a:gd name="T48" fmla="*/ 2147483647 w 50"/>
                  <a:gd name="T49" fmla="*/ 2147483647 h 50"/>
                  <a:gd name="T50" fmla="*/ 2147483647 w 50"/>
                  <a:gd name="T51" fmla="*/ 0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50"/>
                  <a:gd name="T80" fmla="*/ 50 w 50"/>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50">
                    <a:moveTo>
                      <a:pt x="50" y="0"/>
                    </a:moveTo>
                    <a:lnTo>
                      <a:pt x="50" y="10"/>
                    </a:lnTo>
                    <a:lnTo>
                      <a:pt x="48" y="18"/>
                    </a:lnTo>
                    <a:lnTo>
                      <a:pt x="48" y="24"/>
                    </a:lnTo>
                    <a:lnTo>
                      <a:pt x="50" y="24"/>
                    </a:lnTo>
                    <a:lnTo>
                      <a:pt x="46" y="30"/>
                    </a:lnTo>
                    <a:lnTo>
                      <a:pt x="44" y="34"/>
                    </a:lnTo>
                    <a:lnTo>
                      <a:pt x="42" y="38"/>
                    </a:lnTo>
                    <a:lnTo>
                      <a:pt x="40" y="44"/>
                    </a:lnTo>
                    <a:lnTo>
                      <a:pt x="38" y="48"/>
                    </a:lnTo>
                    <a:lnTo>
                      <a:pt x="36" y="50"/>
                    </a:lnTo>
                    <a:lnTo>
                      <a:pt x="26" y="46"/>
                    </a:lnTo>
                    <a:lnTo>
                      <a:pt x="20" y="42"/>
                    </a:lnTo>
                    <a:lnTo>
                      <a:pt x="6" y="46"/>
                    </a:lnTo>
                    <a:lnTo>
                      <a:pt x="2" y="44"/>
                    </a:lnTo>
                    <a:lnTo>
                      <a:pt x="0" y="42"/>
                    </a:lnTo>
                    <a:lnTo>
                      <a:pt x="10" y="36"/>
                    </a:lnTo>
                    <a:lnTo>
                      <a:pt x="14" y="30"/>
                    </a:lnTo>
                    <a:lnTo>
                      <a:pt x="18" y="24"/>
                    </a:lnTo>
                    <a:lnTo>
                      <a:pt x="20" y="18"/>
                    </a:lnTo>
                    <a:lnTo>
                      <a:pt x="22" y="14"/>
                    </a:lnTo>
                    <a:lnTo>
                      <a:pt x="28" y="14"/>
                    </a:lnTo>
                    <a:lnTo>
                      <a:pt x="32" y="6"/>
                    </a:lnTo>
                    <a:lnTo>
                      <a:pt x="38" y="4"/>
                    </a:lnTo>
                    <a:lnTo>
                      <a:pt x="42" y="2"/>
                    </a:lnTo>
                    <a:lnTo>
                      <a:pt x="5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4" name="Freeform 183"/>
              <p:cNvSpPr>
                <a:spLocks/>
              </p:cNvSpPr>
              <p:nvPr/>
            </p:nvSpPr>
            <p:spPr bwMode="auto">
              <a:xfrm>
                <a:off x="4787727" y="2913647"/>
                <a:ext cx="44971" cy="80974"/>
              </a:xfrm>
              <a:custGeom>
                <a:avLst/>
                <a:gdLst>
                  <a:gd name="T0" fmla="*/ 2147483647 w 32"/>
                  <a:gd name="T1" fmla="*/ 2147483647 h 52"/>
                  <a:gd name="T2" fmla="*/ 2147483647 w 32"/>
                  <a:gd name="T3" fmla="*/ 2147483647 h 52"/>
                  <a:gd name="T4" fmla="*/ 2147483647 w 32"/>
                  <a:gd name="T5" fmla="*/ 2147483647 h 52"/>
                  <a:gd name="T6" fmla="*/ 2147483647 w 32"/>
                  <a:gd name="T7" fmla="*/ 2147483647 h 52"/>
                  <a:gd name="T8" fmla="*/ 2147483647 w 32"/>
                  <a:gd name="T9" fmla="*/ 2147483647 h 52"/>
                  <a:gd name="T10" fmla="*/ 2147483647 w 32"/>
                  <a:gd name="T11" fmla="*/ 2147483647 h 52"/>
                  <a:gd name="T12" fmla="*/ 2147483647 w 32"/>
                  <a:gd name="T13" fmla="*/ 2147483647 h 52"/>
                  <a:gd name="T14" fmla="*/ 2147483647 w 32"/>
                  <a:gd name="T15" fmla="*/ 2147483647 h 52"/>
                  <a:gd name="T16" fmla="*/ 0 w 32"/>
                  <a:gd name="T17" fmla="*/ 2147483647 h 52"/>
                  <a:gd name="T18" fmla="*/ 2147483647 w 32"/>
                  <a:gd name="T19" fmla="*/ 2147483647 h 52"/>
                  <a:gd name="T20" fmla="*/ 2147483647 w 32"/>
                  <a:gd name="T21" fmla="*/ 2147483647 h 52"/>
                  <a:gd name="T22" fmla="*/ 2147483647 w 32"/>
                  <a:gd name="T23" fmla="*/ 2147483647 h 52"/>
                  <a:gd name="T24" fmla="*/ 2147483647 w 32"/>
                  <a:gd name="T25" fmla="*/ 0 h 52"/>
                  <a:gd name="T26" fmla="*/ 2147483647 w 32"/>
                  <a:gd name="T27" fmla="*/ 2147483647 h 52"/>
                  <a:gd name="T28" fmla="*/ 2147483647 w 32"/>
                  <a:gd name="T29" fmla="*/ 2147483647 h 52"/>
                  <a:gd name="T30" fmla="*/ 2147483647 w 32"/>
                  <a:gd name="T31" fmla="*/ 2147483647 h 52"/>
                  <a:gd name="T32" fmla="*/ 2147483647 w 32"/>
                  <a:gd name="T33" fmla="*/ 2147483647 h 52"/>
                  <a:gd name="T34" fmla="*/ 2147483647 w 32"/>
                  <a:gd name="T35" fmla="*/ 2147483647 h 52"/>
                  <a:gd name="T36" fmla="*/ 2147483647 w 32"/>
                  <a:gd name="T37" fmla="*/ 2147483647 h 52"/>
                  <a:gd name="T38" fmla="*/ 2147483647 w 32"/>
                  <a:gd name="T39" fmla="*/ 2147483647 h 52"/>
                  <a:gd name="T40" fmla="*/ 2147483647 w 32"/>
                  <a:gd name="T41" fmla="*/ 2147483647 h 52"/>
                  <a:gd name="T42" fmla="*/ 2147483647 w 32"/>
                  <a:gd name="T43" fmla="*/ 2147483647 h 52"/>
                  <a:gd name="T44" fmla="*/ 2147483647 w 32"/>
                  <a:gd name="T45" fmla="*/ 2147483647 h 52"/>
                  <a:gd name="T46" fmla="*/ 2147483647 w 32"/>
                  <a:gd name="T47" fmla="*/ 2147483647 h 52"/>
                  <a:gd name="T48" fmla="*/ 2147483647 w 32"/>
                  <a:gd name="T49" fmla="*/ 2147483647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52"/>
                  <a:gd name="T77" fmla="*/ 32 w 32"/>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52">
                    <a:moveTo>
                      <a:pt x="22" y="52"/>
                    </a:moveTo>
                    <a:lnTo>
                      <a:pt x="8" y="52"/>
                    </a:lnTo>
                    <a:lnTo>
                      <a:pt x="10" y="52"/>
                    </a:lnTo>
                    <a:lnTo>
                      <a:pt x="12" y="50"/>
                    </a:lnTo>
                    <a:lnTo>
                      <a:pt x="6" y="50"/>
                    </a:lnTo>
                    <a:lnTo>
                      <a:pt x="6" y="42"/>
                    </a:lnTo>
                    <a:lnTo>
                      <a:pt x="4" y="38"/>
                    </a:lnTo>
                    <a:lnTo>
                      <a:pt x="2" y="32"/>
                    </a:lnTo>
                    <a:lnTo>
                      <a:pt x="0" y="26"/>
                    </a:lnTo>
                    <a:lnTo>
                      <a:pt x="2" y="22"/>
                    </a:lnTo>
                    <a:lnTo>
                      <a:pt x="4" y="18"/>
                    </a:lnTo>
                    <a:lnTo>
                      <a:pt x="12" y="12"/>
                    </a:lnTo>
                    <a:lnTo>
                      <a:pt x="28" y="0"/>
                    </a:lnTo>
                    <a:lnTo>
                      <a:pt x="28" y="14"/>
                    </a:lnTo>
                    <a:lnTo>
                      <a:pt x="26" y="16"/>
                    </a:lnTo>
                    <a:lnTo>
                      <a:pt x="28" y="18"/>
                    </a:lnTo>
                    <a:lnTo>
                      <a:pt x="32" y="20"/>
                    </a:lnTo>
                    <a:lnTo>
                      <a:pt x="30" y="24"/>
                    </a:lnTo>
                    <a:lnTo>
                      <a:pt x="28" y="28"/>
                    </a:lnTo>
                    <a:lnTo>
                      <a:pt x="26" y="28"/>
                    </a:lnTo>
                    <a:lnTo>
                      <a:pt x="22" y="30"/>
                    </a:lnTo>
                    <a:lnTo>
                      <a:pt x="24" y="36"/>
                    </a:lnTo>
                    <a:lnTo>
                      <a:pt x="28" y="40"/>
                    </a:lnTo>
                    <a:lnTo>
                      <a:pt x="22" y="40"/>
                    </a:lnTo>
                    <a:lnTo>
                      <a:pt x="22" y="5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5" name="Freeform 184"/>
              <p:cNvSpPr>
                <a:spLocks/>
              </p:cNvSpPr>
              <p:nvPr/>
            </p:nvSpPr>
            <p:spPr bwMode="auto">
              <a:xfrm>
                <a:off x="4741603" y="2994621"/>
                <a:ext cx="186804" cy="207081"/>
              </a:xfrm>
              <a:custGeom>
                <a:avLst/>
                <a:gdLst>
                  <a:gd name="T0" fmla="*/ 2147483647 w 127"/>
                  <a:gd name="T1" fmla="*/ 2147483647 h 130"/>
                  <a:gd name="T2" fmla="*/ 2147483647 w 127"/>
                  <a:gd name="T3" fmla="*/ 2147483647 h 130"/>
                  <a:gd name="T4" fmla="*/ 2147483647 w 127"/>
                  <a:gd name="T5" fmla="*/ 2147483647 h 130"/>
                  <a:gd name="T6" fmla="*/ 2147483647 w 127"/>
                  <a:gd name="T7" fmla="*/ 2147483647 h 130"/>
                  <a:gd name="T8" fmla="*/ 2147483647 w 127"/>
                  <a:gd name="T9" fmla="*/ 2147483647 h 130"/>
                  <a:gd name="T10" fmla="*/ 2147483647 w 127"/>
                  <a:gd name="T11" fmla="*/ 2147483647 h 130"/>
                  <a:gd name="T12" fmla="*/ 2147483647 w 127"/>
                  <a:gd name="T13" fmla="*/ 2147483647 h 130"/>
                  <a:gd name="T14" fmla="*/ 2147483647 w 127"/>
                  <a:gd name="T15" fmla="*/ 2147483647 h 130"/>
                  <a:gd name="T16" fmla="*/ 2147483647 w 127"/>
                  <a:gd name="T17" fmla="*/ 2147483647 h 130"/>
                  <a:gd name="T18" fmla="*/ 2147483647 w 127"/>
                  <a:gd name="T19" fmla="*/ 2147483647 h 130"/>
                  <a:gd name="T20" fmla="*/ 2147483647 w 127"/>
                  <a:gd name="T21" fmla="*/ 2147483647 h 130"/>
                  <a:gd name="T22" fmla="*/ 2147483647 w 127"/>
                  <a:gd name="T23" fmla="*/ 2147483647 h 130"/>
                  <a:gd name="T24" fmla="*/ 2147483647 w 127"/>
                  <a:gd name="T25" fmla="*/ 2147483647 h 130"/>
                  <a:gd name="T26" fmla="*/ 2147483647 w 127"/>
                  <a:gd name="T27" fmla="*/ 2147483647 h 130"/>
                  <a:gd name="T28" fmla="*/ 2147483647 w 127"/>
                  <a:gd name="T29" fmla="*/ 2147483647 h 130"/>
                  <a:gd name="T30" fmla="*/ 2147483647 w 127"/>
                  <a:gd name="T31" fmla="*/ 2147483647 h 130"/>
                  <a:gd name="T32" fmla="*/ 2147483647 w 127"/>
                  <a:gd name="T33" fmla="*/ 2147483647 h 130"/>
                  <a:gd name="T34" fmla="*/ 2147483647 w 127"/>
                  <a:gd name="T35" fmla="*/ 2147483647 h 130"/>
                  <a:gd name="T36" fmla="*/ 2147483647 w 127"/>
                  <a:gd name="T37" fmla="*/ 2147483647 h 130"/>
                  <a:gd name="T38" fmla="*/ 2147483647 w 127"/>
                  <a:gd name="T39" fmla="*/ 0 h 130"/>
                  <a:gd name="T40" fmla="*/ 2147483647 w 127"/>
                  <a:gd name="T41" fmla="*/ 2147483647 h 130"/>
                  <a:gd name="T42" fmla="*/ 2147483647 w 127"/>
                  <a:gd name="T43" fmla="*/ 2147483647 h 130"/>
                  <a:gd name="T44" fmla="*/ 2147483647 w 127"/>
                  <a:gd name="T45" fmla="*/ 2147483647 h 130"/>
                  <a:gd name="T46" fmla="*/ 2147483647 w 127"/>
                  <a:gd name="T47" fmla="*/ 2147483647 h 130"/>
                  <a:gd name="T48" fmla="*/ 2147483647 w 127"/>
                  <a:gd name="T49" fmla="*/ 2147483647 h 130"/>
                  <a:gd name="T50" fmla="*/ 2147483647 w 127"/>
                  <a:gd name="T51" fmla="*/ 2147483647 h 130"/>
                  <a:gd name="T52" fmla="*/ 2147483647 w 127"/>
                  <a:gd name="T53" fmla="*/ 2147483647 h 130"/>
                  <a:gd name="T54" fmla="*/ 2147483647 w 127"/>
                  <a:gd name="T55" fmla="*/ 2147483647 h 130"/>
                  <a:gd name="T56" fmla="*/ 2147483647 w 127"/>
                  <a:gd name="T57" fmla="*/ 2147483647 h 130"/>
                  <a:gd name="T58" fmla="*/ 2147483647 w 127"/>
                  <a:gd name="T59" fmla="*/ 2147483647 h 130"/>
                  <a:gd name="T60" fmla="*/ 2147483647 w 127"/>
                  <a:gd name="T61" fmla="*/ 2147483647 h 130"/>
                  <a:gd name="T62" fmla="*/ 0 w 127"/>
                  <a:gd name="T63" fmla="*/ 2147483647 h 130"/>
                  <a:gd name="T64" fmla="*/ 2147483647 w 127"/>
                  <a:gd name="T65" fmla="*/ 2147483647 h 130"/>
                  <a:gd name="T66" fmla="*/ 2147483647 w 127"/>
                  <a:gd name="T67" fmla="*/ 2147483647 h 130"/>
                  <a:gd name="T68" fmla="*/ 2147483647 w 127"/>
                  <a:gd name="T69" fmla="*/ 2147483647 h 130"/>
                  <a:gd name="T70" fmla="*/ 2147483647 w 127"/>
                  <a:gd name="T71" fmla="*/ 2147483647 h 130"/>
                  <a:gd name="T72" fmla="*/ 2147483647 w 127"/>
                  <a:gd name="T73" fmla="*/ 2147483647 h 130"/>
                  <a:gd name="T74" fmla="*/ 2147483647 w 127"/>
                  <a:gd name="T75" fmla="*/ 2147483647 h 130"/>
                  <a:gd name="T76" fmla="*/ 2147483647 w 127"/>
                  <a:gd name="T77" fmla="*/ 2147483647 h 1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7"/>
                  <a:gd name="T118" fmla="*/ 0 h 130"/>
                  <a:gd name="T119" fmla="*/ 127 w 127"/>
                  <a:gd name="T120" fmla="*/ 130 h 1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7" h="130">
                    <a:moveTo>
                      <a:pt x="24" y="128"/>
                    </a:moveTo>
                    <a:lnTo>
                      <a:pt x="22" y="128"/>
                    </a:lnTo>
                    <a:lnTo>
                      <a:pt x="32" y="126"/>
                    </a:lnTo>
                    <a:lnTo>
                      <a:pt x="40" y="126"/>
                    </a:lnTo>
                    <a:lnTo>
                      <a:pt x="48" y="128"/>
                    </a:lnTo>
                    <a:lnTo>
                      <a:pt x="52" y="130"/>
                    </a:lnTo>
                    <a:lnTo>
                      <a:pt x="58" y="130"/>
                    </a:lnTo>
                    <a:lnTo>
                      <a:pt x="62" y="130"/>
                    </a:lnTo>
                    <a:lnTo>
                      <a:pt x="74" y="130"/>
                    </a:lnTo>
                    <a:lnTo>
                      <a:pt x="80" y="130"/>
                    </a:lnTo>
                    <a:lnTo>
                      <a:pt x="88" y="126"/>
                    </a:lnTo>
                    <a:lnTo>
                      <a:pt x="102" y="126"/>
                    </a:lnTo>
                    <a:lnTo>
                      <a:pt x="100" y="122"/>
                    </a:lnTo>
                    <a:lnTo>
                      <a:pt x="102" y="116"/>
                    </a:lnTo>
                    <a:lnTo>
                      <a:pt x="106" y="114"/>
                    </a:lnTo>
                    <a:lnTo>
                      <a:pt x="110" y="110"/>
                    </a:lnTo>
                    <a:lnTo>
                      <a:pt x="114" y="108"/>
                    </a:lnTo>
                    <a:lnTo>
                      <a:pt x="108" y="102"/>
                    </a:lnTo>
                    <a:lnTo>
                      <a:pt x="100" y="96"/>
                    </a:lnTo>
                    <a:lnTo>
                      <a:pt x="92" y="90"/>
                    </a:lnTo>
                    <a:lnTo>
                      <a:pt x="92" y="84"/>
                    </a:lnTo>
                    <a:lnTo>
                      <a:pt x="90" y="80"/>
                    </a:lnTo>
                    <a:lnTo>
                      <a:pt x="119" y="70"/>
                    </a:lnTo>
                    <a:lnTo>
                      <a:pt x="121" y="70"/>
                    </a:lnTo>
                    <a:lnTo>
                      <a:pt x="127" y="70"/>
                    </a:lnTo>
                    <a:lnTo>
                      <a:pt x="127" y="60"/>
                    </a:lnTo>
                    <a:lnTo>
                      <a:pt x="121" y="46"/>
                    </a:lnTo>
                    <a:lnTo>
                      <a:pt x="114" y="34"/>
                    </a:lnTo>
                    <a:lnTo>
                      <a:pt x="114" y="16"/>
                    </a:lnTo>
                    <a:lnTo>
                      <a:pt x="110" y="12"/>
                    </a:lnTo>
                    <a:lnTo>
                      <a:pt x="108" y="8"/>
                    </a:lnTo>
                    <a:lnTo>
                      <a:pt x="102" y="6"/>
                    </a:lnTo>
                    <a:lnTo>
                      <a:pt x="96" y="4"/>
                    </a:lnTo>
                    <a:lnTo>
                      <a:pt x="92" y="4"/>
                    </a:lnTo>
                    <a:lnTo>
                      <a:pt x="86" y="8"/>
                    </a:lnTo>
                    <a:lnTo>
                      <a:pt x="80" y="10"/>
                    </a:lnTo>
                    <a:lnTo>
                      <a:pt x="76" y="16"/>
                    </a:lnTo>
                    <a:lnTo>
                      <a:pt x="70" y="12"/>
                    </a:lnTo>
                    <a:lnTo>
                      <a:pt x="66" y="8"/>
                    </a:lnTo>
                    <a:lnTo>
                      <a:pt x="52" y="0"/>
                    </a:lnTo>
                    <a:lnTo>
                      <a:pt x="38" y="0"/>
                    </a:lnTo>
                    <a:lnTo>
                      <a:pt x="40" y="8"/>
                    </a:lnTo>
                    <a:lnTo>
                      <a:pt x="42" y="12"/>
                    </a:lnTo>
                    <a:lnTo>
                      <a:pt x="50" y="20"/>
                    </a:lnTo>
                    <a:lnTo>
                      <a:pt x="46" y="20"/>
                    </a:lnTo>
                    <a:lnTo>
                      <a:pt x="42" y="16"/>
                    </a:lnTo>
                    <a:lnTo>
                      <a:pt x="38" y="16"/>
                    </a:lnTo>
                    <a:lnTo>
                      <a:pt x="38" y="18"/>
                    </a:lnTo>
                    <a:lnTo>
                      <a:pt x="36" y="20"/>
                    </a:lnTo>
                    <a:lnTo>
                      <a:pt x="34" y="20"/>
                    </a:lnTo>
                    <a:lnTo>
                      <a:pt x="30" y="18"/>
                    </a:lnTo>
                    <a:lnTo>
                      <a:pt x="26" y="18"/>
                    </a:lnTo>
                    <a:lnTo>
                      <a:pt x="22" y="16"/>
                    </a:lnTo>
                    <a:lnTo>
                      <a:pt x="14" y="18"/>
                    </a:lnTo>
                    <a:lnTo>
                      <a:pt x="14" y="28"/>
                    </a:lnTo>
                    <a:lnTo>
                      <a:pt x="12" y="36"/>
                    </a:lnTo>
                    <a:lnTo>
                      <a:pt x="12" y="42"/>
                    </a:lnTo>
                    <a:lnTo>
                      <a:pt x="14" y="42"/>
                    </a:lnTo>
                    <a:lnTo>
                      <a:pt x="10" y="48"/>
                    </a:lnTo>
                    <a:lnTo>
                      <a:pt x="8" y="52"/>
                    </a:lnTo>
                    <a:lnTo>
                      <a:pt x="6" y="56"/>
                    </a:lnTo>
                    <a:lnTo>
                      <a:pt x="4" y="62"/>
                    </a:lnTo>
                    <a:lnTo>
                      <a:pt x="2" y="66"/>
                    </a:lnTo>
                    <a:lnTo>
                      <a:pt x="0" y="68"/>
                    </a:lnTo>
                    <a:lnTo>
                      <a:pt x="4" y="72"/>
                    </a:lnTo>
                    <a:lnTo>
                      <a:pt x="8" y="76"/>
                    </a:lnTo>
                    <a:lnTo>
                      <a:pt x="6" y="78"/>
                    </a:lnTo>
                    <a:lnTo>
                      <a:pt x="6" y="80"/>
                    </a:lnTo>
                    <a:lnTo>
                      <a:pt x="10" y="88"/>
                    </a:lnTo>
                    <a:lnTo>
                      <a:pt x="10" y="92"/>
                    </a:lnTo>
                    <a:lnTo>
                      <a:pt x="10" y="94"/>
                    </a:lnTo>
                    <a:lnTo>
                      <a:pt x="10" y="96"/>
                    </a:lnTo>
                    <a:lnTo>
                      <a:pt x="20" y="98"/>
                    </a:lnTo>
                    <a:lnTo>
                      <a:pt x="24" y="100"/>
                    </a:lnTo>
                    <a:lnTo>
                      <a:pt x="32" y="102"/>
                    </a:lnTo>
                    <a:lnTo>
                      <a:pt x="30" y="112"/>
                    </a:lnTo>
                    <a:lnTo>
                      <a:pt x="28" y="120"/>
                    </a:lnTo>
                    <a:lnTo>
                      <a:pt x="24" y="126"/>
                    </a:lnTo>
                    <a:lnTo>
                      <a:pt x="24" y="1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6" name="Freeform 185"/>
              <p:cNvSpPr>
                <a:spLocks/>
              </p:cNvSpPr>
              <p:nvPr/>
            </p:nvSpPr>
            <p:spPr bwMode="auto">
              <a:xfrm>
                <a:off x="4751980" y="3195066"/>
                <a:ext cx="86483" cy="46460"/>
              </a:xfrm>
              <a:custGeom>
                <a:avLst/>
                <a:gdLst>
                  <a:gd name="T0" fmla="*/ 2147483647 w 60"/>
                  <a:gd name="T1" fmla="*/ 2147483647 h 30"/>
                  <a:gd name="T2" fmla="*/ 2147483647 w 60"/>
                  <a:gd name="T3" fmla="*/ 2147483647 h 30"/>
                  <a:gd name="T4" fmla="*/ 2147483647 w 60"/>
                  <a:gd name="T5" fmla="*/ 0 h 30"/>
                  <a:gd name="T6" fmla="*/ 2147483647 w 60"/>
                  <a:gd name="T7" fmla="*/ 0 h 30"/>
                  <a:gd name="T8" fmla="*/ 2147483647 w 60"/>
                  <a:gd name="T9" fmla="*/ 2147483647 h 30"/>
                  <a:gd name="T10" fmla="*/ 2147483647 w 60"/>
                  <a:gd name="T11" fmla="*/ 2147483647 h 30"/>
                  <a:gd name="T12" fmla="*/ 2147483647 w 60"/>
                  <a:gd name="T13" fmla="*/ 0 h 30"/>
                  <a:gd name="T14" fmla="*/ 2147483647 w 60"/>
                  <a:gd name="T15" fmla="*/ 2147483647 h 30"/>
                  <a:gd name="T16" fmla="*/ 2147483647 w 60"/>
                  <a:gd name="T17" fmla="*/ 2147483647 h 30"/>
                  <a:gd name="T18" fmla="*/ 2147483647 w 60"/>
                  <a:gd name="T19" fmla="*/ 2147483647 h 30"/>
                  <a:gd name="T20" fmla="*/ 2147483647 w 60"/>
                  <a:gd name="T21" fmla="*/ 2147483647 h 30"/>
                  <a:gd name="T22" fmla="*/ 2147483647 w 60"/>
                  <a:gd name="T23" fmla="*/ 2147483647 h 30"/>
                  <a:gd name="T24" fmla="*/ 0 w 60"/>
                  <a:gd name="T25" fmla="*/ 2147483647 h 30"/>
                  <a:gd name="T26" fmla="*/ 0 w 60"/>
                  <a:gd name="T27" fmla="*/ 2147483647 h 30"/>
                  <a:gd name="T28" fmla="*/ 2147483647 w 60"/>
                  <a:gd name="T29" fmla="*/ 2147483647 h 30"/>
                  <a:gd name="T30" fmla="*/ 2147483647 w 60"/>
                  <a:gd name="T31" fmla="*/ 2147483647 h 30"/>
                  <a:gd name="T32" fmla="*/ 2147483647 w 60"/>
                  <a:gd name="T33" fmla="*/ 2147483647 h 30"/>
                  <a:gd name="T34" fmla="*/ 2147483647 w 60"/>
                  <a:gd name="T35" fmla="*/ 2147483647 h 30"/>
                  <a:gd name="T36" fmla="*/ 2147483647 w 60"/>
                  <a:gd name="T37" fmla="*/ 2147483647 h 30"/>
                  <a:gd name="T38" fmla="*/ 2147483647 w 60"/>
                  <a:gd name="T39" fmla="*/ 2147483647 h 30"/>
                  <a:gd name="T40" fmla="*/ 2147483647 w 60"/>
                  <a:gd name="T41" fmla="*/ 2147483647 h 30"/>
                  <a:gd name="T42" fmla="*/ 2147483647 w 60"/>
                  <a:gd name="T43" fmla="*/ 2147483647 h 30"/>
                  <a:gd name="T44" fmla="*/ 2147483647 w 60"/>
                  <a:gd name="T45" fmla="*/ 2147483647 h 30"/>
                  <a:gd name="T46" fmla="*/ 2147483647 w 60"/>
                  <a:gd name="T47" fmla="*/ 2147483647 h 30"/>
                  <a:gd name="T48" fmla="*/ 2147483647 w 60"/>
                  <a:gd name="T49" fmla="*/ 2147483647 h 30"/>
                  <a:gd name="T50" fmla="*/ 2147483647 w 60"/>
                  <a:gd name="T51" fmla="*/ 2147483647 h 30"/>
                  <a:gd name="T52" fmla="*/ 2147483647 w 60"/>
                  <a:gd name="T53" fmla="*/ 2147483647 h 30"/>
                  <a:gd name="T54" fmla="*/ 2147483647 w 60"/>
                  <a:gd name="T55" fmla="*/ 2147483647 h 30"/>
                  <a:gd name="T56" fmla="*/ 2147483647 w 60"/>
                  <a:gd name="T57" fmla="*/ 2147483647 h 30"/>
                  <a:gd name="T58" fmla="*/ 2147483647 w 60"/>
                  <a:gd name="T59" fmla="*/ 2147483647 h 30"/>
                  <a:gd name="T60" fmla="*/ 2147483647 w 60"/>
                  <a:gd name="T61" fmla="*/ 2147483647 h 30"/>
                  <a:gd name="T62" fmla="*/ 2147483647 w 60"/>
                  <a:gd name="T63" fmla="*/ 2147483647 h 30"/>
                  <a:gd name="T64" fmla="*/ 2147483647 w 60"/>
                  <a:gd name="T65" fmla="*/ 2147483647 h 30"/>
                  <a:gd name="T66" fmla="*/ 2147483647 w 60"/>
                  <a:gd name="T67" fmla="*/ 2147483647 h 30"/>
                  <a:gd name="T68" fmla="*/ 2147483647 w 60"/>
                  <a:gd name="T69" fmla="*/ 2147483647 h 30"/>
                  <a:gd name="T70" fmla="*/ 2147483647 w 60"/>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0"/>
                  <a:gd name="T109" fmla="*/ 0 h 30"/>
                  <a:gd name="T110" fmla="*/ 60 w 60"/>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0" h="30">
                    <a:moveTo>
                      <a:pt x="50" y="4"/>
                    </a:moveTo>
                    <a:lnTo>
                      <a:pt x="44" y="2"/>
                    </a:lnTo>
                    <a:lnTo>
                      <a:pt x="34" y="0"/>
                    </a:lnTo>
                    <a:lnTo>
                      <a:pt x="26" y="0"/>
                    </a:lnTo>
                    <a:lnTo>
                      <a:pt x="16" y="2"/>
                    </a:lnTo>
                    <a:lnTo>
                      <a:pt x="18" y="2"/>
                    </a:lnTo>
                    <a:lnTo>
                      <a:pt x="18" y="0"/>
                    </a:lnTo>
                    <a:lnTo>
                      <a:pt x="16" y="2"/>
                    </a:lnTo>
                    <a:lnTo>
                      <a:pt x="14" y="4"/>
                    </a:lnTo>
                    <a:lnTo>
                      <a:pt x="12" y="8"/>
                    </a:lnTo>
                    <a:lnTo>
                      <a:pt x="8" y="10"/>
                    </a:lnTo>
                    <a:lnTo>
                      <a:pt x="4" y="14"/>
                    </a:lnTo>
                    <a:lnTo>
                      <a:pt x="0" y="22"/>
                    </a:lnTo>
                    <a:lnTo>
                      <a:pt x="0" y="28"/>
                    </a:lnTo>
                    <a:lnTo>
                      <a:pt x="4" y="28"/>
                    </a:lnTo>
                    <a:lnTo>
                      <a:pt x="4" y="26"/>
                    </a:lnTo>
                    <a:lnTo>
                      <a:pt x="4" y="24"/>
                    </a:lnTo>
                    <a:lnTo>
                      <a:pt x="8" y="26"/>
                    </a:lnTo>
                    <a:lnTo>
                      <a:pt x="10" y="24"/>
                    </a:lnTo>
                    <a:lnTo>
                      <a:pt x="12" y="30"/>
                    </a:lnTo>
                    <a:lnTo>
                      <a:pt x="26" y="30"/>
                    </a:lnTo>
                    <a:lnTo>
                      <a:pt x="28" y="28"/>
                    </a:lnTo>
                    <a:lnTo>
                      <a:pt x="30" y="26"/>
                    </a:lnTo>
                    <a:lnTo>
                      <a:pt x="32" y="26"/>
                    </a:lnTo>
                    <a:lnTo>
                      <a:pt x="36" y="28"/>
                    </a:lnTo>
                    <a:lnTo>
                      <a:pt x="40" y="30"/>
                    </a:lnTo>
                    <a:lnTo>
                      <a:pt x="44" y="30"/>
                    </a:lnTo>
                    <a:lnTo>
                      <a:pt x="44" y="26"/>
                    </a:lnTo>
                    <a:lnTo>
                      <a:pt x="48" y="24"/>
                    </a:lnTo>
                    <a:lnTo>
                      <a:pt x="54" y="22"/>
                    </a:lnTo>
                    <a:lnTo>
                      <a:pt x="60" y="20"/>
                    </a:lnTo>
                    <a:lnTo>
                      <a:pt x="60" y="14"/>
                    </a:lnTo>
                    <a:lnTo>
                      <a:pt x="58" y="14"/>
                    </a:lnTo>
                    <a:lnTo>
                      <a:pt x="54" y="12"/>
                    </a:lnTo>
                    <a:lnTo>
                      <a:pt x="50" y="8"/>
                    </a:lnTo>
                    <a:lnTo>
                      <a:pt x="50"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7" name="Freeform 186"/>
              <p:cNvSpPr>
                <a:spLocks/>
              </p:cNvSpPr>
              <p:nvPr/>
            </p:nvSpPr>
            <p:spPr bwMode="auto">
              <a:xfrm>
                <a:off x="4824626" y="3156569"/>
                <a:ext cx="156823" cy="71682"/>
              </a:xfrm>
              <a:custGeom>
                <a:avLst/>
                <a:gdLst>
                  <a:gd name="T0" fmla="*/ 2147483647 w 107"/>
                  <a:gd name="T1" fmla="*/ 2147483647 h 46"/>
                  <a:gd name="T2" fmla="*/ 2147483647 w 107"/>
                  <a:gd name="T3" fmla="*/ 2147483647 h 46"/>
                  <a:gd name="T4" fmla="*/ 2147483647 w 107"/>
                  <a:gd name="T5" fmla="*/ 2147483647 h 46"/>
                  <a:gd name="T6" fmla="*/ 2147483647 w 107"/>
                  <a:gd name="T7" fmla="*/ 2147483647 h 46"/>
                  <a:gd name="T8" fmla="*/ 2147483647 w 107"/>
                  <a:gd name="T9" fmla="*/ 0 h 46"/>
                  <a:gd name="T10" fmla="*/ 2147483647 w 107"/>
                  <a:gd name="T11" fmla="*/ 2147483647 h 46"/>
                  <a:gd name="T12" fmla="*/ 2147483647 w 107"/>
                  <a:gd name="T13" fmla="*/ 2147483647 h 46"/>
                  <a:gd name="T14" fmla="*/ 2147483647 w 107"/>
                  <a:gd name="T15" fmla="*/ 2147483647 h 46"/>
                  <a:gd name="T16" fmla="*/ 2147483647 w 107"/>
                  <a:gd name="T17" fmla="*/ 2147483647 h 46"/>
                  <a:gd name="T18" fmla="*/ 2147483647 w 107"/>
                  <a:gd name="T19" fmla="*/ 2147483647 h 46"/>
                  <a:gd name="T20" fmla="*/ 2147483647 w 107"/>
                  <a:gd name="T21" fmla="*/ 2147483647 h 46"/>
                  <a:gd name="T22" fmla="*/ 2147483647 w 107"/>
                  <a:gd name="T23" fmla="*/ 2147483647 h 46"/>
                  <a:gd name="T24" fmla="*/ 2147483647 w 107"/>
                  <a:gd name="T25" fmla="*/ 2147483647 h 46"/>
                  <a:gd name="T26" fmla="*/ 2147483647 w 107"/>
                  <a:gd name="T27" fmla="*/ 2147483647 h 46"/>
                  <a:gd name="T28" fmla="*/ 2147483647 w 107"/>
                  <a:gd name="T29" fmla="*/ 2147483647 h 46"/>
                  <a:gd name="T30" fmla="*/ 2147483647 w 107"/>
                  <a:gd name="T31" fmla="*/ 2147483647 h 46"/>
                  <a:gd name="T32" fmla="*/ 2147483647 w 107"/>
                  <a:gd name="T33" fmla="*/ 2147483647 h 46"/>
                  <a:gd name="T34" fmla="*/ 2147483647 w 107"/>
                  <a:gd name="T35" fmla="*/ 2147483647 h 46"/>
                  <a:gd name="T36" fmla="*/ 2147483647 w 107"/>
                  <a:gd name="T37" fmla="*/ 2147483647 h 46"/>
                  <a:gd name="T38" fmla="*/ 2147483647 w 107"/>
                  <a:gd name="T39" fmla="*/ 2147483647 h 46"/>
                  <a:gd name="T40" fmla="*/ 2147483647 w 107"/>
                  <a:gd name="T41" fmla="*/ 2147483647 h 46"/>
                  <a:gd name="T42" fmla="*/ 2147483647 w 107"/>
                  <a:gd name="T43" fmla="*/ 2147483647 h 46"/>
                  <a:gd name="T44" fmla="*/ 2147483647 w 107"/>
                  <a:gd name="T45" fmla="*/ 2147483647 h 46"/>
                  <a:gd name="T46" fmla="*/ 2147483647 w 107"/>
                  <a:gd name="T47" fmla="*/ 2147483647 h 46"/>
                  <a:gd name="T48" fmla="*/ 2147483647 w 107"/>
                  <a:gd name="T49" fmla="*/ 2147483647 h 46"/>
                  <a:gd name="T50" fmla="*/ 2147483647 w 107"/>
                  <a:gd name="T51" fmla="*/ 2147483647 h 46"/>
                  <a:gd name="T52" fmla="*/ 2147483647 w 107"/>
                  <a:gd name="T53" fmla="*/ 2147483647 h 46"/>
                  <a:gd name="T54" fmla="*/ 2147483647 w 107"/>
                  <a:gd name="T55" fmla="*/ 2147483647 h 46"/>
                  <a:gd name="T56" fmla="*/ 0 w 107"/>
                  <a:gd name="T57" fmla="*/ 2147483647 h 46"/>
                  <a:gd name="T58" fmla="*/ 0 w 107"/>
                  <a:gd name="T59" fmla="*/ 2147483647 h 46"/>
                  <a:gd name="T60" fmla="*/ 2147483647 w 107"/>
                  <a:gd name="T61" fmla="*/ 2147483647 h 46"/>
                  <a:gd name="T62" fmla="*/ 2147483647 w 107"/>
                  <a:gd name="T63" fmla="*/ 2147483647 h 46"/>
                  <a:gd name="T64" fmla="*/ 2147483647 w 107"/>
                  <a:gd name="T65" fmla="*/ 2147483647 h 46"/>
                  <a:gd name="T66" fmla="*/ 2147483647 w 107"/>
                  <a:gd name="T67" fmla="*/ 2147483647 h 46"/>
                  <a:gd name="T68" fmla="*/ 2147483647 w 107"/>
                  <a:gd name="T69" fmla="*/ 2147483647 h 46"/>
                  <a:gd name="T70" fmla="*/ 2147483647 w 107"/>
                  <a:gd name="T71" fmla="*/ 2147483647 h 46"/>
                  <a:gd name="T72" fmla="*/ 2147483647 w 107"/>
                  <a:gd name="T73" fmla="*/ 2147483647 h 46"/>
                  <a:gd name="T74" fmla="*/ 2147483647 w 107"/>
                  <a:gd name="T75" fmla="*/ 2147483647 h 46"/>
                  <a:gd name="T76" fmla="*/ 2147483647 w 107"/>
                  <a:gd name="T77" fmla="*/ 2147483647 h 46"/>
                  <a:gd name="T78" fmla="*/ 2147483647 w 107"/>
                  <a:gd name="T79" fmla="*/ 2147483647 h 46"/>
                  <a:gd name="T80" fmla="*/ 2147483647 w 107"/>
                  <a:gd name="T81" fmla="*/ 2147483647 h 46"/>
                  <a:gd name="T82" fmla="*/ 2147483647 w 107"/>
                  <a:gd name="T83" fmla="*/ 2147483647 h 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46"/>
                  <a:gd name="T128" fmla="*/ 107 w 107"/>
                  <a:gd name="T129" fmla="*/ 46 h 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46">
                    <a:moveTo>
                      <a:pt x="65" y="8"/>
                    </a:moveTo>
                    <a:lnTo>
                      <a:pt x="69" y="6"/>
                    </a:lnTo>
                    <a:lnTo>
                      <a:pt x="71" y="4"/>
                    </a:lnTo>
                    <a:lnTo>
                      <a:pt x="75" y="2"/>
                    </a:lnTo>
                    <a:lnTo>
                      <a:pt x="79" y="0"/>
                    </a:lnTo>
                    <a:lnTo>
                      <a:pt x="85" y="2"/>
                    </a:lnTo>
                    <a:lnTo>
                      <a:pt x="91" y="4"/>
                    </a:lnTo>
                    <a:lnTo>
                      <a:pt x="95" y="6"/>
                    </a:lnTo>
                    <a:lnTo>
                      <a:pt x="101" y="6"/>
                    </a:lnTo>
                    <a:lnTo>
                      <a:pt x="103" y="14"/>
                    </a:lnTo>
                    <a:lnTo>
                      <a:pt x="107" y="18"/>
                    </a:lnTo>
                    <a:lnTo>
                      <a:pt x="101" y="24"/>
                    </a:lnTo>
                    <a:lnTo>
                      <a:pt x="99" y="30"/>
                    </a:lnTo>
                    <a:lnTo>
                      <a:pt x="95" y="38"/>
                    </a:lnTo>
                    <a:lnTo>
                      <a:pt x="93" y="40"/>
                    </a:lnTo>
                    <a:lnTo>
                      <a:pt x="79" y="42"/>
                    </a:lnTo>
                    <a:lnTo>
                      <a:pt x="75" y="44"/>
                    </a:lnTo>
                    <a:lnTo>
                      <a:pt x="73" y="44"/>
                    </a:lnTo>
                    <a:lnTo>
                      <a:pt x="65" y="46"/>
                    </a:lnTo>
                    <a:lnTo>
                      <a:pt x="52" y="44"/>
                    </a:lnTo>
                    <a:lnTo>
                      <a:pt x="42" y="40"/>
                    </a:lnTo>
                    <a:lnTo>
                      <a:pt x="36" y="38"/>
                    </a:lnTo>
                    <a:lnTo>
                      <a:pt x="26" y="36"/>
                    </a:lnTo>
                    <a:lnTo>
                      <a:pt x="22" y="36"/>
                    </a:lnTo>
                    <a:lnTo>
                      <a:pt x="22" y="38"/>
                    </a:lnTo>
                    <a:lnTo>
                      <a:pt x="10" y="38"/>
                    </a:lnTo>
                    <a:lnTo>
                      <a:pt x="8" y="38"/>
                    </a:lnTo>
                    <a:lnTo>
                      <a:pt x="4" y="36"/>
                    </a:lnTo>
                    <a:lnTo>
                      <a:pt x="0" y="32"/>
                    </a:lnTo>
                    <a:lnTo>
                      <a:pt x="0" y="28"/>
                    </a:lnTo>
                    <a:lnTo>
                      <a:pt x="6" y="28"/>
                    </a:lnTo>
                    <a:lnTo>
                      <a:pt x="18" y="28"/>
                    </a:lnTo>
                    <a:lnTo>
                      <a:pt x="24" y="28"/>
                    </a:lnTo>
                    <a:lnTo>
                      <a:pt x="32" y="24"/>
                    </a:lnTo>
                    <a:lnTo>
                      <a:pt x="46" y="24"/>
                    </a:lnTo>
                    <a:lnTo>
                      <a:pt x="44" y="20"/>
                    </a:lnTo>
                    <a:lnTo>
                      <a:pt x="46" y="14"/>
                    </a:lnTo>
                    <a:lnTo>
                      <a:pt x="50" y="12"/>
                    </a:lnTo>
                    <a:lnTo>
                      <a:pt x="54" y="8"/>
                    </a:lnTo>
                    <a:lnTo>
                      <a:pt x="58" y="6"/>
                    </a:lnTo>
                    <a:lnTo>
                      <a:pt x="56" y="6"/>
                    </a:lnTo>
                    <a:lnTo>
                      <a:pt x="65"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8" name="Freeform 187"/>
              <p:cNvSpPr>
                <a:spLocks/>
              </p:cNvSpPr>
              <p:nvPr/>
            </p:nvSpPr>
            <p:spPr bwMode="auto">
              <a:xfrm>
                <a:off x="4762358" y="3212322"/>
                <a:ext cx="270981" cy="258851"/>
              </a:xfrm>
              <a:custGeom>
                <a:avLst/>
                <a:gdLst>
                  <a:gd name="T0" fmla="*/ 2147483647 w 185"/>
                  <a:gd name="T1" fmla="*/ 2147483647 h 162"/>
                  <a:gd name="T2" fmla="*/ 0 w 185"/>
                  <a:gd name="T3" fmla="*/ 2147483647 h 162"/>
                  <a:gd name="T4" fmla="*/ 2147483647 w 185"/>
                  <a:gd name="T5" fmla="*/ 2147483647 h 162"/>
                  <a:gd name="T6" fmla="*/ 2147483647 w 185"/>
                  <a:gd name="T7" fmla="*/ 2147483647 h 162"/>
                  <a:gd name="T8" fmla="*/ 2147483647 w 185"/>
                  <a:gd name="T9" fmla="*/ 2147483647 h 162"/>
                  <a:gd name="T10" fmla="*/ 2147483647 w 185"/>
                  <a:gd name="T11" fmla="*/ 2147483647 h 162"/>
                  <a:gd name="T12" fmla="*/ 2147483647 w 185"/>
                  <a:gd name="T13" fmla="*/ 2147483647 h 162"/>
                  <a:gd name="T14" fmla="*/ 2147483647 w 185"/>
                  <a:gd name="T15" fmla="*/ 2147483647 h 162"/>
                  <a:gd name="T16" fmla="*/ 2147483647 w 185"/>
                  <a:gd name="T17" fmla="*/ 2147483647 h 162"/>
                  <a:gd name="T18" fmla="*/ 2147483647 w 185"/>
                  <a:gd name="T19" fmla="*/ 2147483647 h 162"/>
                  <a:gd name="T20" fmla="*/ 2147483647 w 185"/>
                  <a:gd name="T21" fmla="*/ 2147483647 h 162"/>
                  <a:gd name="T22" fmla="*/ 2147483647 w 185"/>
                  <a:gd name="T23" fmla="*/ 0 h 162"/>
                  <a:gd name="T24" fmla="*/ 2147483647 w 185"/>
                  <a:gd name="T25" fmla="*/ 2147483647 h 162"/>
                  <a:gd name="T26" fmla="*/ 2147483647 w 185"/>
                  <a:gd name="T27" fmla="*/ 2147483647 h 162"/>
                  <a:gd name="T28" fmla="*/ 2147483647 w 185"/>
                  <a:gd name="T29" fmla="*/ 2147483647 h 162"/>
                  <a:gd name="T30" fmla="*/ 2147483647 w 185"/>
                  <a:gd name="T31" fmla="*/ 2147483647 h 162"/>
                  <a:gd name="T32" fmla="*/ 2147483647 w 185"/>
                  <a:gd name="T33" fmla="*/ 2147483647 h 162"/>
                  <a:gd name="T34" fmla="*/ 2147483647 w 185"/>
                  <a:gd name="T35" fmla="*/ 2147483647 h 162"/>
                  <a:gd name="T36" fmla="*/ 2147483647 w 185"/>
                  <a:gd name="T37" fmla="*/ 2147483647 h 162"/>
                  <a:gd name="T38" fmla="*/ 2147483647 w 185"/>
                  <a:gd name="T39" fmla="*/ 2147483647 h 162"/>
                  <a:gd name="T40" fmla="*/ 2147483647 w 185"/>
                  <a:gd name="T41" fmla="*/ 2147483647 h 162"/>
                  <a:gd name="T42" fmla="*/ 2147483647 w 185"/>
                  <a:gd name="T43" fmla="*/ 2147483647 h 162"/>
                  <a:gd name="T44" fmla="*/ 2147483647 w 185"/>
                  <a:gd name="T45" fmla="*/ 2147483647 h 162"/>
                  <a:gd name="T46" fmla="*/ 2147483647 w 185"/>
                  <a:gd name="T47" fmla="*/ 2147483647 h 162"/>
                  <a:gd name="T48" fmla="*/ 2147483647 w 185"/>
                  <a:gd name="T49" fmla="*/ 2147483647 h 162"/>
                  <a:gd name="T50" fmla="*/ 2147483647 w 185"/>
                  <a:gd name="T51" fmla="*/ 2147483647 h 162"/>
                  <a:gd name="T52" fmla="*/ 2147483647 w 185"/>
                  <a:gd name="T53" fmla="*/ 2147483647 h 162"/>
                  <a:gd name="T54" fmla="*/ 2147483647 w 185"/>
                  <a:gd name="T55" fmla="*/ 2147483647 h 162"/>
                  <a:gd name="T56" fmla="*/ 2147483647 w 185"/>
                  <a:gd name="T57" fmla="*/ 2147483647 h 162"/>
                  <a:gd name="T58" fmla="*/ 2147483647 w 185"/>
                  <a:gd name="T59" fmla="*/ 2147483647 h 162"/>
                  <a:gd name="T60" fmla="*/ 2147483647 w 185"/>
                  <a:gd name="T61" fmla="*/ 2147483647 h 162"/>
                  <a:gd name="T62" fmla="*/ 2147483647 w 185"/>
                  <a:gd name="T63" fmla="*/ 2147483647 h 162"/>
                  <a:gd name="T64" fmla="*/ 2147483647 w 185"/>
                  <a:gd name="T65" fmla="*/ 2147483647 h 162"/>
                  <a:gd name="T66" fmla="*/ 2147483647 w 185"/>
                  <a:gd name="T67" fmla="*/ 2147483647 h 162"/>
                  <a:gd name="T68" fmla="*/ 2147483647 w 185"/>
                  <a:gd name="T69" fmla="*/ 2147483647 h 162"/>
                  <a:gd name="T70" fmla="*/ 2147483647 w 185"/>
                  <a:gd name="T71" fmla="*/ 2147483647 h 162"/>
                  <a:gd name="T72" fmla="*/ 2147483647 w 185"/>
                  <a:gd name="T73" fmla="*/ 2147483647 h 162"/>
                  <a:gd name="T74" fmla="*/ 2147483647 w 185"/>
                  <a:gd name="T75" fmla="*/ 2147483647 h 162"/>
                  <a:gd name="T76" fmla="*/ 2147483647 w 185"/>
                  <a:gd name="T77" fmla="*/ 2147483647 h 162"/>
                  <a:gd name="T78" fmla="*/ 2147483647 w 185"/>
                  <a:gd name="T79" fmla="*/ 2147483647 h 162"/>
                  <a:gd name="T80" fmla="*/ 2147483647 w 185"/>
                  <a:gd name="T81" fmla="*/ 2147483647 h 162"/>
                  <a:gd name="T82" fmla="*/ 2147483647 w 185"/>
                  <a:gd name="T83" fmla="*/ 2147483647 h 162"/>
                  <a:gd name="T84" fmla="*/ 2147483647 w 185"/>
                  <a:gd name="T85" fmla="*/ 2147483647 h 162"/>
                  <a:gd name="T86" fmla="*/ 2147483647 w 185"/>
                  <a:gd name="T87" fmla="*/ 2147483647 h 162"/>
                  <a:gd name="T88" fmla="*/ 2147483647 w 185"/>
                  <a:gd name="T89" fmla="*/ 2147483647 h 162"/>
                  <a:gd name="T90" fmla="*/ 2147483647 w 185"/>
                  <a:gd name="T91" fmla="*/ 2147483647 h 162"/>
                  <a:gd name="T92" fmla="*/ 2147483647 w 185"/>
                  <a:gd name="T93" fmla="*/ 2147483647 h 162"/>
                  <a:gd name="T94" fmla="*/ 2147483647 w 185"/>
                  <a:gd name="T95" fmla="*/ 2147483647 h 162"/>
                  <a:gd name="T96" fmla="*/ 2147483647 w 185"/>
                  <a:gd name="T97" fmla="*/ 2147483647 h 16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5"/>
                  <a:gd name="T148" fmla="*/ 0 h 162"/>
                  <a:gd name="T149" fmla="*/ 185 w 185"/>
                  <a:gd name="T150" fmla="*/ 162 h 16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5" h="162">
                    <a:moveTo>
                      <a:pt x="18" y="56"/>
                    </a:moveTo>
                    <a:lnTo>
                      <a:pt x="12" y="52"/>
                    </a:lnTo>
                    <a:lnTo>
                      <a:pt x="8" y="46"/>
                    </a:lnTo>
                    <a:lnTo>
                      <a:pt x="0" y="36"/>
                    </a:lnTo>
                    <a:lnTo>
                      <a:pt x="8" y="30"/>
                    </a:lnTo>
                    <a:lnTo>
                      <a:pt x="8" y="28"/>
                    </a:lnTo>
                    <a:lnTo>
                      <a:pt x="6" y="26"/>
                    </a:lnTo>
                    <a:lnTo>
                      <a:pt x="4" y="24"/>
                    </a:lnTo>
                    <a:lnTo>
                      <a:pt x="4" y="22"/>
                    </a:lnTo>
                    <a:lnTo>
                      <a:pt x="4" y="18"/>
                    </a:lnTo>
                    <a:lnTo>
                      <a:pt x="18" y="18"/>
                    </a:lnTo>
                    <a:lnTo>
                      <a:pt x="20" y="16"/>
                    </a:lnTo>
                    <a:lnTo>
                      <a:pt x="22" y="14"/>
                    </a:lnTo>
                    <a:lnTo>
                      <a:pt x="24" y="14"/>
                    </a:lnTo>
                    <a:lnTo>
                      <a:pt x="28" y="16"/>
                    </a:lnTo>
                    <a:lnTo>
                      <a:pt x="32" y="18"/>
                    </a:lnTo>
                    <a:lnTo>
                      <a:pt x="36" y="18"/>
                    </a:lnTo>
                    <a:lnTo>
                      <a:pt x="36" y="14"/>
                    </a:lnTo>
                    <a:lnTo>
                      <a:pt x="40" y="12"/>
                    </a:lnTo>
                    <a:lnTo>
                      <a:pt x="46" y="10"/>
                    </a:lnTo>
                    <a:lnTo>
                      <a:pt x="52" y="8"/>
                    </a:lnTo>
                    <a:lnTo>
                      <a:pt x="52" y="2"/>
                    </a:lnTo>
                    <a:lnTo>
                      <a:pt x="64" y="2"/>
                    </a:lnTo>
                    <a:lnTo>
                      <a:pt x="64" y="0"/>
                    </a:lnTo>
                    <a:lnTo>
                      <a:pt x="68" y="0"/>
                    </a:lnTo>
                    <a:lnTo>
                      <a:pt x="74" y="2"/>
                    </a:lnTo>
                    <a:lnTo>
                      <a:pt x="80" y="2"/>
                    </a:lnTo>
                    <a:lnTo>
                      <a:pt x="94" y="8"/>
                    </a:lnTo>
                    <a:lnTo>
                      <a:pt x="96" y="8"/>
                    </a:lnTo>
                    <a:lnTo>
                      <a:pt x="96" y="16"/>
                    </a:lnTo>
                    <a:lnTo>
                      <a:pt x="88" y="24"/>
                    </a:lnTo>
                    <a:lnTo>
                      <a:pt x="86" y="28"/>
                    </a:lnTo>
                    <a:lnTo>
                      <a:pt x="86" y="32"/>
                    </a:lnTo>
                    <a:lnTo>
                      <a:pt x="84" y="38"/>
                    </a:lnTo>
                    <a:lnTo>
                      <a:pt x="84" y="44"/>
                    </a:lnTo>
                    <a:lnTo>
                      <a:pt x="84" y="48"/>
                    </a:lnTo>
                    <a:lnTo>
                      <a:pt x="88" y="52"/>
                    </a:lnTo>
                    <a:lnTo>
                      <a:pt x="96" y="58"/>
                    </a:lnTo>
                    <a:lnTo>
                      <a:pt x="107" y="62"/>
                    </a:lnTo>
                    <a:lnTo>
                      <a:pt x="109" y="64"/>
                    </a:lnTo>
                    <a:lnTo>
                      <a:pt x="115" y="68"/>
                    </a:lnTo>
                    <a:lnTo>
                      <a:pt x="119" y="72"/>
                    </a:lnTo>
                    <a:lnTo>
                      <a:pt x="121" y="80"/>
                    </a:lnTo>
                    <a:lnTo>
                      <a:pt x="125" y="86"/>
                    </a:lnTo>
                    <a:lnTo>
                      <a:pt x="131" y="90"/>
                    </a:lnTo>
                    <a:lnTo>
                      <a:pt x="135" y="92"/>
                    </a:lnTo>
                    <a:lnTo>
                      <a:pt x="137" y="92"/>
                    </a:lnTo>
                    <a:lnTo>
                      <a:pt x="139" y="90"/>
                    </a:lnTo>
                    <a:lnTo>
                      <a:pt x="141" y="94"/>
                    </a:lnTo>
                    <a:lnTo>
                      <a:pt x="145" y="98"/>
                    </a:lnTo>
                    <a:lnTo>
                      <a:pt x="149" y="102"/>
                    </a:lnTo>
                    <a:lnTo>
                      <a:pt x="161" y="108"/>
                    </a:lnTo>
                    <a:lnTo>
                      <a:pt x="173" y="114"/>
                    </a:lnTo>
                    <a:lnTo>
                      <a:pt x="179" y="120"/>
                    </a:lnTo>
                    <a:lnTo>
                      <a:pt x="185" y="124"/>
                    </a:lnTo>
                    <a:lnTo>
                      <a:pt x="179" y="124"/>
                    </a:lnTo>
                    <a:lnTo>
                      <a:pt x="173" y="124"/>
                    </a:lnTo>
                    <a:lnTo>
                      <a:pt x="169" y="122"/>
                    </a:lnTo>
                    <a:lnTo>
                      <a:pt x="163" y="118"/>
                    </a:lnTo>
                    <a:lnTo>
                      <a:pt x="159" y="118"/>
                    </a:lnTo>
                    <a:lnTo>
                      <a:pt x="153" y="120"/>
                    </a:lnTo>
                    <a:lnTo>
                      <a:pt x="153" y="124"/>
                    </a:lnTo>
                    <a:lnTo>
                      <a:pt x="153" y="126"/>
                    </a:lnTo>
                    <a:lnTo>
                      <a:pt x="155" y="128"/>
                    </a:lnTo>
                    <a:lnTo>
                      <a:pt x="159" y="132"/>
                    </a:lnTo>
                    <a:lnTo>
                      <a:pt x="161" y="136"/>
                    </a:lnTo>
                    <a:lnTo>
                      <a:pt x="163" y="138"/>
                    </a:lnTo>
                    <a:lnTo>
                      <a:pt x="163" y="140"/>
                    </a:lnTo>
                    <a:lnTo>
                      <a:pt x="163" y="144"/>
                    </a:lnTo>
                    <a:lnTo>
                      <a:pt x="161" y="146"/>
                    </a:lnTo>
                    <a:lnTo>
                      <a:pt x="155" y="144"/>
                    </a:lnTo>
                    <a:lnTo>
                      <a:pt x="155" y="152"/>
                    </a:lnTo>
                    <a:lnTo>
                      <a:pt x="155" y="154"/>
                    </a:lnTo>
                    <a:lnTo>
                      <a:pt x="151" y="158"/>
                    </a:lnTo>
                    <a:lnTo>
                      <a:pt x="147" y="162"/>
                    </a:lnTo>
                    <a:lnTo>
                      <a:pt x="141" y="162"/>
                    </a:lnTo>
                    <a:lnTo>
                      <a:pt x="141" y="156"/>
                    </a:lnTo>
                    <a:lnTo>
                      <a:pt x="145" y="152"/>
                    </a:lnTo>
                    <a:lnTo>
                      <a:pt x="147" y="148"/>
                    </a:lnTo>
                    <a:lnTo>
                      <a:pt x="147" y="142"/>
                    </a:lnTo>
                    <a:lnTo>
                      <a:pt x="147" y="136"/>
                    </a:lnTo>
                    <a:lnTo>
                      <a:pt x="145" y="132"/>
                    </a:lnTo>
                    <a:lnTo>
                      <a:pt x="141" y="126"/>
                    </a:lnTo>
                    <a:lnTo>
                      <a:pt x="135" y="124"/>
                    </a:lnTo>
                    <a:lnTo>
                      <a:pt x="129" y="120"/>
                    </a:lnTo>
                    <a:lnTo>
                      <a:pt x="119" y="112"/>
                    </a:lnTo>
                    <a:lnTo>
                      <a:pt x="107" y="104"/>
                    </a:lnTo>
                    <a:lnTo>
                      <a:pt x="84" y="92"/>
                    </a:lnTo>
                    <a:lnTo>
                      <a:pt x="74" y="84"/>
                    </a:lnTo>
                    <a:lnTo>
                      <a:pt x="64" y="74"/>
                    </a:lnTo>
                    <a:lnTo>
                      <a:pt x="56" y="64"/>
                    </a:lnTo>
                    <a:lnTo>
                      <a:pt x="52" y="50"/>
                    </a:lnTo>
                    <a:lnTo>
                      <a:pt x="42" y="48"/>
                    </a:lnTo>
                    <a:lnTo>
                      <a:pt x="36" y="44"/>
                    </a:lnTo>
                    <a:lnTo>
                      <a:pt x="30" y="46"/>
                    </a:lnTo>
                    <a:lnTo>
                      <a:pt x="28" y="50"/>
                    </a:lnTo>
                    <a:lnTo>
                      <a:pt x="24" y="54"/>
                    </a:lnTo>
                    <a:lnTo>
                      <a:pt x="20" y="56"/>
                    </a:lnTo>
                    <a:lnTo>
                      <a:pt x="18"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39" name="Freeform 188"/>
              <p:cNvSpPr>
                <a:spLocks/>
              </p:cNvSpPr>
              <p:nvPr/>
            </p:nvSpPr>
            <p:spPr bwMode="auto">
              <a:xfrm>
                <a:off x="4908803" y="2991966"/>
                <a:ext cx="206407" cy="157966"/>
              </a:xfrm>
              <a:custGeom>
                <a:avLst/>
                <a:gdLst>
                  <a:gd name="T0" fmla="*/ 2147483647 w 141"/>
                  <a:gd name="T1" fmla="*/ 2147483647 h 100"/>
                  <a:gd name="T2" fmla="*/ 2147483647 w 141"/>
                  <a:gd name="T3" fmla="*/ 2147483647 h 100"/>
                  <a:gd name="T4" fmla="*/ 2147483647 w 141"/>
                  <a:gd name="T5" fmla="*/ 2147483647 h 100"/>
                  <a:gd name="T6" fmla="*/ 2147483647 w 141"/>
                  <a:gd name="T7" fmla="*/ 2147483647 h 100"/>
                  <a:gd name="T8" fmla="*/ 2147483647 w 141"/>
                  <a:gd name="T9" fmla="*/ 2147483647 h 100"/>
                  <a:gd name="T10" fmla="*/ 2147483647 w 141"/>
                  <a:gd name="T11" fmla="*/ 2147483647 h 100"/>
                  <a:gd name="T12" fmla="*/ 2147483647 w 141"/>
                  <a:gd name="T13" fmla="*/ 2147483647 h 100"/>
                  <a:gd name="T14" fmla="*/ 2147483647 w 141"/>
                  <a:gd name="T15" fmla="*/ 2147483647 h 100"/>
                  <a:gd name="T16" fmla="*/ 2147483647 w 141"/>
                  <a:gd name="T17" fmla="*/ 2147483647 h 100"/>
                  <a:gd name="T18" fmla="*/ 2147483647 w 141"/>
                  <a:gd name="T19" fmla="*/ 2147483647 h 100"/>
                  <a:gd name="T20" fmla="*/ 2147483647 w 141"/>
                  <a:gd name="T21" fmla="*/ 2147483647 h 100"/>
                  <a:gd name="T22" fmla="*/ 2147483647 w 141"/>
                  <a:gd name="T23" fmla="*/ 2147483647 h 100"/>
                  <a:gd name="T24" fmla="*/ 2147483647 w 141"/>
                  <a:gd name="T25" fmla="*/ 2147483647 h 100"/>
                  <a:gd name="T26" fmla="*/ 2147483647 w 141"/>
                  <a:gd name="T27" fmla="*/ 2147483647 h 100"/>
                  <a:gd name="T28" fmla="*/ 2147483647 w 141"/>
                  <a:gd name="T29" fmla="*/ 2147483647 h 100"/>
                  <a:gd name="T30" fmla="*/ 2147483647 w 141"/>
                  <a:gd name="T31" fmla="*/ 2147483647 h 100"/>
                  <a:gd name="T32" fmla="*/ 2147483647 w 141"/>
                  <a:gd name="T33" fmla="*/ 2147483647 h 100"/>
                  <a:gd name="T34" fmla="*/ 2147483647 w 141"/>
                  <a:gd name="T35" fmla="*/ 2147483647 h 100"/>
                  <a:gd name="T36" fmla="*/ 2147483647 w 141"/>
                  <a:gd name="T37" fmla="*/ 2147483647 h 100"/>
                  <a:gd name="T38" fmla="*/ 2147483647 w 141"/>
                  <a:gd name="T39" fmla="*/ 2147483647 h 100"/>
                  <a:gd name="T40" fmla="*/ 2147483647 w 141"/>
                  <a:gd name="T41" fmla="*/ 2147483647 h 100"/>
                  <a:gd name="T42" fmla="*/ 2147483647 w 141"/>
                  <a:gd name="T43" fmla="*/ 2147483647 h 100"/>
                  <a:gd name="T44" fmla="*/ 2147483647 w 141"/>
                  <a:gd name="T45" fmla="*/ 2147483647 h 100"/>
                  <a:gd name="T46" fmla="*/ 2147483647 w 141"/>
                  <a:gd name="T47" fmla="*/ 2147483647 h 100"/>
                  <a:gd name="T48" fmla="*/ 0 w 141"/>
                  <a:gd name="T49" fmla="*/ 2147483647 h 100"/>
                  <a:gd name="T50" fmla="*/ 0 w 141"/>
                  <a:gd name="T51" fmla="*/ 2147483647 h 100"/>
                  <a:gd name="T52" fmla="*/ 2147483647 w 141"/>
                  <a:gd name="T53" fmla="*/ 2147483647 h 100"/>
                  <a:gd name="T54" fmla="*/ 2147483647 w 141"/>
                  <a:gd name="T55" fmla="*/ 2147483647 h 100"/>
                  <a:gd name="T56" fmla="*/ 2147483647 w 141"/>
                  <a:gd name="T57" fmla="*/ 2147483647 h 100"/>
                  <a:gd name="T58" fmla="*/ 2147483647 w 141"/>
                  <a:gd name="T59" fmla="*/ 0 h 100"/>
                  <a:gd name="T60" fmla="*/ 2147483647 w 141"/>
                  <a:gd name="T61" fmla="*/ 0 h 100"/>
                  <a:gd name="T62" fmla="*/ 2147483647 w 141"/>
                  <a:gd name="T63" fmla="*/ 2147483647 h 100"/>
                  <a:gd name="T64" fmla="*/ 2147483647 w 141"/>
                  <a:gd name="T65" fmla="*/ 2147483647 h 100"/>
                  <a:gd name="T66" fmla="*/ 2147483647 w 141"/>
                  <a:gd name="T67" fmla="*/ 2147483647 h 100"/>
                  <a:gd name="T68" fmla="*/ 2147483647 w 141"/>
                  <a:gd name="T69" fmla="*/ 2147483647 h 100"/>
                  <a:gd name="T70" fmla="*/ 2147483647 w 141"/>
                  <a:gd name="T71" fmla="*/ 2147483647 h 100"/>
                  <a:gd name="T72" fmla="*/ 2147483647 w 141"/>
                  <a:gd name="T73" fmla="*/ 2147483647 h 100"/>
                  <a:gd name="T74" fmla="*/ 2147483647 w 141"/>
                  <a:gd name="T75" fmla="*/ 2147483647 h 100"/>
                  <a:gd name="T76" fmla="*/ 2147483647 w 141"/>
                  <a:gd name="T77" fmla="*/ 2147483647 h 100"/>
                  <a:gd name="T78" fmla="*/ 2147483647 w 141"/>
                  <a:gd name="T79" fmla="*/ 2147483647 h 100"/>
                  <a:gd name="T80" fmla="*/ 2147483647 w 141"/>
                  <a:gd name="T81" fmla="*/ 2147483647 h 100"/>
                  <a:gd name="T82" fmla="*/ 2147483647 w 141"/>
                  <a:gd name="T83" fmla="*/ 2147483647 h 100"/>
                  <a:gd name="T84" fmla="*/ 2147483647 w 141"/>
                  <a:gd name="T85" fmla="*/ 2147483647 h 100"/>
                  <a:gd name="T86" fmla="*/ 2147483647 w 141"/>
                  <a:gd name="T87" fmla="*/ 2147483647 h 100"/>
                  <a:gd name="T88" fmla="*/ 2147483647 w 141"/>
                  <a:gd name="T89" fmla="*/ 2147483647 h 100"/>
                  <a:gd name="T90" fmla="*/ 2147483647 w 141"/>
                  <a:gd name="T91" fmla="*/ 2147483647 h 100"/>
                  <a:gd name="T92" fmla="*/ 2147483647 w 141"/>
                  <a:gd name="T93" fmla="*/ 2147483647 h 100"/>
                  <a:gd name="T94" fmla="*/ 2147483647 w 141"/>
                  <a:gd name="T95" fmla="*/ 2147483647 h 100"/>
                  <a:gd name="T96" fmla="*/ 2147483647 w 141"/>
                  <a:gd name="T97" fmla="*/ 2147483647 h 100"/>
                  <a:gd name="T98" fmla="*/ 2147483647 w 141"/>
                  <a:gd name="T99" fmla="*/ 2147483647 h 100"/>
                  <a:gd name="T100" fmla="*/ 2147483647 w 141"/>
                  <a:gd name="T101" fmla="*/ 2147483647 h 100"/>
                  <a:gd name="T102" fmla="*/ 2147483647 w 141"/>
                  <a:gd name="T103" fmla="*/ 2147483647 h 100"/>
                  <a:gd name="T104" fmla="*/ 2147483647 w 141"/>
                  <a:gd name="T105" fmla="*/ 2147483647 h 100"/>
                  <a:gd name="T106" fmla="*/ 2147483647 w 141"/>
                  <a:gd name="T107" fmla="*/ 2147483647 h 100"/>
                  <a:gd name="T108" fmla="*/ 2147483647 w 141"/>
                  <a:gd name="T109" fmla="*/ 2147483647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100"/>
                  <a:gd name="T167" fmla="*/ 141 w 14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100">
                    <a:moveTo>
                      <a:pt x="121" y="100"/>
                    </a:moveTo>
                    <a:lnTo>
                      <a:pt x="117" y="100"/>
                    </a:lnTo>
                    <a:lnTo>
                      <a:pt x="111" y="100"/>
                    </a:lnTo>
                    <a:lnTo>
                      <a:pt x="101" y="98"/>
                    </a:lnTo>
                    <a:lnTo>
                      <a:pt x="91" y="100"/>
                    </a:lnTo>
                    <a:lnTo>
                      <a:pt x="85" y="100"/>
                    </a:lnTo>
                    <a:lnTo>
                      <a:pt x="83" y="100"/>
                    </a:lnTo>
                    <a:lnTo>
                      <a:pt x="81" y="96"/>
                    </a:lnTo>
                    <a:lnTo>
                      <a:pt x="75" y="96"/>
                    </a:lnTo>
                    <a:lnTo>
                      <a:pt x="71" y="96"/>
                    </a:lnTo>
                    <a:lnTo>
                      <a:pt x="69" y="96"/>
                    </a:lnTo>
                    <a:lnTo>
                      <a:pt x="67" y="94"/>
                    </a:lnTo>
                    <a:lnTo>
                      <a:pt x="65" y="88"/>
                    </a:lnTo>
                    <a:lnTo>
                      <a:pt x="61" y="86"/>
                    </a:lnTo>
                    <a:lnTo>
                      <a:pt x="55" y="84"/>
                    </a:lnTo>
                    <a:lnTo>
                      <a:pt x="47" y="82"/>
                    </a:lnTo>
                    <a:lnTo>
                      <a:pt x="43" y="78"/>
                    </a:lnTo>
                    <a:lnTo>
                      <a:pt x="41" y="82"/>
                    </a:lnTo>
                    <a:lnTo>
                      <a:pt x="37" y="82"/>
                    </a:lnTo>
                    <a:lnTo>
                      <a:pt x="35" y="82"/>
                    </a:lnTo>
                    <a:lnTo>
                      <a:pt x="35" y="78"/>
                    </a:lnTo>
                    <a:lnTo>
                      <a:pt x="13" y="72"/>
                    </a:lnTo>
                    <a:lnTo>
                      <a:pt x="13" y="62"/>
                    </a:lnTo>
                    <a:lnTo>
                      <a:pt x="7" y="48"/>
                    </a:lnTo>
                    <a:lnTo>
                      <a:pt x="0" y="36"/>
                    </a:lnTo>
                    <a:lnTo>
                      <a:pt x="0" y="18"/>
                    </a:lnTo>
                    <a:lnTo>
                      <a:pt x="5" y="18"/>
                    </a:lnTo>
                    <a:lnTo>
                      <a:pt x="13" y="16"/>
                    </a:lnTo>
                    <a:lnTo>
                      <a:pt x="25" y="10"/>
                    </a:lnTo>
                    <a:lnTo>
                      <a:pt x="41" y="0"/>
                    </a:lnTo>
                    <a:lnTo>
                      <a:pt x="59" y="0"/>
                    </a:lnTo>
                    <a:lnTo>
                      <a:pt x="61" y="4"/>
                    </a:lnTo>
                    <a:lnTo>
                      <a:pt x="61" y="6"/>
                    </a:lnTo>
                    <a:lnTo>
                      <a:pt x="65" y="8"/>
                    </a:lnTo>
                    <a:lnTo>
                      <a:pt x="75" y="6"/>
                    </a:lnTo>
                    <a:lnTo>
                      <a:pt x="113" y="6"/>
                    </a:lnTo>
                    <a:lnTo>
                      <a:pt x="117" y="10"/>
                    </a:lnTo>
                    <a:lnTo>
                      <a:pt x="119" y="12"/>
                    </a:lnTo>
                    <a:lnTo>
                      <a:pt x="123" y="14"/>
                    </a:lnTo>
                    <a:lnTo>
                      <a:pt x="125" y="16"/>
                    </a:lnTo>
                    <a:lnTo>
                      <a:pt x="129" y="22"/>
                    </a:lnTo>
                    <a:lnTo>
                      <a:pt x="131" y="28"/>
                    </a:lnTo>
                    <a:lnTo>
                      <a:pt x="131" y="34"/>
                    </a:lnTo>
                    <a:lnTo>
                      <a:pt x="135" y="40"/>
                    </a:lnTo>
                    <a:lnTo>
                      <a:pt x="129" y="44"/>
                    </a:lnTo>
                    <a:lnTo>
                      <a:pt x="127" y="46"/>
                    </a:lnTo>
                    <a:lnTo>
                      <a:pt x="125" y="46"/>
                    </a:lnTo>
                    <a:lnTo>
                      <a:pt x="125" y="50"/>
                    </a:lnTo>
                    <a:lnTo>
                      <a:pt x="127" y="54"/>
                    </a:lnTo>
                    <a:lnTo>
                      <a:pt x="133" y="62"/>
                    </a:lnTo>
                    <a:lnTo>
                      <a:pt x="141" y="76"/>
                    </a:lnTo>
                    <a:lnTo>
                      <a:pt x="135" y="80"/>
                    </a:lnTo>
                    <a:lnTo>
                      <a:pt x="131" y="88"/>
                    </a:lnTo>
                    <a:lnTo>
                      <a:pt x="121" y="98"/>
                    </a:lnTo>
                    <a:lnTo>
                      <a:pt x="121" y="10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0" name="Freeform 189"/>
              <p:cNvSpPr>
                <a:spLocks/>
              </p:cNvSpPr>
              <p:nvPr/>
            </p:nvSpPr>
            <p:spPr bwMode="auto">
              <a:xfrm>
                <a:off x="5039105" y="3341084"/>
                <a:ext cx="41512" cy="82301"/>
              </a:xfrm>
              <a:custGeom>
                <a:avLst/>
                <a:gdLst>
                  <a:gd name="T0" fmla="*/ 2147483647 w 28"/>
                  <a:gd name="T1" fmla="*/ 2147483647 h 52"/>
                  <a:gd name="T2" fmla="*/ 2147483647 w 28"/>
                  <a:gd name="T3" fmla="*/ 2147483647 h 52"/>
                  <a:gd name="T4" fmla="*/ 2147483647 w 28"/>
                  <a:gd name="T5" fmla="*/ 2147483647 h 52"/>
                  <a:gd name="T6" fmla="*/ 2147483647 w 28"/>
                  <a:gd name="T7" fmla="*/ 2147483647 h 52"/>
                  <a:gd name="T8" fmla="*/ 2147483647 w 28"/>
                  <a:gd name="T9" fmla="*/ 2147483647 h 52"/>
                  <a:gd name="T10" fmla="*/ 2147483647 w 28"/>
                  <a:gd name="T11" fmla="*/ 2147483647 h 52"/>
                  <a:gd name="T12" fmla="*/ 2147483647 w 28"/>
                  <a:gd name="T13" fmla="*/ 2147483647 h 52"/>
                  <a:gd name="T14" fmla="*/ 2147483647 w 28"/>
                  <a:gd name="T15" fmla="*/ 2147483647 h 52"/>
                  <a:gd name="T16" fmla="*/ 2147483647 w 28"/>
                  <a:gd name="T17" fmla="*/ 2147483647 h 52"/>
                  <a:gd name="T18" fmla="*/ 0 w 28"/>
                  <a:gd name="T19" fmla="*/ 2147483647 h 52"/>
                  <a:gd name="T20" fmla="*/ 2147483647 w 28"/>
                  <a:gd name="T21" fmla="*/ 2147483647 h 52"/>
                  <a:gd name="T22" fmla="*/ 2147483647 w 28"/>
                  <a:gd name="T23" fmla="*/ 2147483647 h 52"/>
                  <a:gd name="T24" fmla="*/ 2147483647 w 28"/>
                  <a:gd name="T25" fmla="*/ 0 h 52"/>
                  <a:gd name="T26" fmla="*/ 2147483647 w 28"/>
                  <a:gd name="T27" fmla="*/ 0 h 52"/>
                  <a:gd name="T28" fmla="*/ 2147483647 w 28"/>
                  <a:gd name="T29" fmla="*/ 0 h 52"/>
                  <a:gd name="T30" fmla="*/ 2147483647 w 28"/>
                  <a:gd name="T31" fmla="*/ 2147483647 h 52"/>
                  <a:gd name="T32" fmla="*/ 2147483647 w 28"/>
                  <a:gd name="T33" fmla="*/ 2147483647 h 52"/>
                  <a:gd name="T34" fmla="*/ 2147483647 w 28"/>
                  <a:gd name="T35" fmla="*/ 2147483647 h 52"/>
                  <a:gd name="T36" fmla="*/ 2147483647 w 28"/>
                  <a:gd name="T37" fmla="*/ 2147483647 h 52"/>
                  <a:gd name="T38" fmla="*/ 2147483647 w 28"/>
                  <a:gd name="T39" fmla="*/ 2147483647 h 52"/>
                  <a:gd name="T40" fmla="*/ 2147483647 w 28"/>
                  <a:gd name="T41" fmla="*/ 2147483647 h 52"/>
                  <a:gd name="T42" fmla="*/ 2147483647 w 28"/>
                  <a:gd name="T43" fmla="*/ 2147483647 h 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
                  <a:gd name="T67" fmla="*/ 0 h 52"/>
                  <a:gd name="T68" fmla="*/ 28 w 28"/>
                  <a:gd name="T69" fmla="*/ 52 h 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 h="52">
                    <a:moveTo>
                      <a:pt x="28" y="30"/>
                    </a:moveTo>
                    <a:lnTo>
                      <a:pt x="28" y="38"/>
                    </a:lnTo>
                    <a:lnTo>
                      <a:pt x="24" y="42"/>
                    </a:lnTo>
                    <a:lnTo>
                      <a:pt x="20" y="46"/>
                    </a:lnTo>
                    <a:lnTo>
                      <a:pt x="16" y="52"/>
                    </a:lnTo>
                    <a:lnTo>
                      <a:pt x="12" y="46"/>
                    </a:lnTo>
                    <a:lnTo>
                      <a:pt x="8" y="42"/>
                    </a:lnTo>
                    <a:lnTo>
                      <a:pt x="6" y="26"/>
                    </a:lnTo>
                    <a:lnTo>
                      <a:pt x="4" y="16"/>
                    </a:lnTo>
                    <a:lnTo>
                      <a:pt x="0" y="8"/>
                    </a:lnTo>
                    <a:lnTo>
                      <a:pt x="2" y="6"/>
                    </a:lnTo>
                    <a:lnTo>
                      <a:pt x="2" y="2"/>
                    </a:lnTo>
                    <a:lnTo>
                      <a:pt x="2" y="0"/>
                    </a:lnTo>
                    <a:lnTo>
                      <a:pt x="6" y="0"/>
                    </a:lnTo>
                    <a:lnTo>
                      <a:pt x="10" y="0"/>
                    </a:lnTo>
                    <a:lnTo>
                      <a:pt x="12" y="2"/>
                    </a:lnTo>
                    <a:lnTo>
                      <a:pt x="18" y="8"/>
                    </a:lnTo>
                    <a:lnTo>
                      <a:pt x="18" y="16"/>
                    </a:lnTo>
                    <a:lnTo>
                      <a:pt x="18" y="22"/>
                    </a:lnTo>
                    <a:lnTo>
                      <a:pt x="22" y="28"/>
                    </a:lnTo>
                    <a:lnTo>
                      <a:pt x="26" y="28"/>
                    </a:lnTo>
                    <a:lnTo>
                      <a:pt x="28" y="3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1" name="Freeform 190"/>
              <p:cNvSpPr>
                <a:spLocks/>
              </p:cNvSpPr>
              <p:nvPr/>
            </p:nvSpPr>
            <p:spPr bwMode="auto">
              <a:xfrm>
                <a:off x="5062167" y="3364977"/>
                <a:ext cx="138373" cy="155311"/>
              </a:xfrm>
              <a:custGeom>
                <a:avLst/>
                <a:gdLst>
                  <a:gd name="T0" fmla="*/ 2147483647 w 94"/>
                  <a:gd name="T1" fmla="*/ 2147483647 h 98"/>
                  <a:gd name="T2" fmla="*/ 2147483647 w 94"/>
                  <a:gd name="T3" fmla="*/ 2147483647 h 98"/>
                  <a:gd name="T4" fmla="*/ 2147483647 w 94"/>
                  <a:gd name="T5" fmla="*/ 2147483647 h 98"/>
                  <a:gd name="T6" fmla="*/ 2147483647 w 94"/>
                  <a:gd name="T7" fmla="*/ 2147483647 h 98"/>
                  <a:gd name="T8" fmla="*/ 2147483647 w 94"/>
                  <a:gd name="T9" fmla="*/ 2147483647 h 98"/>
                  <a:gd name="T10" fmla="*/ 2147483647 w 94"/>
                  <a:gd name="T11" fmla="*/ 2147483647 h 98"/>
                  <a:gd name="T12" fmla="*/ 2147483647 w 94"/>
                  <a:gd name="T13" fmla="*/ 2147483647 h 98"/>
                  <a:gd name="T14" fmla="*/ 2147483647 w 94"/>
                  <a:gd name="T15" fmla="*/ 2147483647 h 98"/>
                  <a:gd name="T16" fmla="*/ 2147483647 w 94"/>
                  <a:gd name="T17" fmla="*/ 2147483647 h 98"/>
                  <a:gd name="T18" fmla="*/ 2147483647 w 94"/>
                  <a:gd name="T19" fmla="*/ 0 h 98"/>
                  <a:gd name="T20" fmla="*/ 2147483647 w 94"/>
                  <a:gd name="T21" fmla="*/ 2147483647 h 98"/>
                  <a:gd name="T22" fmla="*/ 2147483647 w 94"/>
                  <a:gd name="T23" fmla="*/ 2147483647 h 98"/>
                  <a:gd name="T24" fmla="*/ 2147483647 w 94"/>
                  <a:gd name="T25" fmla="*/ 2147483647 h 98"/>
                  <a:gd name="T26" fmla="*/ 2147483647 w 94"/>
                  <a:gd name="T27" fmla="*/ 2147483647 h 98"/>
                  <a:gd name="T28" fmla="*/ 2147483647 w 94"/>
                  <a:gd name="T29" fmla="*/ 2147483647 h 98"/>
                  <a:gd name="T30" fmla="*/ 2147483647 w 94"/>
                  <a:gd name="T31" fmla="*/ 2147483647 h 98"/>
                  <a:gd name="T32" fmla="*/ 2147483647 w 94"/>
                  <a:gd name="T33" fmla="*/ 2147483647 h 98"/>
                  <a:gd name="T34" fmla="*/ 2147483647 w 94"/>
                  <a:gd name="T35" fmla="*/ 2147483647 h 98"/>
                  <a:gd name="T36" fmla="*/ 2147483647 w 94"/>
                  <a:gd name="T37" fmla="*/ 2147483647 h 98"/>
                  <a:gd name="T38" fmla="*/ 2147483647 w 94"/>
                  <a:gd name="T39" fmla="*/ 2147483647 h 98"/>
                  <a:gd name="T40" fmla="*/ 2147483647 w 94"/>
                  <a:gd name="T41" fmla="*/ 2147483647 h 98"/>
                  <a:gd name="T42" fmla="*/ 2147483647 w 94"/>
                  <a:gd name="T43" fmla="*/ 2147483647 h 98"/>
                  <a:gd name="T44" fmla="*/ 2147483647 w 94"/>
                  <a:gd name="T45" fmla="*/ 2147483647 h 98"/>
                  <a:gd name="T46" fmla="*/ 2147483647 w 94"/>
                  <a:gd name="T47" fmla="*/ 2147483647 h 98"/>
                  <a:gd name="T48" fmla="*/ 2147483647 w 94"/>
                  <a:gd name="T49" fmla="*/ 2147483647 h 98"/>
                  <a:gd name="T50" fmla="*/ 2147483647 w 94"/>
                  <a:gd name="T51" fmla="*/ 2147483647 h 98"/>
                  <a:gd name="T52" fmla="*/ 2147483647 w 94"/>
                  <a:gd name="T53" fmla="*/ 2147483647 h 98"/>
                  <a:gd name="T54" fmla="*/ 2147483647 w 94"/>
                  <a:gd name="T55" fmla="*/ 2147483647 h 98"/>
                  <a:gd name="T56" fmla="*/ 2147483647 w 94"/>
                  <a:gd name="T57" fmla="*/ 2147483647 h 98"/>
                  <a:gd name="T58" fmla="*/ 2147483647 w 94"/>
                  <a:gd name="T59" fmla="*/ 2147483647 h 98"/>
                  <a:gd name="T60" fmla="*/ 2147483647 w 94"/>
                  <a:gd name="T61" fmla="*/ 2147483647 h 98"/>
                  <a:gd name="T62" fmla="*/ 2147483647 w 94"/>
                  <a:gd name="T63" fmla="*/ 2147483647 h 98"/>
                  <a:gd name="T64" fmla="*/ 2147483647 w 94"/>
                  <a:gd name="T65" fmla="*/ 2147483647 h 98"/>
                  <a:gd name="T66" fmla="*/ 2147483647 w 94"/>
                  <a:gd name="T67" fmla="*/ 2147483647 h 98"/>
                  <a:gd name="T68" fmla="*/ 2147483647 w 94"/>
                  <a:gd name="T69" fmla="*/ 2147483647 h 98"/>
                  <a:gd name="T70" fmla="*/ 2147483647 w 94"/>
                  <a:gd name="T71" fmla="*/ 2147483647 h 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4"/>
                  <a:gd name="T109" fmla="*/ 0 h 98"/>
                  <a:gd name="T110" fmla="*/ 94 w 94"/>
                  <a:gd name="T111" fmla="*/ 98 h 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4" h="98">
                    <a:moveTo>
                      <a:pt x="12" y="14"/>
                    </a:moveTo>
                    <a:lnTo>
                      <a:pt x="20" y="12"/>
                    </a:lnTo>
                    <a:lnTo>
                      <a:pt x="30" y="10"/>
                    </a:lnTo>
                    <a:lnTo>
                      <a:pt x="36" y="8"/>
                    </a:lnTo>
                    <a:lnTo>
                      <a:pt x="38" y="6"/>
                    </a:lnTo>
                    <a:lnTo>
                      <a:pt x="38" y="2"/>
                    </a:lnTo>
                    <a:lnTo>
                      <a:pt x="38" y="4"/>
                    </a:lnTo>
                    <a:lnTo>
                      <a:pt x="42" y="4"/>
                    </a:lnTo>
                    <a:lnTo>
                      <a:pt x="48" y="4"/>
                    </a:lnTo>
                    <a:lnTo>
                      <a:pt x="54" y="2"/>
                    </a:lnTo>
                    <a:lnTo>
                      <a:pt x="60" y="0"/>
                    </a:lnTo>
                    <a:lnTo>
                      <a:pt x="64" y="2"/>
                    </a:lnTo>
                    <a:lnTo>
                      <a:pt x="66" y="4"/>
                    </a:lnTo>
                    <a:lnTo>
                      <a:pt x="70" y="6"/>
                    </a:lnTo>
                    <a:lnTo>
                      <a:pt x="76" y="6"/>
                    </a:lnTo>
                    <a:lnTo>
                      <a:pt x="78" y="6"/>
                    </a:lnTo>
                    <a:lnTo>
                      <a:pt x="80" y="4"/>
                    </a:lnTo>
                    <a:lnTo>
                      <a:pt x="84" y="4"/>
                    </a:lnTo>
                    <a:lnTo>
                      <a:pt x="86" y="0"/>
                    </a:lnTo>
                    <a:lnTo>
                      <a:pt x="88" y="0"/>
                    </a:lnTo>
                    <a:lnTo>
                      <a:pt x="90" y="2"/>
                    </a:lnTo>
                    <a:lnTo>
                      <a:pt x="90" y="4"/>
                    </a:lnTo>
                    <a:lnTo>
                      <a:pt x="94" y="6"/>
                    </a:lnTo>
                    <a:lnTo>
                      <a:pt x="94" y="16"/>
                    </a:lnTo>
                    <a:lnTo>
                      <a:pt x="58" y="16"/>
                    </a:lnTo>
                    <a:lnTo>
                      <a:pt x="60" y="20"/>
                    </a:lnTo>
                    <a:lnTo>
                      <a:pt x="62" y="24"/>
                    </a:lnTo>
                    <a:lnTo>
                      <a:pt x="58" y="24"/>
                    </a:lnTo>
                    <a:lnTo>
                      <a:pt x="56" y="26"/>
                    </a:lnTo>
                    <a:lnTo>
                      <a:pt x="56" y="28"/>
                    </a:lnTo>
                    <a:lnTo>
                      <a:pt x="50" y="28"/>
                    </a:lnTo>
                    <a:lnTo>
                      <a:pt x="46" y="26"/>
                    </a:lnTo>
                    <a:lnTo>
                      <a:pt x="40" y="20"/>
                    </a:lnTo>
                    <a:lnTo>
                      <a:pt x="38" y="22"/>
                    </a:lnTo>
                    <a:lnTo>
                      <a:pt x="38" y="24"/>
                    </a:lnTo>
                    <a:lnTo>
                      <a:pt x="40" y="28"/>
                    </a:lnTo>
                    <a:lnTo>
                      <a:pt x="40" y="32"/>
                    </a:lnTo>
                    <a:lnTo>
                      <a:pt x="44" y="38"/>
                    </a:lnTo>
                    <a:lnTo>
                      <a:pt x="48" y="44"/>
                    </a:lnTo>
                    <a:lnTo>
                      <a:pt x="54" y="48"/>
                    </a:lnTo>
                    <a:lnTo>
                      <a:pt x="66" y="56"/>
                    </a:lnTo>
                    <a:lnTo>
                      <a:pt x="70" y="60"/>
                    </a:lnTo>
                    <a:lnTo>
                      <a:pt x="74" y="64"/>
                    </a:lnTo>
                    <a:lnTo>
                      <a:pt x="66" y="64"/>
                    </a:lnTo>
                    <a:lnTo>
                      <a:pt x="64" y="68"/>
                    </a:lnTo>
                    <a:lnTo>
                      <a:pt x="60" y="68"/>
                    </a:lnTo>
                    <a:lnTo>
                      <a:pt x="56" y="66"/>
                    </a:lnTo>
                    <a:lnTo>
                      <a:pt x="52" y="64"/>
                    </a:lnTo>
                    <a:lnTo>
                      <a:pt x="54" y="70"/>
                    </a:lnTo>
                    <a:lnTo>
                      <a:pt x="58" y="74"/>
                    </a:lnTo>
                    <a:lnTo>
                      <a:pt x="52" y="76"/>
                    </a:lnTo>
                    <a:lnTo>
                      <a:pt x="46" y="74"/>
                    </a:lnTo>
                    <a:lnTo>
                      <a:pt x="48" y="82"/>
                    </a:lnTo>
                    <a:lnTo>
                      <a:pt x="50" y="84"/>
                    </a:lnTo>
                    <a:lnTo>
                      <a:pt x="52" y="90"/>
                    </a:lnTo>
                    <a:lnTo>
                      <a:pt x="54" y="98"/>
                    </a:lnTo>
                    <a:lnTo>
                      <a:pt x="48" y="92"/>
                    </a:lnTo>
                    <a:lnTo>
                      <a:pt x="42" y="90"/>
                    </a:lnTo>
                    <a:lnTo>
                      <a:pt x="38" y="88"/>
                    </a:lnTo>
                    <a:lnTo>
                      <a:pt x="38" y="84"/>
                    </a:lnTo>
                    <a:lnTo>
                      <a:pt x="34" y="84"/>
                    </a:lnTo>
                    <a:lnTo>
                      <a:pt x="30" y="82"/>
                    </a:lnTo>
                    <a:lnTo>
                      <a:pt x="26" y="82"/>
                    </a:lnTo>
                    <a:lnTo>
                      <a:pt x="24" y="78"/>
                    </a:lnTo>
                    <a:lnTo>
                      <a:pt x="20" y="68"/>
                    </a:lnTo>
                    <a:lnTo>
                      <a:pt x="18" y="58"/>
                    </a:lnTo>
                    <a:lnTo>
                      <a:pt x="14" y="48"/>
                    </a:lnTo>
                    <a:lnTo>
                      <a:pt x="12" y="46"/>
                    </a:lnTo>
                    <a:lnTo>
                      <a:pt x="0" y="36"/>
                    </a:lnTo>
                    <a:lnTo>
                      <a:pt x="4" y="30"/>
                    </a:lnTo>
                    <a:lnTo>
                      <a:pt x="8" y="26"/>
                    </a:lnTo>
                    <a:lnTo>
                      <a:pt x="12" y="22"/>
                    </a:lnTo>
                    <a:lnTo>
                      <a:pt x="12" y="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2" name="Freeform 191"/>
              <p:cNvSpPr>
                <a:spLocks/>
              </p:cNvSpPr>
              <p:nvPr/>
            </p:nvSpPr>
            <p:spPr bwMode="auto">
              <a:xfrm>
                <a:off x="4972224" y="3132675"/>
                <a:ext cx="114157" cy="62390"/>
              </a:xfrm>
              <a:custGeom>
                <a:avLst/>
                <a:gdLst>
                  <a:gd name="T0" fmla="*/ 2147483647 w 78"/>
                  <a:gd name="T1" fmla="*/ 0 h 40"/>
                  <a:gd name="T2" fmla="*/ 2147483647 w 78"/>
                  <a:gd name="T3" fmla="*/ 2147483647 h 40"/>
                  <a:gd name="T4" fmla="*/ 2147483647 w 78"/>
                  <a:gd name="T5" fmla="*/ 2147483647 h 40"/>
                  <a:gd name="T6" fmla="*/ 2147483647 w 78"/>
                  <a:gd name="T7" fmla="*/ 2147483647 h 40"/>
                  <a:gd name="T8" fmla="*/ 2147483647 w 78"/>
                  <a:gd name="T9" fmla="*/ 2147483647 h 40"/>
                  <a:gd name="T10" fmla="*/ 2147483647 w 78"/>
                  <a:gd name="T11" fmla="*/ 2147483647 h 40"/>
                  <a:gd name="T12" fmla="*/ 2147483647 w 78"/>
                  <a:gd name="T13" fmla="*/ 2147483647 h 40"/>
                  <a:gd name="T14" fmla="*/ 2147483647 w 78"/>
                  <a:gd name="T15" fmla="*/ 2147483647 h 40"/>
                  <a:gd name="T16" fmla="*/ 2147483647 w 78"/>
                  <a:gd name="T17" fmla="*/ 2147483647 h 40"/>
                  <a:gd name="T18" fmla="*/ 2147483647 w 78"/>
                  <a:gd name="T19" fmla="*/ 2147483647 h 40"/>
                  <a:gd name="T20" fmla="*/ 2147483647 w 78"/>
                  <a:gd name="T21" fmla="*/ 2147483647 h 40"/>
                  <a:gd name="T22" fmla="*/ 2147483647 w 78"/>
                  <a:gd name="T23" fmla="*/ 2147483647 h 40"/>
                  <a:gd name="T24" fmla="*/ 2147483647 w 78"/>
                  <a:gd name="T25" fmla="*/ 2147483647 h 40"/>
                  <a:gd name="T26" fmla="*/ 2147483647 w 78"/>
                  <a:gd name="T27" fmla="*/ 2147483647 h 40"/>
                  <a:gd name="T28" fmla="*/ 2147483647 w 78"/>
                  <a:gd name="T29" fmla="*/ 2147483647 h 40"/>
                  <a:gd name="T30" fmla="*/ 2147483647 w 78"/>
                  <a:gd name="T31" fmla="*/ 2147483647 h 40"/>
                  <a:gd name="T32" fmla="*/ 2147483647 w 78"/>
                  <a:gd name="T33" fmla="*/ 2147483647 h 40"/>
                  <a:gd name="T34" fmla="*/ 2147483647 w 78"/>
                  <a:gd name="T35" fmla="*/ 2147483647 h 40"/>
                  <a:gd name="T36" fmla="*/ 2147483647 w 78"/>
                  <a:gd name="T37" fmla="*/ 2147483647 h 40"/>
                  <a:gd name="T38" fmla="*/ 2147483647 w 78"/>
                  <a:gd name="T39" fmla="*/ 2147483647 h 40"/>
                  <a:gd name="T40" fmla="*/ 2147483647 w 78"/>
                  <a:gd name="T41" fmla="*/ 2147483647 h 40"/>
                  <a:gd name="T42" fmla="*/ 2147483647 w 78"/>
                  <a:gd name="T43" fmla="*/ 2147483647 h 40"/>
                  <a:gd name="T44" fmla="*/ 2147483647 w 78"/>
                  <a:gd name="T45" fmla="*/ 2147483647 h 40"/>
                  <a:gd name="T46" fmla="*/ 2147483647 w 78"/>
                  <a:gd name="T47" fmla="*/ 2147483647 h 40"/>
                  <a:gd name="T48" fmla="*/ 2147483647 w 78"/>
                  <a:gd name="T49" fmla="*/ 2147483647 h 40"/>
                  <a:gd name="T50" fmla="*/ 2147483647 w 78"/>
                  <a:gd name="T51" fmla="*/ 2147483647 h 40"/>
                  <a:gd name="T52" fmla="*/ 2147483647 w 78"/>
                  <a:gd name="T53" fmla="*/ 2147483647 h 40"/>
                  <a:gd name="T54" fmla="*/ 0 w 78"/>
                  <a:gd name="T55" fmla="*/ 2147483647 h 40"/>
                  <a:gd name="T56" fmla="*/ 2147483647 w 78"/>
                  <a:gd name="T57" fmla="*/ 2147483647 h 40"/>
                  <a:gd name="T58" fmla="*/ 2147483647 w 78"/>
                  <a:gd name="T59" fmla="*/ 2147483647 h 40"/>
                  <a:gd name="T60" fmla="*/ 2147483647 w 78"/>
                  <a:gd name="T61" fmla="*/ 2147483647 h 40"/>
                  <a:gd name="T62" fmla="*/ 2147483647 w 78"/>
                  <a:gd name="T63" fmla="*/ 2147483647 h 40"/>
                  <a:gd name="T64" fmla="*/ 2147483647 w 78"/>
                  <a:gd name="T65" fmla="*/ 2147483647 h 40"/>
                  <a:gd name="T66" fmla="*/ 2147483647 w 78"/>
                  <a:gd name="T67" fmla="*/ 2147483647 h 40"/>
                  <a:gd name="T68" fmla="*/ 2147483647 w 78"/>
                  <a:gd name="T69" fmla="*/ 0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
                  <a:gd name="T106" fmla="*/ 0 h 40"/>
                  <a:gd name="T107" fmla="*/ 78 w 78"/>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 h="40">
                    <a:moveTo>
                      <a:pt x="22" y="0"/>
                    </a:moveTo>
                    <a:lnTo>
                      <a:pt x="24" y="6"/>
                    </a:lnTo>
                    <a:lnTo>
                      <a:pt x="26" y="8"/>
                    </a:lnTo>
                    <a:lnTo>
                      <a:pt x="28" y="8"/>
                    </a:lnTo>
                    <a:lnTo>
                      <a:pt x="32" y="8"/>
                    </a:lnTo>
                    <a:lnTo>
                      <a:pt x="38" y="8"/>
                    </a:lnTo>
                    <a:lnTo>
                      <a:pt x="40" y="12"/>
                    </a:lnTo>
                    <a:lnTo>
                      <a:pt x="42" y="12"/>
                    </a:lnTo>
                    <a:lnTo>
                      <a:pt x="48" y="12"/>
                    </a:lnTo>
                    <a:lnTo>
                      <a:pt x="58" y="10"/>
                    </a:lnTo>
                    <a:lnTo>
                      <a:pt x="68" y="12"/>
                    </a:lnTo>
                    <a:lnTo>
                      <a:pt x="74" y="12"/>
                    </a:lnTo>
                    <a:lnTo>
                      <a:pt x="78" y="12"/>
                    </a:lnTo>
                    <a:lnTo>
                      <a:pt x="78" y="16"/>
                    </a:lnTo>
                    <a:lnTo>
                      <a:pt x="76" y="24"/>
                    </a:lnTo>
                    <a:lnTo>
                      <a:pt x="76" y="26"/>
                    </a:lnTo>
                    <a:lnTo>
                      <a:pt x="72" y="26"/>
                    </a:lnTo>
                    <a:lnTo>
                      <a:pt x="64" y="24"/>
                    </a:lnTo>
                    <a:lnTo>
                      <a:pt x="56" y="24"/>
                    </a:lnTo>
                    <a:lnTo>
                      <a:pt x="52" y="24"/>
                    </a:lnTo>
                    <a:lnTo>
                      <a:pt x="50" y="26"/>
                    </a:lnTo>
                    <a:lnTo>
                      <a:pt x="46" y="30"/>
                    </a:lnTo>
                    <a:lnTo>
                      <a:pt x="36" y="34"/>
                    </a:lnTo>
                    <a:lnTo>
                      <a:pt x="20" y="40"/>
                    </a:lnTo>
                    <a:lnTo>
                      <a:pt x="12" y="38"/>
                    </a:lnTo>
                    <a:lnTo>
                      <a:pt x="6" y="34"/>
                    </a:lnTo>
                    <a:lnTo>
                      <a:pt x="2" y="30"/>
                    </a:lnTo>
                    <a:lnTo>
                      <a:pt x="0" y="22"/>
                    </a:lnTo>
                    <a:lnTo>
                      <a:pt x="6" y="16"/>
                    </a:lnTo>
                    <a:lnTo>
                      <a:pt x="12" y="14"/>
                    </a:lnTo>
                    <a:lnTo>
                      <a:pt x="18" y="12"/>
                    </a:lnTo>
                    <a:lnTo>
                      <a:pt x="18" y="10"/>
                    </a:lnTo>
                    <a:lnTo>
                      <a:pt x="18" y="6"/>
                    </a:lnTo>
                    <a:lnTo>
                      <a:pt x="20" y="6"/>
                    </a:lnTo>
                    <a:lnTo>
                      <a:pt x="2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3" name="Freeform 192"/>
              <p:cNvSpPr>
                <a:spLocks/>
              </p:cNvSpPr>
              <p:nvPr/>
            </p:nvSpPr>
            <p:spPr bwMode="auto">
              <a:xfrm>
                <a:off x="4873056" y="3107454"/>
                <a:ext cx="131455" cy="62390"/>
              </a:xfrm>
              <a:custGeom>
                <a:avLst/>
                <a:gdLst>
                  <a:gd name="T0" fmla="*/ 2147483647 w 89"/>
                  <a:gd name="T1" fmla="*/ 2147483647 h 40"/>
                  <a:gd name="T2" fmla="*/ 2147483647 w 89"/>
                  <a:gd name="T3" fmla="*/ 2147483647 h 40"/>
                  <a:gd name="T4" fmla="*/ 2147483647 w 89"/>
                  <a:gd name="T5" fmla="*/ 2147483647 h 40"/>
                  <a:gd name="T6" fmla="*/ 2147483647 w 89"/>
                  <a:gd name="T7" fmla="*/ 2147483647 h 40"/>
                  <a:gd name="T8" fmla="*/ 2147483647 w 89"/>
                  <a:gd name="T9" fmla="*/ 2147483647 h 40"/>
                  <a:gd name="T10" fmla="*/ 2147483647 w 89"/>
                  <a:gd name="T11" fmla="*/ 2147483647 h 40"/>
                  <a:gd name="T12" fmla="*/ 2147483647 w 89"/>
                  <a:gd name="T13" fmla="*/ 2147483647 h 40"/>
                  <a:gd name="T14" fmla="*/ 2147483647 w 89"/>
                  <a:gd name="T15" fmla="*/ 2147483647 h 40"/>
                  <a:gd name="T16" fmla="*/ 2147483647 w 89"/>
                  <a:gd name="T17" fmla="*/ 2147483647 h 40"/>
                  <a:gd name="T18" fmla="*/ 2147483647 w 89"/>
                  <a:gd name="T19" fmla="*/ 0 h 40"/>
                  <a:gd name="T20" fmla="*/ 2147483647 w 89"/>
                  <a:gd name="T21" fmla="*/ 0 h 40"/>
                  <a:gd name="T22" fmla="*/ 2147483647 w 89"/>
                  <a:gd name="T23" fmla="*/ 0 h 40"/>
                  <a:gd name="T24" fmla="*/ 0 w 89"/>
                  <a:gd name="T25" fmla="*/ 2147483647 h 40"/>
                  <a:gd name="T26" fmla="*/ 2147483647 w 89"/>
                  <a:gd name="T27" fmla="*/ 2147483647 h 40"/>
                  <a:gd name="T28" fmla="*/ 2147483647 w 89"/>
                  <a:gd name="T29" fmla="*/ 2147483647 h 40"/>
                  <a:gd name="T30" fmla="*/ 2147483647 w 89"/>
                  <a:gd name="T31" fmla="*/ 2147483647 h 40"/>
                  <a:gd name="T32" fmla="*/ 2147483647 w 89"/>
                  <a:gd name="T33" fmla="*/ 2147483647 h 40"/>
                  <a:gd name="T34" fmla="*/ 2147483647 w 89"/>
                  <a:gd name="T35" fmla="*/ 2147483647 h 40"/>
                  <a:gd name="T36" fmla="*/ 2147483647 w 89"/>
                  <a:gd name="T37" fmla="*/ 2147483647 h 40"/>
                  <a:gd name="T38" fmla="*/ 2147483647 w 89"/>
                  <a:gd name="T39" fmla="*/ 2147483647 h 40"/>
                  <a:gd name="T40" fmla="*/ 2147483647 w 89"/>
                  <a:gd name="T41" fmla="*/ 2147483647 h 40"/>
                  <a:gd name="T42" fmla="*/ 2147483647 w 89"/>
                  <a:gd name="T43" fmla="*/ 2147483647 h 40"/>
                  <a:gd name="T44" fmla="*/ 2147483647 w 89"/>
                  <a:gd name="T45" fmla="*/ 2147483647 h 40"/>
                  <a:gd name="T46" fmla="*/ 2147483647 w 89"/>
                  <a:gd name="T47" fmla="*/ 2147483647 h 40"/>
                  <a:gd name="T48" fmla="*/ 2147483647 w 89"/>
                  <a:gd name="T49" fmla="*/ 2147483647 h 40"/>
                  <a:gd name="T50" fmla="*/ 2147483647 w 89"/>
                  <a:gd name="T51" fmla="*/ 2147483647 h 40"/>
                  <a:gd name="T52" fmla="*/ 2147483647 w 89"/>
                  <a:gd name="T53" fmla="*/ 2147483647 h 40"/>
                  <a:gd name="T54" fmla="*/ 2147483647 w 89"/>
                  <a:gd name="T55" fmla="*/ 2147483647 h 40"/>
                  <a:gd name="T56" fmla="*/ 2147483647 w 89"/>
                  <a:gd name="T57" fmla="*/ 2147483647 h 40"/>
                  <a:gd name="T58" fmla="*/ 2147483647 w 89"/>
                  <a:gd name="T59" fmla="*/ 2147483647 h 40"/>
                  <a:gd name="T60" fmla="*/ 2147483647 w 89"/>
                  <a:gd name="T61" fmla="*/ 2147483647 h 40"/>
                  <a:gd name="T62" fmla="*/ 2147483647 w 89"/>
                  <a:gd name="T63" fmla="*/ 2147483647 h 40"/>
                  <a:gd name="T64" fmla="*/ 2147483647 w 89"/>
                  <a:gd name="T65" fmla="*/ 2147483647 h 40"/>
                  <a:gd name="T66" fmla="*/ 2147483647 w 89"/>
                  <a:gd name="T67" fmla="*/ 2147483647 h 40"/>
                  <a:gd name="T68" fmla="*/ 2147483647 w 89"/>
                  <a:gd name="T69" fmla="*/ 2147483647 h 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9"/>
                  <a:gd name="T106" fmla="*/ 0 h 40"/>
                  <a:gd name="T107" fmla="*/ 89 w 89"/>
                  <a:gd name="T108" fmla="*/ 40 h 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9" h="40">
                    <a:moveTo>
                      <a:pt x="89" y="16"/>
                    </a:moveTo>
                    <a:lnTo>
                      <a:pt x="85" y="14"/>
                    </a:lnTo>
                    <a:lnTo>
                      <a:pt x="79" y="12"/>
                    </a:lnTo>
                    <a:lnTo>
                      <a:pt x="71" y="10"/>
                    </a:lnTo>
                    <a:lnTo>
                      <a:pt x="67" y="6"/>
                    </a:lnTo>
                    <a:lnTo>
                      <a:pt x="65" y="10"/>
                    </a:lnTo>
                    <a:lnTo>
                      <a:pt x="61" y="10"/>
                    </a:lnTo>
                    <a:lnTo>
                      <a:pt x="59" y="10"/>
                    </a:lnTo>
                    <a:lnTo>
                      <a:pt x="59" y="6"/>
                    </a:lnTo>
                    <a:lnTo>
                      <a:pt x="37" y="0"/>
                    </a:lnTo>
                    <a:lnTo>
                      <a:pt x="31" y="0"/>
                    </a:lnTo>
                    <a:lnTo>
                      <a:pt x="29" y="0"/>
                    </a:lnTo>
                    <a:lnTo>
                      <a:pt x="0" y="10"/>
                    </a:lnTo>
                    <a:lnTo>
                      <a:pt x="2" y="14"/>
                    </a:lnTo>
                    <a:lnTo>
                      <a:pt x="2" y="20"/>
                    </a:lnTo>
                    <a:lnTo>
                      <a:pt x="10" y="26"/>
                    </a:lnTo>
                    <a:lnTo>
                      <a:pt x="18" y="32"/>
                    </a:lnTo>
                    <a:lnTo>
                      <a:pt x="24" y="38"/>
                    </a:lnTo>
                    <a:lnTo>
                      <a:pt x="31" y="40"/>
                    </a:lnTo>
                    <a:lnTo>
                      <a:pt x="35" y="38"/>
                    </a:lnTo>
                    <a:lnTo>
                      <a:pt x="37" y="36"/>
                    </a:lnTo>
                    <a:lnTo>
                      <a:pt x="41" y="34"/>
                    </a:lnTo>
                    <a:lnTo>
                      <a:pt x="45" y="32"/>
                    </a:lnTo>
                    <a:lnTo>
                      <a:pt x="51" y="34"/>
                    </a:lnTo>
                    <a:lnTo>
                      <a:pt x="55" y="36"/>
                    </a:lnTo>
                    <a:lnTo>
                      <a:pt x="61" y="38"/>
                    </a:lnTo>
                    <a:lnTo>
                      <a:pt x="65" y="38"/>
                    </a:lnTo>
                    <a:lnTo>
                      <a:pt x="67" y="38"/>
                    </a:lnTo>
                    <a:lnTo>
                      <a:pt x="73" y="32"/>
                    </a:lnTo>
                    <a:lnTo>
                      <a:pt x="79" y="30"/>
                    </a:lnTo>
                    <a:lnTo>
                      <a:pt x="85" y="28"/>
                    </a:lnTo>
                    <a:lnTo>
                      <a:pt x="85" y="26"/>
                    </a:lnTo>
                    <a:lnTo>
                      <a:pt x="85" y="22"/>
                    </a:lnTo>
                    <a:lnTo>
                      <a:pt x="87" y="22"/>
                    </a:lnTo>
                    <a:lnTo>
                      <a:pt x="89"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4" name="Freeform 193"/>
              <p:cNvSpPr>
                <a:spLocks/>
              </p:cNvSpPr>
              <p:nvPr/>
            </p:nvSpPr>
            <p:spPr bwMode="auto">
              <a:xfrm>
                <a:off x="5179783" y="3165861"/>
                <a:ext cx="72646" cy="78319"/>
              </a:xfrm>
              <a:custGeom>
                <a:avLst/>
                <a:gdLst>
                  <a:gd name="T0" fmla="*/ 2147483647 w 50"/>
                  <a:gd name="T1" fmla="*/ 2147483647 h 50"/>
                  <a:gd name="T2" fmla="*/ 2147483647 w 50"/>
                  <a:gd name="T3" fmla="*/ 2147483647 h 50"/>
                  <a:gd name="T4" fmla="*/ 2147483647 w 50"/>
                  <a:gd name="T5" fmla="*/ 2147483647 h 50"/>
                  <a:gd name="T6" fmla="*/ 2147483647 w 50"/>
                  <a:gd name="T7" fmla="*/ 2147483647 h 50"/>
                  <a:gd name="T8" fmla="*/ 2147483647 w 50"/>
                  <a:gd name="T9" fmla="*/ 2147483647 h 50"/>
                  <a:gd name="T10" fmla="*/ 0 w 50"/>
                  <a:gd name="T11" fmla="*/ 2147483647 h 50"/>
                  <a:gd name="T12" fmla="*/ 2147483647 w 50"/>
                  <a:gd name="T13" fmla="*/ 0 h 50"/>
                  <a:gd name="T14" fmla="*/ 2147483647 w 50"/>
                  <a:gd name="T15" fmla="*/ 2147483647 h 50"/>
                  <a:gd name="T16" fmla="*/ 2147483647 w 50"/>
                  <a:gd name="T17" fmla="*/ 2147483647 h 50"/>
                  <a:gd name="T18" fmla="*/ 2147483647 w 50"/>
                  <a:gd name="T19" fmla="*/ 2147483647 h 50"/>
                  <a:gd name="T20" fmla="*/ 2147483647 w 50"/>
                  <a:gd name="T21" fmla="*/ 2147483647 h 50"/>
                  <a:gd name="T22" fmla="*/ 2147483647 w 50"/>
                  <a:gd name="T23" fmla="*/ 2147483647 h 50"/>
                  <a:gd name="T24" fmla="*/ 2147483647 w 50"/>
                  <a:gd name="T25" fmla="*/ 2147483647 h 50"/>
                  <a:gd name="T26" fmla="*/ 2147483647 w 50"/>
                  <a:gd name="T27" fmla="*/ 2147483647 h 50"/>
                  <a:gd name="T28" fmla="*/ 2147483647 w 50"/>
                  <a:gd name="T29" fmla="*/ 2147483647 h 50"/>
                  <a:gd name="T30" fmla="*/ 2147483647 w 50"/>
                  <a:gd name="T31" fmla="*/ 21474836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0"/>
                  <a:gd name="T49" fmla="*/ 0 h 50"/>
                  <a:gd name="T50" fmla="*/ 50 w 50"/>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0" h="50">
                    <a:moveTo>
                      <a:pt x="26" y="50"/>
                    </a:moveTo>
                    <a:lnTo>
                      <a:pt x="22" y="34"/>
                    </a:lnTo>
                    <a:lnTo>
                      <a:pt x="18" y="24"/>
                    </a:lnTo>
                    <a:lnTo>
                      <a:pt x="14" y="16"/>
                    </a:lnTo>
                    <a:lnTo>
                      <a:pt x="8" y="10"/>
                    </a:lnTo>
                    <a:lnTo>
                      <a:pt x="0" y="8"/>
                    </a:lnTo>
                    <a:lnTo>
                      <a:pt x="16" y="0"/>
                    </a:lnTo>
                    <a:lnTo>
                      <a:pt x="24" y="2"/>
                    </a:lnTo>
                    <a:lnTo>
                      <a:pt x="32" y="6"/>
                    </a:lnTo>
                    <a:lnTo>
                      <a:pt x="40" y="18"/>
                    </a:lnTo>
                    <a:lnTo>
                      <a:pt x="44" y="24"/>
                    </a:lnTo>
                    <a:lnTo>
                      <a:pt x="50" y="36"/>
                    </a:lnTo>
                    <a:lnTo>
                      <a:pt x="34" y="34"/>
                    </a:lnTo>
                    <a:lnTo>
                      <a:pt x="34" y="44"/>
                    </a:lnTo>
                    <a:lnTo>
                      <a:pt x="26" y="48"/>
                    </a:lnTo>
                    <a:lnTo>
                      <a:pt x="26" y="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5" name="Freeform 194"/>
              <p:cNvSpPr>
                <a:spLocks/>
              </p:cNvSpPr>
              <p:nvPr/>
            </p:nvSpPr>
            <p:spPr bwMode="auto">
              <a:xfrm>
                <a:off x="4960693" y="3169843"/>
                <a:ext cx="140680" cy="79646"/>
              </a:xfrm>
              <a:custGeom>
                <a:avLst/>
                <a:gdLst>
                  <a:gd name="T0" fmla="*/ 2147483647 w 96"/>
                  <a:gd name="T1" fmla="*/ 2147483647 h 50"/>
                  <a:gd name="T2" fmla="*/ 2147483647 w 96"/>
                  <a:gd name="T3" fmla="*/ 2147483647 h 50"/>
                  <a:gd name="T4" fmla="*/ 2147483647 w 96"/>
                  <a:gd name="T5" fmla="*/ 2147483647 h 50"/>
                  <a:gd name="T6" fmla="*/ 2147483647 w 96"/>
                  <a:gd name="T7" fmla="*/ 2147483647 h 50"/>
                  <a:gd name="T8" fmla="*/ 2147483647 w 96"/>
                  <a:gd name="T9" fmla="*/ 2147483647 h 50"/>
                  <a:gd name="T10" fmla="*/ 2147483647 w 96"/>
                  <a:gd name="T11" fmla="*/ 2147483647 h 50"/>
                  <a:gd name="T12" fmla="*/ 2147483647 w 96"/>
                  <a:gd name="T13" fmla="*/ 2147483647 h 50"/>
                  <a:gd name="T14" fmla="*/ 2147483647 w 96"/>
                  <a:gd name="T15" fmla="*/ 2147483647 h 50"/>
                  <a:gd name="T16" fmla="*/ 2147483647 w 96"/>
                  <a:gd name="T17" fmla="*/ 2147483647 h 50"/>
                  <a:gd name="T18" fmla="*/ 2147483647 w 96"/>
                  <a:gd name="T19" fmla="*/ 2147483647 h 50"/>
                  <a:gd name="T20" fmla="*/ 0 w 96"/>
                  <a:gd name="T21" fmla="*/ 2147483647 h 50"/>
                  <a:gd name="T22" fmla="*/ 2147483647 w 96"/>
                  <a:gd name="T23" fmla="*/ 2147483647 h 50"/>
                  <a:gd name="T24" fmla="*/ 2147483647 w 96"/>
                  <a:gd name="T25" fmla="*/ 2147483647 h 50"/>
                  <a:gd name="T26" fmla="*/ 2147483647 w 96"/>
                  <a:gd name="T27" fmla="*/ 2147483647 h 50"/>
                  <a:gd name="T28" fmla="*/ 2147483647 w 96"/>
                  <a:gd name="T29" fmla="*/ 2147483647 h 50"/>
                  <a:gd name="T30" fmla="*/ 2147483647 w 96"/>
                  <a:gd name="T31" fmla="*/ 2147483647 h 50"/>
                  <a:gd name="T32" fmla="*/ 2147483647 w 96"/>
                  <a:gd name="T33" fmla="*/ 2147483647 h 50"/>
                  <a:gd name="T34" fmla="*/ 2147483647 w 96"/>
                  <a:gd name="T35" fmla="*/ 2147483647 h 50"/>
                  <a:gd name="T36" fmla="*/ 2147483647 w 96"/>
                  <a:gd name="T37" fmla="*/ 2147483647 h 50"/>
                  <a:gd name="T38" fmla="*/ 2147483647 w 96"/>
                  <a:gd name="T39" fmla="*/ 2147483647 h 50"/>
                  <a:gd name="T40" fmla="*/ 2147483647 w 96"/>
                  <a:gd name="T41" fmla="*/ 0 h 50"/>
                  <a:gd name="T42" fmla="*/ 2147483647 w 96"/>
                  <a:gd name="T43" fmla="*/ 0 h 50"/>
                  <a:gd name="T44" fmla="*/ 2147483647 w 96"/>
                  <a:gd name="T45" fmla="*/ 0 h 50"/>
                  <a:gd name="T46" fmla="*/ 2147483647 w 96"/>
                  <a:gd name="T47" fmla="*/ 2147483647 h 50"/>
                  <a:gd name="T48" fmla="*/ 2147483647 w 96"/>
                  <a:gd name="T49" fmla="*/ 2147483647 h 50"/>
                  <a:gd name="T50" fmla="*/ 2147483647 w 96"/>
                  <a:gd name="T51" fmla="*/ 2147483647 h 50"/>
                  <a:gd name="T52" fmla="*/ 2147483647 w 96"/>
                  <a:gd name="T53" fmla="*/ 2147483647 h 50"/>
                  <a:gd name="T54" fmla="*/ 2147483647 w 96"/>
                  <a:gd name="T55" fmla="*/ 2147483647 h 50"/>
                  <a:gd name="T56" fmla="*/ 2147483647 w 96"/>
                  <a:gd name="T57" fmla="*/ 2147483647 h 50"/>
                  <a:gd name="T58" fmla="*/ 2147483647 w 96"/>
                  <a:gd name="T59" fmla="*/ 2147483647 h 50"/>
                  <a:gd name="T60" fmla="*/ 2147483647 w 96"/>
                  <a:gd name="T61" fmla="*/ 2147483647 h 50"/>
                  <a:gd name="T62" fmla="*/ 2147483647 w 96"/>
                  <a:gd name="T63" fmla="*/ 2147483647 h 50"/>
                  <a:gd name="T64" fmla="*/ 2147483647 w 96"/>
                  <a:gd name="T65" fmla="*/ 2147483647 h 50"/>
                  <a:gd name="T66" fmla="*/ 2147483647 w 96"/>
                  <a:gd name="T67" fmla="*/ 2147483647 h 50"/>
                  <a:gd name="T68" fmla="*/ 2147483647 w 96"/>
                  <a:gd name="T69" fmla="*/ 2147483647 h 50"/>
                  <a:gd name="T70" fmla="*/ 2147483647 w 96"/>
                  <a:gd name="T71" fmla="*/ 2147483647 h 50"/>
                  <a:gd name="T72" fmla="*/ 2147483647 w 96"/>
                  <a:gd name="T73" fmla="*/ 2147483647 h 50"/>
                  <a:gd name="T74" fmla="*/ 2147483647 w 96"/>
                  <a:gd name="T75" fmla="*/ 2147483647 h 50"/>
                  <a:gd name="T76" fmla="*/ 2147483647 w 96"/>
                  <a:gd name="T77" fmla="*/ 2147483647 h 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6"/>
                  <a:gd name="T118" fmla="*/ 0 h 50"/>
                  <a:gd name="T119" fmla="*/ 96 w 96"/>
                  <a:gd name="T120" fmla="*/ 50 h 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6" h="50">
                    <a:moveTo>
                      <a:pt x="58" y="46"/>
                    </a:moveTo>
                    <a:lnTo>
                      <a:pt x="56" y="44"/>
                    </a:lnTo>
                    <a:lnTo>
                      <a:pt x="54" y="42"/>
                    </a:lnTo>
                    <a:lnTo>
                      <a:pt x="44" y="46"/>
                    </a:lnTo>
                    <a:lnTo>
                      <a:pt x="38" y="48"/>
                    </a:lnTo>
                    <a:lnTo>
                      <a:pt x="30" y="50"/>
                    </a:lnTo>
                    <a:lnTo>
                      <a:pt x="26" y="50"/>
                    </a:lnTo>
                    <a:lnTo>
                      <a:pt x="22" y="48"/>
                    </a:lnTo>
                    <a:lnTo>
                      <a:pt x="16" y="44"/>
                    </a:lnTo>
                    <a:lnTo>
                      <a:pt x="8" y="38"/>
                    </a:lnTo>
                    <a:lnTo>
                      <a:pt x="0" y="32"/>
                    </a:lnTo>
                    <a:lnTo>
                      <a:pt x="2" y="30"/>
                    </a:lnTo>
                    <a:lnTo>
                      <a:pt x="6" y="22"/>
                    </a:lnTo>
                    <a:lnTo>
                      <a:pt x="8" y="16"/>
                    </a:lnTo>
                    <a:lnTo>
                      <a:pt x="14" y="10"/>
                    </a:lnTo>
                    <a:lnTo>
                      <a:pt x="20" y="14"/>
                    </a:lnTo>
                    <a:lnTo>
                      <a:pt x="28" y="16"/>
                    </a:lnTo>
                    <a:lnTo>
                      <a:pt x="44" y="10"/>
                    </a:lnTo>
                    <a:lnTo>
                      <a:pt x="54" y="6"/>
                    </a:lnTo>
                    <a:lnTo>
                      <a:pt x="58" y="2"/>
                    </a:lnTo>
                    <a:lnTo>
                      <a:pt x="60" y="0"/>
                    </a:lnTo>
                    <a:lnTo>
                      <a:pt x="64" y="0"/>
                    </a:lnTo>
                    <a:lnTo>
                      <a:pt x="72" y="0"/>
                    </a:lnTo>
                    <a:lnTo>
                      <a:pt x="80" y="2"/>
                    </a:lnTo>
                    <a:lnTo>
                      <a:pt x="84" y="2"/>
                    </a:lnTo>
                    <a:lnTo>
                      <a:pt x="86" y="4"/>
                    </a:lnTo>
                    <a:lnTo>
                      <a:pt x="90" y="6"/>
                    </a:lnTo>
                    <a:lnTo>
                      <a:pt x="96" y="8"/>
                    </a:lnTo>
                    <a:lnTo>
                      <a:pt x="94" y="14"/>
                    </a:lnTo>
                    <a:lnTo>
                      <a:pt x="90" y="16"/>
                    </a:lnTo>
                    <a:lnTo>
                      <a:pt x="86" y="18"/>
                    </a:lnTo>
                    <a:lnTo>
                      <a:pt x="82" y="22"/>
                    </a:lnTo>
                    <a:lnTo>
                      <a:pt x="82" y="30"/>
                    </a:lnTo>
                    <a:lnTo>
                      <a:pt x="80" y="36"/>
                    </a:lnTo>
                    <a:lnTo>
                      <a:pt x="78" y="38"/>
                    </a:lnTo>
                    <a:lnTo>
                      <a:pt x="74" y="42"/>
                    </a:lnTo>
                    <a:lnTo>
                      <a:pt x="68" y="42"/>
                    </a:lnTo>
                    <a:lnTo>
                      <a:pt x="62" y="42"/>
                    </a:lnTo>
                    <a:lnTo>
                      <a:pt x="58" y="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6" name="Freeform 195"/>
              <p:cNvSpPr>
                <a:spLocks/>
              </p:cNvSpPr>
              <p:nvPr/>
            </p:nvSpPr>
            <p:spPr bwMode="auto">
              <a:xfrm>
                <a:off x="5082923" y="3049046"/>
                <a:ext cx="380526" cy="234958"/>
              </a:xfrm>
              <a:custGeom>
                <a:avLst/>
                <a:gdLst>
                  <a:gd name="T0" fmla="*/ 2147483647 w 260"/>
                  <a:gd name="T1" fmla="*/ 2147483647 h 148"/>
                  <a:gd name="T2" fmla="*/ 2147483647 w 260"/>
                  <a:gd name="T3" fmla="*/ 2147483647 h 148"/>
                  <a:gd name="T4" fmla="*/ 2147483647 w 260"/>
                  <a:gd name="T5" fmla="*/ 2147483647 h 148"/>
                  <a:gd name="T6" fmla="*/ 2147483647 w 260"/>
                  <a:gd name="T7" fmla="*/ 2147483647 h 148"/>
                  <a:gd name="T8" fmla="*/ 2147483647 w 260"/>
                  <a:gd name="T9" fmla="*/ 2147483647 h 148"/>
                  <a:gd name="T10" fmla="*/ 2147483647 w 260"/>
                  <a:gd name="T11" fmla="*/ 2147483647 h 148"/>
                  <a:gd name="T12" fmla="*/ 2147483647 w 260"/>
                  <a:gd name="T13" fmla="*/ 2147483647 h 148"/>
                  <a:gd name="T14" fmla="*/ 2147483647 w 260"/>
                  <a:gd name="T15" fmla="*/ 2147483647 h 148"/>
                  <a:gd name="T16" fmla="*/ 2147483647 w 260"/>
                  <a:gd name="T17" fmla="*/ 2147483647 h 148"/>
                  <a:gd name="T18" fmla="*/ 2147483647 w 260"/>
                  <a:gd name="T19" fmla="*/ 2147483647 h 148"/>
                  <a:gd name="T20" fmla="*/ 2147483647 w 260"/>
                  <a:gd name="T21" fmla="*/ 2147483647 h 148"/>
                  <a:gd name="T22" fmla="*/ 2147483647 w 260"/>
                  <a:gd name="T23" fmla="*/ 2147483647 h 148"/>
                  <a:gd name="T24" fmla="*/ 2147483647 w 260"/>
                  <a:gd name="T25" fmla="*/ 2147483647 h 148"/>
                  <a:gd name="T26" fmla="*/ 2147483647 w 260"/>
                  <a:gd name="T27" fmla="*/ 2147483647 h 148"/>
                  <a:gd name="T28" fmla="*/ 2147483647 w 260"/>
                  <a:gd name="T29" fmla="*/ 2147483647 h 148"/>
                  <a:gd name="T30" fmla="*/ 2147483647 w 260"/>
                  <a:gd name="T31" fmla="*/ 2147483647 h 148"/>
                  <a:gd name="T32" fmla="*/ 2147483647 w 260"/>
                  <a:gd name="T33" fmla="*/ 2147483647 h 148"/>
                  <a:gd name="T34" fmla="*/ 2147483647 w 260"/>
                  <a:gd name="T35" fmla="*/ 2147483647 h 148"/>
                  <a:gd name="T36" fmla="*/ 2147483647 w 260"/>
                  <a:gd name="T37" fmla="*/ 2147483647 h 148"/>
                  <a:gd name="T38" fmla="*/ 2147483647 w 260"/>
                  <a:gd name="T39" fmla="*/ 2147483647 h 148"/>
                  <a:gd name="T40" fmla="*/ 2147483647 w 260"/>
                  <a:gd name="T41" fmla="*/ 2147483647 h 148"/>
                  <a:gd name="T42" fmla="*/ 2147483647 w 260"/>
                  <a:gd name="T43" fmla="*/ 2147483647 h 148"/>
                  <a:gd name="T44" fmla="*/ 2147483647 w 260"/>
                  <a:gd name="T45" fmla="*/ 2147483647 h 148"/>
                  <a:gd name="T46" fmla="*/ 2147483647 w 260"/>
                  <a:gd name="T47" fmla="*/ 2147483647 h 148"/>
                  <a:gd name="T48" fmla="*/ 2147483647 w 260"/>
                  <a:gd name="T49" fmla="*/ 2147483647 h 148"/>
                  <a:gd name="T50" fmla="*/ 2147483647 w 260"/>
                  <a:gd name="T51" fmla="*/ 2147483647 h 148"/>
                  <a:gd name="T52" fmla="*/ 2147483647 w 260"/>
                  <a:gd name="T53" fmla="*/ 2147483647 h 148"/>
                  <a:gd name="T54" fmla="*/ 2147483647 w 260"/>
                  <a:gd name="T55" fmla="*/ 2147483647 h 148"/>
                  <a:gd name="T56" fmla="*/ 2147483647 w 260"/>
                  <a:gd name="T57" fmla="*/ 2147483647 h 148"/>
                  <a:gd name="T58" fmla="*/ 2147483647 w 260"/>
                  <a:gd name="T59" fmla="*/ 2147483647 h 148"/>
                  <a:gd name="T60" fmla="*/ 2147483647 w 260"/>
                  <a:gd name="T61" fmla="*/ 2147483647 h 148"/>
                  <a:gd name="T62" fmla="*/ 2147483647 w 260"/>
                  <a:gd name="T63" fmla="*/ 2147483647 h 148"/>
                  <a:gd name="T64" fmla="*/ 2147483647 w 260"/>
                  <a:gd name="T65" fmla="*/ 2147483647 h 148"/>
                  <a:gd name="T66" fmla="*/ 2147483647 w 260"/>
                  <a:gd name="T67" fmla="*/ 2147483647 h 148"/>
                  <a:gd name="T68" fmla="*/ 2147483647 w 260"/>
                  <a:gd name="T69" fmla="*/ 2147483647 h 148"/>
                  <a:gd name="T70" fmla="*/ 2147483647 w 260"/>
                  <a:gd name="T71" fmla="*/ 2147483647 h 148"/>
                  <a:gd name="T72" fmla="*/ 2147483647 w 260"/>
                  <a:gd name="T73" fmla="*/ 2147483647 h 148"/>
                  <a:gd name="T74" fmla="*/ 2147483647 w 260"/>
                  <a:gd name="T75" fmla="*/ 2147483647 h 148"/>
                  <a:gd name="T76" fmla="*/ 2147483647 w 260"/>
                  <a:gd name="T77" fmla="*/ 2147483647 h 148"/>
                  <a:gd name="T78" fmla="*/ 2147483647 w 260"/>
                  <a:gd name="T79" fmla="*/ 2147483647 h 148"/>
                  <a:gd name="T80" fmla="*/ 2147483647 w 260"/>
                  <a:gd name="T81" fmla="*/ 2147483647 h 148"/>
                  <a:gd name="T82" fmla="*/ 2147483647 w 260"/>
                  <a:gd name="T83" fmla="*/ 2147483647 h 148"/>
                  <a:gd name="T84" fmla="*/ 2147483647 w 260"/>
                  <a:gd name="T85" fmla="*/ 2147483647 h 148"/>
                  <a:gd name="T86" fmla="*/ 2147483647 w 260"/>
                  <a:gd name="T87" fmla="*/ 2147483647 h 148"/>
                  <a:gd name="T88" fmla="*/ 2147483647 w 260"/>
                  <a:gd name="T89" fmla="*/ 2147483647 h 148"/>
                  <a:gd name="T90" fmla="*/ 2147483647 w 260"/>
                  <a:gd name="T91" fmla="*/ 2147483647 h 148"/>
                  <a:gd name="T92" fmla="*/ 2147483647 w 260"/>
                  <a:gd name="T93" fmla="*/ 2147483647 h 148"/>
                  <a:gd name="T94" fmla="*/ 2147483647 w 260"/>
                  <a:gd name="T95" fmla="*/ 2147483647 h 148"/>
                  <a:gd name="T96" fmla="*/ 2147483647 w 260"/>
                  <a:gd name="T97" fmla="*/ 2147483647 h 1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0"/>
                  <a:gd name="T148" fmla="*/ 0 h 148"/>
                  <a:gd name="T149" fmla="*/ 260 w 260"/>
                  <a:gd name="T150" fmla="*/ 148 h 1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0" h="148">
                    <a:moveTo>
                      <a:pt x="66" y="82"/>
                    </a:moveTo>
                    <a:lnTo>
                      <a:pt x="60" y="84"/>
                    </a:lnTo>
                    <a:lnTo>
                      <a:pt x="54" y="88"/>
                    </a:lnTo>
                    <a:lnTo>
                      <a:pt x="44" y="90"/>
                    </a:lnTo>
                    <a:lnTo>
                      <a:pt x="36" y="90"/>
                    </a:lnTo>
                    <a:lnTo>
                      <a:pt x="26" y="88"/>
                    </a:lnTo>
                    <a:lnTo>
                      <a:pt x="18" y="84"/>
                    </a:lnTo>
                    <a:lnTo>
                      <a:pt x="12" y="84"/>
                    </a:lnTo>
                    <a:lnTo>
                      <a:pt x="6" y="82"/>
                    </a:lnTo>
                    <a:lnTo>
                      <a:pt x="2" y="80"/>
                    </a:lnTo>
                    <a:lnTo>
                      <a:pt x="0" y="78"/>
                    </a:lnTo>
                    <a:lnTo>
                      <a:pt x="2" y="66"/>
                    </a:lnTo>
                    <a:lnTo>
                      <a:pt x="2" y="62"/>
                    </a:lnTo>
                    <a:lnTo>
                      <a:pt x="12" y="52"/>
                    </a:lnTo>
                    <a:lnTo>
                      <a:pt x="16" y="44"/>
                    </a:lnTo>
                    <a:lnTo>
                      <a:pt x="22" y="38"/>
                    </a:lnTo>
                    <a:lnTo>
                      <a:pt x="16" y="30"/>
                    </a:lnTo>
                    <a:lnTo>
                      <a:pt x="8" y="20"/>
                    </a:lnTo>
                    <a:lnTo>
                      <a:pt x="6" y="14"/>
                    </a:lnTo>
                    <a:lnTo>
                      <a:pt x="24" y="10"/>
                    </a:lnTo>
                    <a:lnTo>
                      <a:pt x="46" y="10"/>
                    </a:lnTo>
                    <a:lnTo>
                      <a:pt x="64" y="10"/>
                    </a:lnTo>
                    <a:lnTo>
                      <a:pt x="80" y="16"/>
                    </a:lnTo>
                    <a:lnTo>
                      <a:pt x="96" y="14"/>
                    </a:lnTo>
                    <a:lnTo>
                      <a:pt x="112" y="16"/>
                    </a:lnTo>
                    <a:lnTo>
                      <a:pt x="116" y="8"/>
                    </a:lnTo>
                    <a:lnTo>
                      <a:pt x="128" y="6"/>
                    </a:lnTo>
                    <a:lnTo>
                      <a:pt x="138" y="6"/>
                    </a:lnTo>
                    <a:lnTo>
                      <a:pt x="156" y="0"/>
                    </a:lnTo>
                    <a:lnTo>
                      <a:pt x="166" y="8"/>
                    </a:lnTo>
                    <a:lnTo>
                      <a:pt x="166" y="14"/>
                    </a:lnTo>
                    <a:lnTo>
                      <a:pt x="168" y="22"/>
                    </a:lnTo>
                    <a:lnTo>
                      <a:pt x="184" y="24"/>
                    </a:lnTo>
                    <a:lnTo>
                      <a:pt x="186" y="30"/>
                    </a:lnTo>
                    <a:lnTo>
                      <a:pt x="188" y="36"/>
                    </a:lnTo>
                    <a:lnTo>
                      <a:pt x="198" y="36"/>
                    </a:lnTo>
                    <a:lnTo>
                      <a:pt x="202" y="40"/>
                    </a:lnTo>
                    <a:lnTo>
                      <a:pt x="216" y="36"/>
                    </a:lnTo>
                    <a:lnTo>
                      <a:pt x="222" y="44"/>
                    </a:lnTo>
                    <a:lnTo>
                      <a:pt x="234" y="48"/>
                    </a:lnTo>
                    <a:lnTo>
                      <a:pt x="248" y="50"/>
                    </a:lnTo>
                    <a:lnTo>
                      <a:pt x="260" y="56"/>
                    </a:lnTo>
                    <a:lnTo>
                      <a:pt x="260" y="58"/>
                    </a:lnTo>
                    <a:lnTo>
                      <a:pt x="254" y="64"/>
                    </a:lnTo>
                    <a:lnTo>
                      <a:pt x="258" y="72"/>
                    </a:lnTo>
                    <a:lnTo>
                      <a:pt x="260" y="78"/>
                    </a:lnTo>
                    <a:lnTo>
                      <a:pt x="260" y="84"/>
                    </a:lnTo>
                    <a:lnTo>
                      <a:pt x="244" y="84"/>
                    </a:lnTo>
                    <a:lnTo>
                      <a:pt x="240" y="88"/>
                    </a:lnTo>
                    <a:lnTo>
                      <a:pt x="236" y="92"/>
                    </a:lnTo>
                    <a:lnTo>
                      <a:pt x="236" y="100"/>
                    </a:lnTo>
                    <a:lnTo>
                      <a:pt x="226" y="100"/>
                    </a:lnTo>
                    <a:lnTo>
                      <a:pt x="216" y="100"/>
                    </a:lnTo>
                    <a:lnTo>
                      <a:pt x="208" y="106"/>
                    </a:lnTo>
                    <a:lnTo>
                      <a:pt x="204" y="108"/>
                    </a:lnTo>
                    <a:lnTo>
                      <a:pt x="190" y="112"/>
                    </a:lnTo>
                    <a:lnTo>
                      <a:pt x="182" y="116"/>
                    </a:lnTo>
                    <a:lnTo>
                      <a:pt x="184" y="118"/>
                    </a:lnTo>
                    <a:lnTo>
                      <a:pt x="186" y="122"/>
                    </a:lnTo>
                    <a:lnTo>
                      <a:pt x="194" y="128"/>
                    </a:lnTo>
                    <a:lnTo>
                      <a:pt x="204" y="130"/>
                    </a:lnTo>
                    <a:lnTo>
                      <a:pt x="212" y="138"/>
                    </a:lnTo>
                    <a:lnTo>
                      <a:pt x="204" y="138"/>
                    </a:lnTo>
                    <a:lnTo>
                      <a:pt x="200" y="140"/>
                    </a:lnTo>
                    <a:lnTo>
                      <a:pt x="192" y="144"/>
                    </a:lnTo>
                    <a:lnTo>
                      <a:pt x="186" y="146"/>
                    </a:lnTo>
                    <a:lnTo>
                      <a:pt x="176" y="148"/>
                    </a:lnTo>
                    <a:lnTo>
                      <a:pt x="174" y="138"/>
                    </a:lnTo>
                    <a:lnTo>
                      <a:pt x="170" y="134"/>
                    </a:lnTo>
                    <a:lnTo>
                      <a:pt x="160" y="128"/>
                    </a:lnTo>
                    <a:lnTo>
                      <a:pt x="166" y="120"/>
                    </a:lnTo>
                    <a:lnTo>
                      <a:pt x="172" y="118"/>
                    </a:lnTo>
                    <a:lnTo>
                      <a:pt x="164" y="118"/>
                    </a:lnTo>
                    <a:lnTo>
                      <a:pt x="160" y="118"/>
                    </a:lnTo>
                    <a:lnTo>
                      <a:pt x="152" y="116"/>
                    </a:lnTo>
                    <a:lnTo>
                      <a:pt x="146" y="114"/>
                    </a:lnTo>
                    <a:lnTo>
                      <a:pt x="144" y="112"/>
                    </a:lnTo>
                    <a:lnTo>
                      <a:pt x="140" y="108"/>
                    </a:lnTo>
                    <a:lnTo>
                      <a:pt x="132" y="108"/>
                    </a:lnTo>
                    <a:lnTo>
                      <a:pt x="130" y="112"/>
                    </a:lnTo>
                    <a:lnTo>
                      <a:pt x="128" y="116"/>
                    </a:lnTo>
                    <a:lnTo>
                      <a:pt x="124" y="120"/>
                    </a:lnTo>
                    <a:lnTo>
                      <a:pt x="118" y="126"/>
                    </a:lnTo>
                    <a:lnTo>
                      <a:pt x="114" y="128"/>
                    </a:lnTo>
                    <a:lnTo>
                      <a:pt x="110" y="126"/>
                    </a:lnTo>
                    <a:lnTo>
                      <a:pt x="102" y="128"/>
                    </a:lnTo>
                    <a:lnTo>
                      <a:pt x="94" y="132"/>
                    </a:lnTo>
                    <a:lnTo>
                      <a:pt x="92" y="124"/>
                    </a:lnTo>
                    <a:lnTo>
                      <a:pt x="100" y="118"/>
                    </a:lnTo>
                    <a:lnTo>
                      <a:pt x="100" y="108"/>
                    </a:lnTo>
                    <a:lnTo>
                      <a:pt x="106" y="108"/>
                    </a:lnTo>
                    <a:lnTo>
                      <a:pt x="116" y="110"/>
                    </a:lnTo>
                    <a:lnTo>
                      <a:pt x="110" y="98"/>
                    </a:lnTo>
                    <a:lnTo>
                      <a:pt x="106" y="92"/>
                    </a:lnTo>
                    <a:lnTo>
                      <a:pt x="98" y="80"/>
                    </a:lnTo>
                    <a:lnTo>
                      <a:pt x="90" y="76"/>
                    </a:lnTo>
                    <a:lnTo>
                      <a:pt x="82" y="74"/>
                    </a:lnTo>
                    <a:lnTo>
                      <a:pt x="74" y="78"/>
                    </a:lnTo>
                    <a:lnTo>
                      <a:pt x="66"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7" name="Freeform 196"/>
              <p:cNvSpPr>
                <a:spLocks/>
              </p:cNvSpPr>
              <p:nvPr/>
            </p:nvSpPr>
            <p:spPr bwMode="auto">
              <a:xfrm>
                <a:off x="5092147" y="2945506"/>
                <a:ext cx="193722" cy="128763"/>
              </a:xfrm>
              <a:custGeom>
                <a:avLst/>
                <a:gdLst>
                  <a:gd name="T0" fmla="*/ 2147483647 w 132"/>
                  <a:gd name="T1" fmla="*/ 2147483647 h 82"/>
                  <a:gd name="T2" fmla="*/ 2147483647 w 132"/>
                  <a:gd name="T3" fmla="*/ 2147483647 h 82"/>
                  <a:gd name="T4" fmla="*/ 2147483647 w 132"/>
                  <a:gd name="T5" fmla="*/ 2147483647 h 82"/>
                  <a:gd name="T6" fmla="*/ 2147483647 w 132"/>
                  <a:gd name="T7" fmla="*/ 2147483647 h 82"/>
                  <a:gd name="T8" fmla="*/ 2147483647 w 132"/>
                  <a:gd name="T9" fmla="*/ 2147483647 h 82"/>
                  <a:gd name="T10" fmla="*/ 2147483647 w 132"/>
                  <a:gd name="T11" fmla="*/ 2147483647 h 82"/>
                  <a:gd name="T12" fmla="*/ 2147483647 w 132"/>
                  <a:gd name="T13" fmla="*/ 2147483647 h 82"/>
                  <a:gd name="T14" fmla="*/ 2147483647 w 132"/>
                  <a:gd name="T15" fmla="*/ 2147483647 h 82"/>
                  <a:gd name="T16" fmla="*/ 2147483647 w 132"/>
                  <a:gd name="T17" fmla="*/ 2147483647 h 82"/>
                  <a:gd name="T18" fmla="*/ 2147483647 w 132"/>
                  <a:gd name="T19" fmla="*/ 2147483647 h 82"/>
                  <a:gd name="T20" fmla="*/ 2147483647 w 132"/>
                  <a:gd name="T21" fmla="*/ 2147483647 h 82"/>
                  <a:gd name="T22" fmla="*/ 2147483647 w 132"/>
                  <a:gd name="T23" fmla="*/ 2147483647 h 82"/>
                  <a:gd name="T24" fmla="*/ 2147483647 w 132"/>
                  <a:gd name="T25" fmla="*/ 2147483647 h 82"/>
                  <a:gd name="T26" fmla="*/ 0 w 132"/>
                  <a:gd name="T27" fmla="*/ 2147483647 h 82"/>
                  <a:gd name="T28" fmla="*/ 0 w 132"/>
                  <a:gd name="T29" fmla="*/ 2147483647 h 82"/>
                  <a:gd name="T30" fmla="*/ 2147483647 w 132"/>
                  <a:gd name="T31" fmla="*/ 2147483647 h 82"/>
                  <a:gd name="T32" fmla="*/ 2147483647 w 132"/>
                  <a:gd name="T33" fmla="*/ 2147483647 h 82"/>
                  <a:gd name="T34" fmla="*/ 2147483647 w 132"/>
                  <a:gd name="T35" fmla="*/ 2147483647 h 82"/>
                  <a:gd name="T36" fmla="*/ 2147483647 w 132"/>
                  <a:gd name="T37" fmla="*/ 2147483647 h 82"/>
                  <a:gd name="T38" fmla="*/ 2147483647 w 132"/>
                  <a:gd name="T39" fmla="*/ 2147483647 h 82"/>
                  <a:gd name="T40" fmla="*/ 2147483647 w 132"/>
                  <a:gd name="T41" fmla="*/ 2147483647 h 82"/>
                  <a:gd name="T42" fmla="*/ 2147483647 w 132"/>
                  <a:gd name="T43" fmla="*/ 2147483647 h 82"/>
                  <a:gd name="T44" fmla="*/ 2147483647 w 132"/>
                  <a:gd name="T45" fmla="*/ 2147483647 h 82"/>
                  <a:gd name="T46" fmla="*/ 2147483647 w 132"/>
                  <a:gd name="T47" fmla="*/ 2147483647 h 82"/>
                  <a:gd name="T48" fmla="*/ 2147483647 w 132"/>
                  <a:gd name="T49" fmla="*/ 2147483647 h 82"/>
                  <a:gd name="T50" fmla="*/ 2147483647 w 132"/>
                  <a:gd name="T51" fmla="*/ 2147483647 h 82"/>
                  <a:gd name="T52" fmla="*/ 2147483647 w 132"/>
                  <a:gd name="T53" fmla="*/ 2147483647 h 82"/>
                  <a:gd name="T54" fmla="*/ 2147483647 w 132"/>
                  <a:gd name="T55" fmla="*/ 2147483647 h 82"/>
                  <a:gd name="T56" fmla="*/ 2147483647 w 132"/>
                  <a:gd name="T57" fmla="*/ 0 h 82"/>
                  <a:gd name="T58" fmla="*/ 2147483647 w 132"/>
                  <a:gd name="T59" fmla="*/ 2147483647 h 82"/>
                  <a:gd name="T60" fmla="*/ 2147483647 w 132"/>
                  <a:gd name="T61" fmla="*/ 2147483647 h 82"/>
                  <a:gd name="T62" fmla="*/ 2147483647 w 132"/>
                  <a:gd name="T63" fmla="*/ 2147483647 h 82"/>
                  <a:gd name="T64" fmla="*/ 2147483647 w 132"/>
                  <a:gd name="T65" fmla="*/ 2147483647 h 82"/>
                  <a:gd name="T66" fmla="*/ 2147483647 w 132"/>
                  <a:gd name="T67" fmla="*/ 2147483647 h 82"/>
                  <a:gd name="T68" fmla="*/ 2147483647 w 132"/>
                  <a:gd name="T69" fmla="*/ 2147483647 h 82"/>
                  <a:gd name="T70" fmla="*/ 2147483647 w 132"/>
                  <a:gd name="T71" fmla="*/ 2147483647 h 82"/>
                  <a:gd name="T72" fmla="*/ 2147483647 w 132"/>
                  <a:gd name="T73" fmla="*/ 2147483647 h 82"/>
                  <a:gd name="T74" fmla="*/ 2147483647 w 132"/>
                  <a:gd name="T75" fmla="*/ 2147483647 h 82"/>
                  <a:gd name="T76" fmla="*/ 2147483647 w 132"/>
                  <a:gd name="T77" fmla="*/ 2147483647 h 82"/>
                  <a:gd name="T78" fmla="*/ 2147483647 w 132"/>
                  <a:gd name="T79" fmla="*/ 2147483647 h 82"/>
                  <a:gd name="T80" fmla="*/ 2147483647 w 132"/>
                  <a:gd name="T81" fmla="*/ 2147483647 h 82"/>
                  <a:gd name="T82" fmla="*/ 2147483647 w 132"/>
                  <a:gd name="T83" fmla="*/ 2147483647 h 82"/>
                  <a:gd name="T84" fmla="*/ 2147483647 w 132"/>
                  <a:gd name="T85" fmla="*/ 2147483647 h 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82"/>
                  <a:gd name="T131" fmla="*/ 132 w 132"/>
                  <a:gd name="T132" fmla="*/ 82 h 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82">
                    <a:moveTo>
                      <a:pt x="122" y="72"/>
                    </a:moveTo>
                    <a:lnTo>
                      <a:pt x="110" y="74"/>
                    </a:lnTo>
                    <a:lnTo>
                      <a:pt x="106" y="82"/>
                    </a:lnTo>
                    <a:lnTo>
                      <a:pt x="98" y="82"/>
                    </a:lnTo>
                    <a:lnTo>
                      <a:pt x="90" y="80"/>
                    </a:lnTo>
                    <a:lnTo>
                      <a:pt x="80" y="82"/>
                    </a:lnTo>
                    <a:lnTo>
                      <a:pt x="74" y="82"/>
                    </a:lnTo>
                    <a:lnTo>
                      <a:pt x="62" y="78"/>
                    </a:lnTo>
                    <a:lnTo>
                      <a:pt x="58" y="76"/>
                    </a:lnTo>
                    <a:lnTo>
                      <a:pt x="40" y="76"/>
                    </a:lnTo>
                    <a:lnTo>
                      <a:pt x="30" y="76"/>
                    </a:lnTo>
                    <a:lnTo>
                      <a:pt x="22" y="76"/>
                    </a:lnTo>
                    <a:lnTo>
                      <a:pt x="16" y="78"/>
                    </a:lnTo>
                    <a:lnTo>
                      <a:pt x="0" y="80"/>
                    </a:lnTo>
                    <a:lnTo>
                      <a:pt x="0" y="76"/>
                    </a:lnTo>
                    <a:lnTo>
                      <a:pt x="10" y="70"/>
                    </a:lnTo>
                    <a:lnTo>
                      <a:pt x="6" y="64"/>
                    </a:lnTo>
                    <a:lnTo>
                      <a:pt x="4" y="52"/>
                    </a:lnTo>
                    <a:lnTo>
                      <a:pt x="2" y="48"/>
                    </a:lnTo>
                    <a:lnTo>
                      <a:pt x="12" y="46"/>
                    </a:lnTo>
                    <a:lnTo>
                      <a:pt x="18" y="34"/>
                    </a:lnTo>
                    <a:lnTo>
                      <a:pt x="26" y="24"/>
                    </a:lnTo>
                    <a:lnTo>
                      <a:pt x="26" y="18"/>
                    </a:lnTo>
                    <a:lnTo>
                      <a:pt x="30" y="18"/>
                    </a:lnTo>
                    <a:lnTo>
                      <a:pt x="36" y="18"/>
                    </a:lnTo>
                    <a:lnTo>
                      <a:pt x="46" y="14"/>
                    </a:lnTo>
                    <a:lnTo>
                      <a:pt x="48" y="6"/>
                    </a:lnTo>
                    <a:lnTo>
                      <a:pt x="60" y="4"/>
                    </a:lnTo>
                    <a:lnTo>
                      <a:pt x="68" y="0"/>
                    </a:lnTo>
                    <a:lnTo>
                      <a:pt x="76" y="4"/>
                    </a:lnTo>
                    <a:lnTo>
                      <a:pt x="98" y="4"/>
                    </a:lnTo>
                    <a:lnTo>
                      <a:pt x="106" y="16"/>
                    </a:lnTo>
                    <a:lnTo>
                      <a:pt x="106" y="24"/>
                    </a:lnTo>
                    <a:lnTo>
                      <a:pt x="112" y="28"/>
                    </a:lnTo>
                    <a:lnTo>
                      <a:pt x="116" y="34"/>
                    </a:lnTo>
                    <a:lnTo>
                      <a:pt x="120" y="40"/>
                    </a:lnTo>
                    <a:lnTo>
                      <a:pt x="122" y="42"/>
                    </a:lnTo>
                    <a:lnTo>
                      <a:pt x="130" y="44"/>
                    </a:lnTo>
                    <a:lnTo>
                      <a:pt x="132" y="50"/>
                    </a:lnTo>
                    <a:lnTo>
                      <a:pt x="126" y="52"/>
                    </a:lnTo>
                    <a:lnTo>
                      <a:pt x="114" y="54"/>
                    </a:lnTo>
                    <a:lnTo>
                      <a:pt x="118" y="62"/>
                    </a:lnTo>
                    <a:lnTo>
                      <a:pt x="122" y="7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8" name="Freeform 197"/>
              <p:cNvSpPr>
                <a:spLocks/>
              </p:cNvSpPr>
              <p:nvPr/>
            </p:nvSpPr>
            <p:spPr bwMode="auto">
              <a:xfrm>
                <a:off x="4904191" y="3218959"/>
                <a:ext cx="71493" cy="58407"/>
              </a:xfrm>
              <a:custGeom>
                <a:avLst/>
                <a:gdLst>
                  <a:gd name="T0" fmla="*/ 0 w 49"/>
                  <a:gd name="T1" fmla="*/ 2147483647 h 36"/>
                  <a:gd name="T2" fmla="*/ 2147483647 w 49"/>
                  <a:gd name="T3" fmla="*/ 2147483647 h 36"/>
                  <a:gd name="T4" fmla="*/ 2147483647 w 49"/>
                  <a:gd name="T5" fmla="*/ 2147483647 h 36"/>
                  <a:gd name="T6" fmla="*/ 2147483647 w 49"/>
                  <a:gd name="T7" fmla="*/ 2147483647 h 36"/>
                  <a:gd name="T8" fmla="*/ 2147483647 w 49"/>
                  <a:gd name="T9" fmla="*/ 0 h 36"/>
                  <a:gd name="T10" fmla="*/ 2147483647 w 49"/>
                  <a:gd name="T11" fmla="*/ 2147483647 h 36"/>
                  <a:gd name="T12" fmla="*/ 2147483647 w 49"/>
                  <a:gd name="T13" fmla="*/ 2147483647 h 36"/>
                  <a:gd name="T14" fmla="*/ 2147483647 w 49"/>
                  <a:gd name="T15" fmla="*/ 2147483647 h 36"/>
                  <a:gd name="T16" fmla="*/ 2147483647 w 49"/>
                  <a:gd name="T17" fmla="*/ 2147483647 h 36"/>
                  <a:gd name="T18" fmla="*/ 2147483647 w 49"/>
                  <a:gd name="T19" fmla="*/ 2147483647 h 36"/>
                  <a:gd name="T20" fmla="*/ 2147483647 w 49"/>
                  <a:gd name="T21" fmla="*/ 2147483647 h 36"/>
                  <a:gd name="T22" fmla="*/ 2147483647 w 49"/>
                  <a:gd name="T23" fmla="*/ 2147483647 h 36"/>
                  <a:gd name="T24" fmla="*/ 2147483647 w 49"/>
                  <a:gd name="T25" fmla="*/ 2147483647 h 36"/>
                  <a:gd name="T26" fmla="*/ 2147483647 w 49"/>
                  <a:gd name="T27" fmla="*/ 2147483647 h 36"/>
                  <a:gd name="T28" fmla="*/ 2147483647 w 49"/>
                  <a:gd name="T29" fmla="*/ 2147483647 h 36"/>
                  <a:gd name="T30" fmla="*/ 0 w 49"/>
                  <a:gd name="T31" fmla="*/ 2147483647 h 36"/>
                  <a:gd name="T32" fmla="*/ 0 w 49"/>
                  <a:gd name="T33" fmla="*/ 2147483647 h 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36"/>
                  <a:gd name="T53" fmla="*/ 49 w 49"/>
                  <a:gd name="T54" fmla="*/ 36 h 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36">
                    <a:moveTo>
                      <a:pt x="0" y="4"/>
                    </a:moveTo>
                    <a:lnTo>
                      <a:pt x="13" y="6"/>
                    </a:lnTo>
                    <a:lnTo>
                      <a:pt x="21" y="4"/>
                    </a:lnTo>
                    <a:lnTo>
                      <a:pt x="25" y="2"/>
                    </a:lnTo>
                    <a:lnTo>
                      <a:pt x="39" y="0"/>
                    </a:lnTo>
                    <a:lnTo>
                      <a:pt x="49" y="6"/>
                    </a:lnTo>
                    <a:lnTo>
                      <a:pt x="35" y="10"/>
                    </a:lnTo>
                    <a:lnTo>
                      <a:pt x="33" y="16"/>
                    </a:lnTo>
                    <a:lnTo>
                      <a:pt x="29" y="24"/>
                    </a:lnTo>
                    <a:lnTo>
                      <a:pt x="21" y="24"/>
                    </a:lnTo>
                    <a:lnTo>
                      <a:pt x="17" y="28"/>
                    </a:lnTo>
                    <a:lnTo>
                      <a:pt x="15" y="36"/>
                    </a:lnTo>
                    <a:lnTo>
                      <a:pt x="11" y="32"/>
                    </a:lnTo>
                    <a:lnTo>
                      <a:pt x="7" y="26"/>
                    </a:lnTo>
                    <a:lnTo>
                      <a:pt x="4" y="18"/>
                    </a:lnTo>
                    <a:lnTo>
                      <a:pt x="0" y="14"/>
                    </a:lnTo>
                    <a:lnTo>
                      <a:pt x="0"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49" name="Freeform 198"/>
              <p:cNvSpPr>
                <a:spLocks/>
              </p:cNvSpPr>
              <p:nvPr/>
            </p:nvSpPr>
            <p:spPr bwMode="auto">
              <a:xfrm>
                <a:off x="5065626" y="3349048"/>
                <a:ext cx="51890" cy="37169"/>
              </a:xfrm>
              <a:custGeom>
                <a:avLst/>
                <a:gdLst>
                  <a:gd name="T0" fmla="*/ 2147483647 w 36"/>
                  <a:gd name="T1" fmla="*/ 0 h 24"/>
                  <a:gd name="T2" fmla="*/ 2147483647 w 36"/>
                  <a:gd name="T3" fmla="*/ 2147483647 h 24"/>
                  <a:gd name="T4" fmla="*/ 2147483647 w 36"/>
                  <a:gd name="T5" fmla="*/ 2147483647 h 24"/>
                  <a:gd name="T6" fmla="*/ 2147483647 w 36"/>
                  <a:gd name="T7" fmla="*/ 2147483647 h 24"/>
                  <a:gd name="T8" fmla="*/ 2147483647 w 36"/>
                  <a:gd name="T9" fmla="*/ 2147483647 h 24"/>
                  <a:gd name="T10" fmla="*/ 2147483647 w 36"/>
                  <a:gd name="T11" fmla="*/ 2147483647 h 24"/>
                  <a:gd name="T12" fmla="*/ 2147483647 w 36"/>
                  <a:gd name="T13" fmla="*/ 2147483647 h 24"/>
                  <a:gd name="T14" fmla="*/ 0 w 36"/>
                  <a:gd name="T15" fmla="*/ 2147483647 h 24"/>
                  <a:gd name="T16" fmla="*/ 0 w 36"/>
                  <a:gd name="T17" fmla="*/ 2147483647 h 24"/>
                  <a:gd name="T18" fmla="*/ 2147483647 w 36"/>
                  <a:gd name="T19" fmla="*/ 2147483647 h 24"/>
                  <a:gd name="T20" fmla="*/ 2147483647 w 36"/>
                  <a:gd name="T21" fmla="*/ 0 h 24"/>
                  <a:gd name="T22" fmla="*/ 2147483647 w 36"/>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24"/>
                  <a:gd name="T38" fmla="*/ 36 w 36"/>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24">
                    <a:moveTo>
                      <a:pt x="26" y="0"/>
                    </a:moveTo>
                    <a:lnTo>
                      <a:pt x="36" y="4"/>
                    </a:lnTo>
                    <a:lnTo>
                      <a:pt x="36" y="16"/>
                    </a:lnTo>
                    <a:lnTo>
                      <a:pt x="30" y="20"/>
                    </a:lnTo>
                    <a:lnTo>
                      <a:pt x="10" y="24"/>
                    </a:lnTo>
                    <a:lnTo>
                      <a:pt x="6" y="22"/>
                    </a:lnTo>
                    <a:lnTo>
                      <a:pt x="4" y="22"/>
                    </a:lnTo>
                    <a:lnTo>
                      <a:pt x="0" y="16"/>
                    </a:lnTo>
                    <a:lnTo>
                      <a:pt x="0" y="2"/>
                    </a:lnTo>
                    <a:lnTo>
                      <a:pt x="8" y="2"/>
                    </a:lnTo>
                    <a:lnTo>
                      <a:pt x="12" y="0"/>
                    </a:lnTo>
                    <a:lnTo>
                      <a:pt x="2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0" name="Freeform 199"/>
              <p:cNvSpPr>
                <a:spLocks/>
              </p:cNvSpPr>
              <p:nvPr/>
            </p:nvSpPr>
            <p:spPr bwMode="auto">
              <a:xfrm>
                <a:off x="5044870" y="3179136"/>
                <a:ext cx="207559" cy="126107"/>
              </a:xfrm>
              <a:custGeom>
                <a:avLst/>
                <a:gdLst>
                  <a:gd name="T0" fmla="*/ 2147483647 w 142"/>
                  <a:gd name="T1" fmla="*/ 2147483647 h 80"/>
                  <a:gd name="T2" fmla="*/ 2147483647 w 142"/>
                  <a:gd name="T3" fmla="*/ 2147483647 h 80"/>
                  <a:gd name="T4" fmla="*/ 2147483647 w 142"/>
                  <a:gd name="T5" fmla="*/ 2147483647 h 80"/>
                  <a:gd name="T6" fmla="*/ 2147483647 w 142"/>
                  <a:gd name="T7" fmla="*/ 2147483647 h 80"/>
                  <a:gd name="T8" fmla="*/ 2147483647 w 142"/>
                  <a:gd name="T9" fmla="*/ 2147483647 h 80"/>
                  <a:gd name="T10" fmla="*/ 2147483647 w 142"/>
                  <a:gd name="T11" fmla="*/ 2147483647 h 80"/>
                  <a:gd name="T12" fmla="*/ 2147483647 w 142"/>
                  <a:gd name="T13" fmla="*/ 2147483647 h 80"/>
                  <a:gd name="T14" fmla="*/ 2147483647 w 142"/>
                  <a:gd name="T15" fmla="*/ 2147483647 h 80"/>
                  <a:gd name="T16" fmla="*/ 2147483647 w 142"/>
                  <a:gd name="T17" fmla="*/ 2147483647 h 80"/>
                  <a:gd name="T18" fmla="*/ 2147483647 w 142"/>
                  <a:gd name="T19" fmla="*/ 2147483647 h 80"/>
                  <a:gd name="T20" fmla="*/ 2147483647 w 142"/>
                  <a:gd name="T21" fmla="*/ 2147483647 h 80"/>
                  <a:gd name="T22" fmla="*/ 0 w 142"/>
                  <a:gd name="T23" fmla="*/ 2147483647 h 80"/>
                  <a:gd name="T24" fmla="*/ 2147483647 w 142"/>
                  <a:gd name="T25" fmla="*/ 2147483647 h 80"/>
                  <a:gd name="T26" fmla="*/ 2147483647 w 142"/>
                  <a:gd name="T27" fmla="*/ 2147483647 h 80"/>
                  <a:gd name="T28" fmla="*/ 2147483647 w 142"/>
                  <a:gd name="T29" fmla="*/ 2147483647 h 80"/>
                  <a:gd name="T30" fmla="*/ 2147483647 w 142"/>
                  <a:gd name="T31" fmla="*/ 2147483647 h 80"/>
                  <a:gd name="T32" fmla="*/ 2147483647 w 142"/>
                  <a:gd name="T33" fmla="*/ 2147483647 h 80"/>
                  <a:gd name="T34" fmla="*/ 2147483647 w 142"/>
                  <a:gd name="T35" fmla="*/ 2147483647 h 80"/>
                  <a:gd name="T36" fmla="*/ 2147483647 w 142"/>
                  <a:gd name="T37" fmla="*/ 2147483647 h 80"/>
                  <a:gd name="T38" fmla="*/ 2147483647 w 142"/>
                  <a:gd name="T39" fmla="*/ 2147483647 h 80"/>
                  <a:gd name="T40" fmla="*/ 2147483647 w 142"/>
                  <a:gd name="T41" fmla="*/ 2147483647 h 80"/>
                  <a:gd name="T42" fmla="*/ 2147483647 w 142"/>
                  <a:gd name="T43" fmla="*/ 2147483647 h 80"/>
                  <a:gd name="T44" fmla="*/ 2147483647 w 142"/>
                  <a:gd name="T45" fmla="*/ 2147483647 h 80"/>
                  <a:gd name="T46" fmla="*/ 2147483647 w 142"/>
                  <a:gd name="T47" fmla="*/ 2147483647 h 80"/>
                  <a:gd name="T48" fmla="*/ 2147483647 w 142"/>
                  <a:gd name="T49" fmla="*/ 2147483647 h 80"/>
                  <a:gd name="T50" fmla="*/ 2147483647 w 142"/>
                  <a:gd name="T51" fmla="*/ 2147483647 h 80"/>
                  <a:gd name="T52" fmla="*/ 2147483647 w 142"/>
                  <a:gd name="T53" fmla="*/ 2147483647 h 80"/>
                  <a:gd name="T54" fmla="*/ 2147483647 w 142"/>
                  <a:gd name="T55" fmla="*/ 2147483647 h 80"/>
                  <a:gd name="T56" fmla="*/ 2147483647 w 142"/>
                  <a:gd name="T57" fmla="*/ 0 h 80"/>
                  <a:gd name="T58" fmla="*/ 2147483647 w 142"/>
                  <a:gd name="T59" fmla="*/ 2147483647 h 80"/>
                  <a:gd name="T60" fmla="*/ 2147483647 w 142"/>
                  <a:gd name="T61" fmla="*/ 2147483647 h 80"/>
                  <a:gd name="T62" fmla="*/ 2147483647 w 142"/>
                  <a:gd name="T63" fmla="*/ 2147483647 h 80"/>
                  <a:gd name="T64" fmla="*/ 2147483647 w 142"/>
                  <a:gd name="T65" fmla="*/ 2147483647 h 80"/>
                  <a:gd name="T66" fmla="*/ 2147483647 w 142"/>
                  <a:gd name="T67" fmla="*/ 2147483647 h 80"/>
                  <a:gd name="T68" fmla="*/ 2147483647 w 142"/>
                  <a:gd name="T69" fmla="*/ 2147483647 h 80"/>
                  <a:gd name="T70" fmla="*/ 2147483647 w 142"/>
                  <a:gd name="T71" fmla="*/ 2147483647 h 80"/>
                  <a:gd name="T72" fmla="*/ 2147483647 w 142"/>
                  <a:gd name="T73" fmla="*/ 2147483647 h 80"/>
                  <a:gd name="T74" fmla="*/ 2147483647 w 142"/>
                  <a:gd name="T75" fmla="*/ 2147483647 h 80"/>
                  <a:gd name="T76" fmla="*/ 2147483647 w 142"/>
                  <a:gd name="T77" fmla="*/ 2147483647 h 80"/>
                  <a:gd name="T78" fmla="*/ 2147483647 w 142"/>
                  <a:gd name="T79" fmla="*/ 2147483647 h 80"/>
                  <a:gd name="T80" fmla="*/ 2147483647 w 142"/>
                  <a:gd name="T81" fmla="*/ 2147483647 h 80"/>
                  <a:gd name="T82" fmla="*/ 2147483647 w 142"/>
                  <a:gd name="T83" fmla="*/ 2147483647 h 80"/>
                  <a:gd name="T84" fmla="*/ 2147483647 w 142"/>
                  <a:gd name="T85" fmla="*/ 2147483647 h 80"/>
                  <a:gd name="T86" fmla="*/ 2147483647 w 142"/>
                  <a:gd name="T87" fmla="*/ 2147483647 h 80"/>
                  <a:gd name="T88" fmla="*/ 2147483647 w 142"/>
                  <a:gd name="T89" fmla="*/ 2147483647 h 80"/>
                  <a:gd name="T90" fmla="*/ 2147483647 w 142"/>
                  <a:gd name="T91" fmla="*/ 2147483647 h 80"/>
                  <a:gd name="T92" fmla="*/ 2147483647 w 142"/>
                  <a:gd name="T93" fmla="*/ 2147483647 h 80"/>
                  <a:gd name="T94" fmla="*/ 2147483647 w 142"/>
                  <a:gd name="T95" fmla="*/ 2147483647 h 80"/>
                  <a:gd name="T96" fmla="*/ 2147483647 w 142"/>
                  <a:gd name="T97" fmla="*/ 2147483647 h 80"/>
                  <a:gd name="T98" fmla="*/ 2147483647 w 142"/>
                  <a:gd name="T99" fmla="*/ 2147483647 h 80"/>
                  <a:gd name="T100" fmla="*/ 2147483647 w 142"/>
                  <a:gd name="T101" fmla="*/ 2147483647 h 80"/>
                  <a:gd name="T102" fmla="*/ 2147483647 w 142"/>
                  <a:gd name="T103" fmla="*/ 2147483647 h 80"/>
                  <a:gd name="T104" fmla="*/ 2147483647 w 142"/>
                  <a:gd name="T105" fmla="*/ 2147483647 h 80"/>
                  <a:gd name="T106" fmla="*/ 2147483647 w 142"/>
                  <a:gd name="T107" fmla="*/ 2147483647 h 80"/>
                  <a:gd name="T108" fmla="*/ 2147483647 w 142"/>
                  <a:gd name="T109" fmla="*/ 2147483647 h 80"/>
                  <a:gd name="T110" fmla="*/ 2147483647 w 142"/>
                  <a:gd name="T111" fmla="*/ 2147483647 h 80"/>
                  <a:gd name="T112" fmla="*/ 2147483647 w 142"/>
                  <a:gd name="T113" fmla="*/ 2147483647 h 80"/>
                  <a:gd name="T114" fmla="*/ 2147483647 w 142"/>
                  <a:gd name="T115" fmla="*/ 2147483647 h 80"/>
                  <a:gd name="T116" fmla="*/ 2147483647 w 142"/>
                  <a:gd name="T117" fmla="*/ 2147483647 h 80"/>
                  <a:gd name="T118" fmla="*/ 2147483647 w 142"/>
                  <a:gd name="T119" fmla="*/ 2147483647 h 80"/>
                  <a:gd name="T120" fmla="*/ 2147483647 w 142"/>
                  <a:gd name="T121" fmla="*/ 2147483647 h 80"/>
                  <a:gd name="T122" fmla="*/ 2147483647 w 142"/>
                  <a:gd name="T123" fmla="*/ 2147483647 h 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2"/>
                  <a:gd name="T187" fmla="*/ 0 h 80"/>
                  <a:gd name="T188" fmla="*/ 142 w 142"/>
                  <a:gd name="T189" fmla="*/ 80 h 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2" h="80">
                    <a:moveTo>
                      <a:pt x="36" y="68"/>
                    </a:moveTo>
                    <a:lnTo>
                      <a:pt x="28" y="64"/>
                    </a:lnTo>
                    <a:lnTo>
                      <a:pt x="26" y="64"/>
                    </a:lnTo>
                    <a:lnTo>
                      <a:pt x="24" y="62"/>
                    </a:lnTo>
                    <a:lnTo>
                      <a:pt x="22" y="58"/>
                    </a:lnTo>
                    <a:lnTo>
                      <a:pt x="20" y="54"/>
                    </a:lnTo>
                    <a:lnTo>
                      <a:pt x="16" y="52"/>
                    </a:lnTo>
                    <a:lnTo>
                      <a:pt x="14" y="52"/>
                    </a:lnTo>
                    <a:lnTo>
                      <a:pt x="14" y="48"/>
                    </a:lnTo>
                    <a:lnTo>
                      <a:pt x="10" y="46"/>
                    </a:lnTo>
                    <a:lnTo>
                      <a:pt x="8" y="40"/>
                    </a:lnTo>
                    <a:lnTo>
                      <a:pt x="0" y="40"/>
                    </a:lnTo>
                    <a:lnTo>
                      <a:pt x="4" y="36"/>
                    </a:lnTo>
                    <a:lnTo>
                      <a:pt x="10" y="36"/>
                    </a:lnTo>
                    <a:lnTo>
                      <a:pt x="16" y="36"/>
                    </a:lnTo>
                    <a:lnTo>
                      <a:pt x="20" y="32"/>
                    </a:lnTo>
                    <a:lnTo>
                      <a:pt x="22" y="30"/>
                    </a:lnTo>
                    <a:lnTo>
                      <a:pt x="24" y="24"/>
                    </a:lnTo>
                    <a:lnTo>
                      <a:pt x="24" y="16"/>
                    </a:lnTo>
                    <a:lnTo>
                      <a:pt x="28" y="12"/>
                    </a:lnTo>
                    <a:lnTo>
                      <a:pt x="32" y="10"/>
                    </a:lnTo>
                    <a:lnTo>
                      <a:pt x="36" y="8"/>
                    </a:lnTo>
                    <a:lnTo>
                      <a:pt x="38" y="2"/>
                    </a:lnTo>
                    <a:lnTo>
                      <a:pt x="56" y="6"/>
                    </a:lnTo>
                    <a:lnTo>
                      <a:pt x="70" y="10"/>
                    </a:lnTo>
                    <a:lnTo>
                      <a:pt x="76" y="8"/>
                    </a:lnTo>
                    <a:lnTo>
                      <a:pt x="80" y="6"/>
                    </a:lnTo>
                    <a:lnTo>
                      <a:pt x="86" y="2"/>
                    </a:lnTo>
                    <a:lnTo>
                      <a:pt x="92" y="0"/>
                    </a:lnTo>
                    <a:lnTo>
                      <a:pt x="100" y="2"/>
                    </a:lnTo>
                    <a:lnTo>
                      <a:pt x="106" y="8"/>
                    </a:lnTo>
                    <a:lnTo>
                      <a:pt x="108" y="12"/>
                    </a:lnTo>
                    <a:lnTo>
                      <a:pt x="112" y="20"/>
                    </a:lnTo>
                    <a:lnTo>
                      <a:pt x="116" y="36"/>
                    </a:lnTo>
                    <a:lnTo>
                      <a:pt x="118" y="44"/>
                    </a:lnTo>
                    <a:lnTo>
                      <a:pt x="120" y="50"/>
                    </a:lnTo>
                    <a:lnTo>
                      <a:pt x="128" y="46"/>
                    </a:lnTo>
                    <a:lnTo>
                      <a:pt x="136" y="44"/>
                    </a:lnTo>
                    <a:lnTo>
                      <a:pt x="140" y="46"/>
                    </a:lnTo>
                    <a:lnTo>
                      <a:pt x="142" y="50"/>
                    </a:lnTo>
                    <a:lnTo>
                      <a:pt x="142" y="54"/>
                    </a:lnTo>
                    <a:lnTo>
                      <a:pt x="140" y="56"/>
                    </a:lnTo>
                    <a:lnTo>
                      <a:pt x="138" y="56"/>
                    </a:lnTo>
                    <a:lnTo>
                      <a:pt x="132" y="56"/>
                    </a:lnTo>
                    <a:lnTo>
                      <a:pt x="130" y="68"/>
                    </a:lnTo>
                    <a:lnTo>
                      <a:pt x="126" y="80"/>
                    </a:lnTo>
                    <a:lnTo>
                      <a:pt x="116" y="74"/>
                    </a:lnTo>
                    <a:lnTo>
                      <a:pt x="110" y="72"/>
                    </a:lnTo>
                    <a:lnTo>
                      <a:pt x="106" y="72"/>
                    </a:lnTo>
                    <a:lnTo>
                      <a:pt x="100" y="74"/>
                    </a:lnTo>
                    <a:lnTo>
                      <a:pt x="96" y="76"/>
                    </a:lnTo>
                    <a:lnTo>
                      <a:pt x="92" y="80"/>
                    </a:lnTo>
                    <a:lnTo>
                      <a:pt x="86" y="80"/>
                    </a:lnTo>
                    <a:lnTo>
                      <a:pt x="64" y="80"/>
                    </a:lnTo>
                    <a:lnTo>
                      <a:pt x="60" y="78"/>
                    </a:lnTo>
                    <a:lnTo>
                      <a:pt x="54" y="78"/>
                    </a:lnTo>
                    <a:lnTo>
                      <a:pt x="50" y="78"/>
                    </a:lnTo>
                    <a:lnTo>
                      <a:pt x="46" y="76"/>
                    </a:lnTo>
                    <a:lnTo>
                      <a:pt x="44" y="76"/>
                    </a:lnTo>
                    <a:lnTo>
                      <a:pt x="42" y="74"/>
                    </a:lnTo>
                    <a:lnTo>
                      <a:pt x="42" y="72"/>
                    </a:lnTo>
                    <a:lnTo>
                      <a:pt x="36" y="6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1" name="Freeform 200"/>
              <p:cNvSpPr>
                <a:spLocks/>
              </p:cNvSpPr>
              <p:nvPr/>
            </p:nvSpPr>
            <p:spPr bwMode="auto">
              <a:xfrm>
                <a:off x="5016043" y="3232233"/>
                <a:ext cx="99168" cy="122125"/>
              </a:xfrm>
              <a:custGeom>
                <a:avLst/>
                <a:gdLst>
                  <a:gd name="T0" fmla="*/ 2147483647 w 68"/>
                  <a:gd name="T1" fmla="*/ 2147483647 h 76"/>
                  <a:gd name="T2" fmla="*/ 2147483647 w 68"/>
                  <a:gd name="T3" fmla="*/ 2147483647 h 76"/>
                  <a:gd name="T4" fmla="*/ 2147483647 w 68"/>
                  <a:gd name="T5" fmla="*/ 0 h 76"/>
                  <a:gd name="T6" fmla="*/ 2147483647 w 68"/>
                  <a:gd name="T7" fmla="*/ 2147483647 h 76"/>
                  <a:gd name="T8" fmla="*/ 2147483647 w 68"/>
                  <a:gd name="T9" fmla="*/ 2147483647 h 76"/>
                  <a:gd name="T10" fmla="*/ 2147483647 w 68"/>
                  <a:gd name="T11" fmla="*/ 2147483647 h 76"/>
                  <a:gd name="T12" fmla="*/ 2147483647 w 68"/>
                  <a:gd name="T13" fmla="*/ 2147483647 h 76"/>
                  <a:gd name="T14" fmla="*/ 2147483647 w 68"/>
                  <a:gd name="T15" fmla="*/ 2147483647 h 76"/>
                  <a:gd name="T16" fmla="*/ 2147483647 w 68"/>
                  <a:gd name="T17" fmla="*/ 2147483647 h 76"/>
                  <a:gd name="T18" fmla="*/ 2147483647 w 68"/>
                  <a:gd name="T19" fmla="*/ 2147483647 h 76"/>
                  <a:gd name="T20" fmla="*/ 2147483647 w 68"/>
                  <a:gd name="T21" fmla="*/ 2147483647 h 76"/>
                  <a:gd name="T22" fmla="*/ 2147483647 w 68"/>
                  <a:gd name="T23" fmla="*/ 2147483647 h 76"/>
                  <a:gd name="T24" fmla="*/ 2147483647 w 68"/>
                  <a:gd name="T25" fmla="*/ 2147483647 h 76"/>
                  <a:gd name="T26" fmla="*/ 2147483647 w 68"/>
                  <a:gd name="T27" fmla="*/ 2147483647 h 76"/>
                  <a:gd name="T28" fmla="*/ 2147483647 w 68"/>
                  <a:gd name="T29" fmla="*/ 2147483647 h 76"/>
                  <a:gd name="T30" fmla="*/ 2147483647 w 68"/>
                  <a:gd name="T31" fmla="*/ 2147483647 h 76"/>
                  <a:gd name="T32" fmla="*/ 2147483647 w 68"/>
                  <a:gd name="T33" fmla="*/ 2147483647 h 76"/>
                  <a:gd name="T34" fmla="*/ 2147483647 w 68"/>
                  <a:gd name="T35" fmla="*/ 2147483647 h 76"/>
                  <a:gd name="T36" fmla="*/ 2147483647 w 68"/>
                  <a:gd name="T37" fmla="*/ 2147483647 h 76"/>
                  <a:gd name="T38" fmla="*/ 2147483647 w 68"/>
                  <a:gd name="T39" fmla="*/ 2147483647 h 76"/>
                  <a:gd name="T40" fmla="*/ 2147483647 w 68"/>
                  <a:gd name="T41" fmla="*/ 2147483647 h 76"/>
                  <a:gd name="T42" fmla="*/ 2147483647 w 68"/>
                  <a:gd name="T43" fmla="*/ 2147483647 h 76"/>
                  <a:gd name="T44" fmla="*/ 2147483647 w 68"/>
                  <a:gd name="T45" fmla="*/ 2147483647 h 76"/>
                  <a:gd name="T46" fmla="*/ 2147483647 w 68"/>
                  <a:gd name="T47" fmla="*/ 2147483647 h 76"/>
                  <a:gd name="T48" fmla="*/ 2147483647 w 68"/>
                  <a:gd name="T49" fmla="*/ 2147483647 h 76"/>
                  <a:gd name="T50" fmla="*/ 2147483647 w 68"/>
                  <a:gd name="T51" fmla="*/ 2147483647 h 76"/>
                  <a:gd name="T52" fmla="*/ 2147483647 w 68"/>
                  <a:gd name="T53" fmla="*/ 2147483647 h 76"/>
                  <a:gd name="T54" fmla="*/ 2147483647 w 68"/>
                  <a:gd name="T55" fmla="*/ 2147483647 h 76"/>
                  <a:gd name="T56" fmla="*/ 2147483647 w 68"/>
                  <a:gd name="T57" fmla="*/ 2147483647 h 76"/>
                  <a:gd name="T58" fmla="*/ 0 w 68"/>
                  <a:gd name="T59" fmla="*/ 2147483647 h 76"/>
                  <a:gd name="T60" fmla="*/ 2147483647 w 68"/>
                  <a:gd name="T61" fmla="*/ 2147483647 h 76"/>
                  <a:gd name="T62" fmla="*/ 2147483647 w 68"/>
                  <a:gd name="T63" fmla="*/ 2147483647 h 76"/>
                  <a:gd name="T64" fmla="*/ 2147483647 w 68"/>
                  <a:gd name="T65" fmla="*/ 2147483647 h 76"/>
                  <a:gd name="T66" fmla="*/ 2147483647 w 68"/>
                  <a:gd name="T67" fmla="*/ 2147483647 h 76"/>
                  <a:gd name="T68" fmla="*/ 2147483647 w 68"/>
                  <a:gd name="T69" fmla="*/ 2147483647 h 76"/>
                  <a:gd name="T70" fmla="*/ 2147483647 w 68"/>
                  <a:gd name="T71" fmla="*/ 2147483647 h 76"/>
                  <a:gd name="T72" fmla="*/ 2147483647 w 68"/>
                  <a:gd name="T73" fmla="*/ 2147483647 h 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
                  <a:gd name="T112" fmla="*/ 0 h 76"/>
                  <a:gd name="T113" fmla="*/ 68 w 68"/>
                  <a:gd name="T114" fmla="*/ 76 h 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 h="76">
                    <a:moveTo>
                      <a:pt x="2" y="8"/>
                    </a:moveTo>
                    <a:lnTo>
                      <a:pt x="6" y="6"/>
                    </a:lnTo>
                    <a:lnTo>
                      <a:pt x="16" y="0"/>
                    </a:lnTo>
                    <a:lnTo>
                      <a:pt x="20" y="6"/>
                    </a:lnTo>
                    <a:lnTo>
                      <a:pt x="28" y="6"/>
                    </a:lnTo>
                    <a:lnTo>
                      <a:pt x="30" y="12"/>
                    </a:lnTo>
                    <a:lnTo>
                      <a:pt x="34" y="14"/>
                    </a:lnTo>
                    <a:lnTo>
                      <a:pt x="34" y="18"/>
                    </a:lnTo>
                    <a:lnTo>
                      <a:pt x="36" y="18"/>
                    </a:lnTo>
                    <a:lnTo>
                      <a:pt x="40" y="20"/>
                    </a:lnTo>
                    <a:lnTo>
                      <a:pt x="42" y="28"/>
                    </a:lnTo>
                    <a:lnTo>
                      <a:pt x="48" y="30"/>
                    </a:lnTo>
                    <a:lnTo>
                      <a:pt x="56" y="34"/>
                    </a:lnTo>
                    <a:lnTo>
                      <a:pt x="62" y="38"/>
                    </a:lnTo>
                    <a:lnTo>
                      <a:pt x="62" y="44"/>
                    </a:lnTo>
                    <a:lnTo>
                      <a:pt x="64" y="48"/>
                    </a:lnTo>
                    <a:lnTo>
                      <a:pt x="68" y="56"/>
                    </a:lnTo>
                    <a:lnTo>
                      <a:pt x="64" y="62"/>
                    </a:lnTo>
                    <a:lnTo>
                      <a:pt x="60" y="70"/>
                    </a:lnTo>
                    <a:lnTo>
                      <a:pt x="60" y="74"/>
                    </a:lnTo>
                    <a:lnTo>
                      <a:pt x="46" y="74"/>
                    </a:lnTo>
                    <a:lnTo>
                      <a:pt x="42" y="76"/>
                    </a:lnTo>
                    <a:lnTo>
                      <a:pt x="34" y="76"/>
                    </a:lnTo>
                    <a:lnTo>
                      <a:pt x="26" y="68"/>
                    </a:lnTo>
                    <a:lnTo>
                      <a:pt x="18" y="68"/>
                    </a:lnTo>
                    <a:lnTo>
                      <a:pt x="18" y="70"/>
                    </a:lnTo>
                    <a:lnTo>
                      <a:pt x="16" y="74"/>
                    </a:lnTo>
                    <a:lnTo>
                      <a:pt x="16" y="76"/>
                    </a:lnTo>
                    <a:lnTo>
                      <a:pt x="10" y="66"/>
                    </a:lnTo>
                    <a:lnTo>
                      <a:pt x="0" y="60"/>
                    </a:lnTo>
                    <a:lnTo>
                      <a:pt x="4" y="52"/>
                    </a:lnTo>
                    <a:lnTo>
                      <a:pt x="12" y="50"/>
                    </a:lnTo>
                    <a:lnTo>
                      <a:pt x="14" y="44"/>
                    </a:lnTo>
                    <a:lnTo>
                      <a:pt x="8" y="38"/>
                    </a:lnTo>
                    <a:lnTo>
                      <a:pt x="6" y="28"/>
                    </a:lnTo>
                    <a:lnTo>
                      <a:pt x="8" y="22"/>
                    </a:lnTo>
                    <a:lnTo>
                      <a:pt x="2"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2" name="Freeform 201"/>
              <p:cNvSpPr>
                <a:spLocks/>
              </p:cNvSpPr>
              <p:nvPr/>
            </p:nvSpPr>
            <p:spPr bwMode="auto">
              <a:xfrm>
                <a:off x="5103679" y="3291968"/>
                <a:ext cx="127995" cy="80974"/>
              </a:xfrm>
              <a:custGeom>
                <a:avLst/>
                <a:gdLst>
                  <a:gd name="T0" fmla="*/ 2147483647 w 88"/>
                  <a:gd name="T1" fmla="*/ 2147483647 h 52"/>
                  <a:gd name="T2" fmla="*/ 2147483647 w 88"/>
                  <a:gd name="T3" fmla="*/ 2147483647 h 52"/>
                  <a:gd name="T4" fmla="*/ 2147483647 w 88"/>
                  <a:gd name="T5" fmla="*/ 2147483647 h 52"/>
                  <a:gd name="T6" fmla="*/ 0 w 88"/>
                  <a:gd name="T7" fmla="*/ 2147483647 h 52"/>
                  <a:gd name="T8" fmla="*/ 2147483647 w 88"/>
                  <a:gd name="T9" fmla="*/ 2147483647 h 52"/>
                  <a:gd name="T10" fmla="*/ 2147483647 w 88"/>
                  <a:gd name="T11" fmla="*/ 2147483647 h 52"/>
                  <a:gd name="T12" fmla="*/ 2147483647 w 88"/>
                  <a:gd name="T13" fmla="*/ 2147483647 h 52"/>
                  <a:gd name="T14" fmla="*/ 2147483647 w 88"/>
                  <a:gd name="T15" fmla="*/ 2147483647 h 52"/>
                  <a:gd name="T16" fmla="*/ 2147483647 w 88"/>
                  <a:gd name="T17" fmla="*/ 2147483647 h 52"/>
                  <a:gd name="T18" fmla="*/ 2147483647 w 88"/>
                  <a:gd name="T19" fmla="*/ 2147483647 h 52"/>
                  <a:gd name="T20" fmla="*/ 2147483647 w 88"/>
                  <a:gd name="T21" fmla="*/ 2147483647 h 52"/>
                  <a:gd name="T22" fmla="*/ 2147483647 w 88"/>
                  <a:gd name="T23" fmla="*/ 2147483647 h 52"/>
                  <a:gd name="T24" fmla="*/ 2147483647 w 88"/>
                  <a:gd name="T25" fmla="*/ 2147483647 h 52"/>
                  <a:gd name="T26" fmla="*/ 2147483647 w 88"/>
                  <a:gd name="T27" fmla="*/ 2147483647 h 52"/>
                  <a:gd name="T28" fmla="*/ 2147483647 w 88"/>
                  <a:gd name="T29" fmla="*/ 2147483647 h 52"/>
                  <a:gd name="T30" fmla="*/ 2147483647 w 88"/>
                  <a:gd name="T31" fmla="*/ 2147483647 h 52"/>
                  <a:gd name="T32" fmla="*/ 2147483647 w 88"/>
                  <a:gd name="T33" fmla="*/ 2147483647 h 52"/>
                  <a:gd name="T34" fmla="*/ 2147483647 w 88"/>
                  <a:gd name="T35" fmla="*/ 2147483647 h 52"/>
                  <a:gd name="T36" fmla="*/ 2147483647 w 88"/>
                  <a:gd name="T37" fmla="*/ 2147483647 h 52"/>
                  <a:gd name="T38" fmla="*/ 2147483647 w 88"/>
                  <a:gd name="T39" fmla="*/ 2147483647 h 52"/>
                  <a:gd name="T40" fmla="*/ 2147483647 w 88"/>
                  <a:gd name="T41" fmla="*/ 2147483647 h 52"/>
                  <a:gd name="T42" fmla="*/ 2147483647 w 88"/>
                  <a:gd name="T43" fmla="*/ 0 h 52"/>
                  <a:gd name="T44" fmla="*/ 2147483647 w 88"/>
                  <a:gd name="T45" fmla="*/ 0 h 52"/>
                  <a:gd name="T46" fmla="*/ 2147483647 w 88"/>
                  <a:gd name="T47" fmla="*/ 2147483647 h 52"/>
                  <a:gd name="T48" fmla="*/ 2147483647 w 88"/>
                  <a:gd name="T49" fmla="*/ 2147483647 h 52"/>
                  <a:gd name="T50" fmla="*/ 2147483647 w 88"/>
                  <a:gd name="T51" fmla="*/ 2147483647 h 52"/>
                  <a:gd name="T52" fmla="*/ 2147483647 w 88"/>
                  <a:gd name="T53" fmla="*/ 2147483647 h 52"/>
                  <a:gd name="T54" fmla="*/ 2147483647 w 88"/>
                  <a:gd name="T55" fmla="*/ 2147483647 h 52"/>
                  <a:gd name="T56" fmla="*/ 2147483647 w 88"/>
                  <a:gd name="T57" fmla="*/ 2147483647 h 52"/>
                  <a:gd name="T58" fmla="*/ 2147483647 w 88"/>
                  <a:gd name="T59" fmla="*/ 2147483647 h 52"/>
                  <a:gd name="T60" fmla="*/ 2147483647 w 88"/>
                  <a:gd name="T61" fmla="*/ 2147483647 h 52"/>
                  <a:gd name="T62" fmla="*/ 2147483647 w 88"/>
                  <a:gd name="T63" fmla="*/ 2147483647 h 52"/>
                  <a:gd name="T64" fmla="*/ 2147483647 w 88"/>
                  <a:gd name="T65" fmla="*/ 2147483647 h 52"/>
                  <a:gd name="T66" fmla="*/ 2147483647 w 88"/>
                  <a:gd name="T67" fmla="*/ 2147483647 h 52"/>
                  <a:gd name="T68" fmla="*/ 2147483647 w 88"/>
                  <a:gd name="T69" fmla="*/ 2147483647 h 52"/>
                  <a:gd name="T70" fmla="*/ 2147483647 w 88"/>
                  <a:gd name="T71" fmla="*/ 2147483647 h 52"/>
                  <a:gd name="T72" fmla="*/ 2147483647 w 88"/>
                  <a:gd name="T73" fmla="*/ 2147483647 h 52"/>
                  <a:gd name="T74" fmla="*/ 2147483647 w 88"/>
                  <a:gd name="T75" fmla="*/ 2147483647 h 52"/>
                  <a:gd name="T76" fmla="*/ 2147483647 w 88"/>
                  <a:gd name="T77" fmla="*/ 2147483647 h 52"/>
                  <a:gd name="T78" fmla="*/ 2147483647 w 88"/>
                  <a:gd name="T79" fmla="*/ 2147483647 h 52"/>
                  <a:gd name="T80" fmla="*/ 2147483647 w 88"/>
                  <a:gd name="T81" fmla="*/ 2147483647 h 52"/>
                  <a:gd name="T82" fmla="*/ 2147483647 w 88"/>
                  <a:gd name="T83" fmla="*/ 2147483647 h 52"/>
                  <a:gd name="T84" fmla="*/ 2147483647 w 88"/>
                  <a:gd name="T85" fmla="*/ 2147483647 h 52"/>
                  <a:gd name="T86" fmla="*/ 2147483647 w 88"/>
                  <a:gd name="T87" fmla="*/ 2147483647 h 52"/>
                  <a:gd name="T88" fmla="*/ 2147483647 w 88"/>
                  <a:gd name="T89" fmla="*/ 2147483647 h 52"/>
                  <a:gd name="T90" fmla="*/ 2147483647 w 88"/>
                  <a:gd name="T91" fmla="*/ 2147483647 h 52"/>
                  <a:gd name="T92" fmla="*/ 2147483647 w 88"/>
                  <a:gd name="T93" fmla="*/ 2147483647 h 5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8"/>
                  <a:gd name="T142" fmla="*/ 0 h 52"/>
                  <a:gd name="T143" fmla="*/ 88 w 88"/>
                  <a:gd name="T144" fmla="*/ 52 h 5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8" h="52">
                    <a:moveTo>
                      <a:pt x="10" y="48"/>
                    </a:moveTo>
                    <a:lnTo>
                      <a:pt x="8" y="40"/>
                    </a:lnTo>
                    <a:lnTo>
                      <a:pt x="6" y="38"/>
                    </a:lnTo>
                    <a:lnTo>
                      <a:pt x="0" y="36"/>
                    </a:lnTo>
                    <a:lnTo>
                      <a:pt x="2" y="32"/>
                    </a:lnTo>
                    <a:lnTo>
                      <a:pt x="4" y="24"/>
                    </a:lnTo>
                    <a:lnTo>
                      <a:pt x="8" y="18"/>
                    </a:lnTo>
                    <a:lnTo>
                      <a:pt x="4" y="12"/>
                    </a:lnTo>
                    <a:lnTo>
                      <a:pt x="2" y="6"/>
                    </a:lnTo>
                    <a:lnTo>
                      <a:pt x="2" y="4"/>
                    </a:lnTo>
                    <a:lnTo>
                      <a:pt x="2" y="2"/>
                    </a:lnTo>
                    <a:lnTo>
                      <a:pt x="4" y="4"/>
                    </a:lnTo>
                    <a:lnTo>
                      <a:pt x="6" y="4"/>
                    </a:lnTo>
                    <a:lnTo>
                      <a:pt x="10" y="6"/>
                    </a:lnTo>
                    <a:lnTo>
                      <a:pt x="14" y="6"/>
                    </a:lnTo>
                    <a:lnTo>
                      <a:pt x="20" y="6"/>
                    </a:lnTo>
                    <a:lnTo>
                      <a:pt x="24" y="8"/>
                    </a:lnTo>
                    <a:lnTo>
                      <a:pt x="46" y="8"/>
                    </a:lnTo>
                    <a:lnTo>
                      <a:pt x="52" y="8"/>
                    </a:lnTo>
                    <a:lnTo>
                      <a:pt x="56" y="4"/>
                    </a:lnTo>
                    <a:lnTo>
                      <a:pt x="60" y="2"/>
                    </a:lnTo>
                    <a:lnTo>
                      <a:pt x="66" y="0"/>
                    </a:lnTo>
                    <a:lnTo>
                      <a:pt x="70" y="0"/>
                    </a:lnTo>
                    <a:lnTo>
                      <a:pt x="76" y="2"/>
                    </a:lnTo>
                    <a:lnTo>
                      <a:pt x="86" y="8"/>
                    </a:lnTo>
                    <a:lnTo>
                      <a:pt x="84" y="14"/>
                    </a:lnTo>
                    <a:lnTo>
                      <a:pt x="84" y="22"/>
                    </a:lnTo>
                    <a:lnTo>
                      <a:pt x="84" y="30"/>
                    </a:lnTo>
                    <a:lnTo>
                      <a:pt x="88" y="38"/>
                    </a:lnTo>
                    <a:lnTo>
                      <a:pt x="70" y="40"/>
                    </a:lnTo>
                    <a:lnTo>
                      <a:pt x="64" y="42"/>
                    </a:lnTo>
                    <a:lnTo>
                      <a:pt x="62" y="44"/>
                    </a:lnTo>
                    <a:lnTo>
                      <a:pt x="60" y="46"/>
                    </a:lnTo>
                    <a:lnTo>
                      <a:pt x="58" y="46"/>
                    </a:lnTo>
                    <a:lnTo>
                      <a:pt x="56" y="50"/>
                    </a:lnTo>
                    <a:lnTo>
                      <a:pt x="52" y="50"/>
                    </a:lnTo>
                    <a:lnTo>
                      <a:pt x="50" y="52"/>
                    </a:lnTo>
                    <a:lnTo>
                      <a:pt x="48" y="52"/>
                    </a:lnTo>
                    <a:lnTo>
                      <a:pt x="42" y="52"/>
                    </a:lnTo>
                    <a:lnTo>
                      <a:pt x="38" y="50"/>
                    </a:lnTo>
                    <a:lnTo>
                      <a:pt x="36" y="48"/>
                    </a:lnTo>
                    <a:lnTo>
                      <a:pt x="32" y="46"/>
                    </a:lnTo>
                    <a:lnTo>
                      <a:pt x="26" y="48"/>
                    </a:lnTo>
                    <a:lnTo>
                      <a:pt x="20" y="50"/>
                    </a:lnTo>
                    <a:lnTo>
                      <a:pt x="14" y="50"/>
                    </a:lnTo>
                    <a:lnTo>
                      <a:pt x="10" y="50"/>
                    </a:lnTo>
                    <a:lnTo>
                      <a:pt x="10" y="4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3" name="Freeform 202"/>
              <p:cNvSpPr>
                <a:spLocks/>
              </p:cNvSpPr>
              <p:nvPr/>
            </p:nvSpPr>
            <p:spPr bwMode="auto">
              <a:xfrm>
                <a:off x="4828085" y="2986656"/>
                <a:ext cx="18450" cy="5310"/>
              </a:xfrm>
              <a:custGeom>
                <a:avLst/>
                <a:gdLst>
                  <a:gd name="T0" fmla="*/ 0 w 14"/>
                  <a:gd name="T1" fmla="*/ 2147483647 h 4"/>
                  <a:gd name="T2" fmla="*/ 2147483647 w 14"/>
                  <a:gd name="T3" fmla="*/ 2147483647 h 4"/>
                  <a:gd name="T4" fmla="*/ 2147483647 w 14"/>
                  <a:gd name="T5" fmla="*/ 2147483647 h 4"/>
                  <a:gd name="T6" fmla="*/ 2147483647 w 14"/>
                  <a:gd name="T7" fmla="*/ 2147483647 h 4"/>
                  <a:gd name="T8" fmla="*/ 2147483647 w 14"/>
                  <a:gd name="T9" fmla="*/ 0 h 4"/>
                  <a:gd name="T10" fmla="*/ 2147483647 w 14"/>
                  <a:gd name="T11" fmla="*/ 0 h 4"/>
                  <a:gd name="T12" fmla="*/ 0 w 14"/>
                  <a:gd name="T13" fmla="*/ 2147483647 h 4"/>
                  <a:gd name="T14" fmla="*/ 0 60000 65536"/>
                  <a:gd name="T15" fmla="*/ 0 60000 65536"/>
                  <a:gd name="T16" fmla="*/ 0 60000 65536"/>
                  <a:gd name="T17" fmla="*/ 0 60000 65536"/>
                  <a:gd name="T18" fmla="*/ 0 60000 65536"/>
                  <a:gd name="T19" fmla="*/ 0 60000 65536"/>
                  <a:gd name="T20" fmla="*/ 0 60000 65536"/>
                  <a:gd name="T21" fmla="*/ 0 w 14"/>
                  <a:gd name="T22" fmla="*/ 0 h 4"/>
                  <a:gd name="T23" fmla="*/ 14 w 1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4">
                    <a:moveTo>
                      <a:pt x="0" y="2"/>
                    </a:moveTo>
                    <a:lnTo>
                      <a:pt x="6" y="4"/>
                    </a:lnTo>
                    <a:lnTo>
                      <a:pt x="8" y="4"/>
                    </a:lnTo>
                    <a:lnTo>
                      <a:pt x="14" y="2"/>
                    </a:lnTo>
                    <a:lnTo>
                      <a:pt x="8" y="0"/>
                    </a:lnTo>
                    <a:lnTo>
                      <a:pt x="4" y="0"/>
                    </a:lnTo>
                    <a:lnTo>
                      <a:pt x="0"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4" name="Freeform 203"/>
              <p:cNvSpPr>
                <a:spLocks/>
              </p:cNvSpPr>
              <p:nvPr/>
            </p:nvSpPr>
            <p:spPr bwMode="auto">
              <a:xfrm>
                <a:off x="4649354" y="3337101"/>
                <a:ext cx="21909" cy="11947"/>
              </a:xfrm>
              <a:custGeom>
                <a:avLst/>
                <a:gdLst>
                  <a:gd name="T0" fmla="*/ 2147483647 w 16"/>
                  <a:gd name="T1" fmla="*/ 2147483647 h 8"/>
                  <a:gd name="T2" fmla="*/ 2147483647 w 16"/>
                  <a:gd name="T3" fmla="*/ 2147483647 h 8"/>
                  <a:gd name="T4" fmla="*/ 2147483647 w 16"/>
                  <a:gd name="T5" fmla="*/ 2147483647 h 8"/>
                  <a:gd name="T6" fmla="*/ 2147483647 w 16"/>
                  <a:gd name="T7" fmla="*/ 2147483647 h 8"/>
                  <a:gd name="T8" fmla="*/ 0 w 16"/>
                  <a:gd name="T9" fmla="*/ 2147483647 h 8"/>
                  <a:gd name="T10" fmla="*/ 0 w 16"/>
                  <a:gd name="T11" fmla="*/ 2147483647 h 8"/>
                  <a:gd name="T12" fmla="*/ 2147483647 w 16"/>
                  <a:gd name="T13" fmla="*/ 0 h 8"/>
                  <a:gd name="T14" fmla="*/ 2147483647 w 16"/>
                  <a:gd name="T15" fmla="*/ 0 h 8"/>
                  <a:gd name="T16" fmla="*/ 2147483647 w 16"/>
                  <a:gd name="T17" fmla="*/ 0 h 8"/>
                  <a:gd name="T18" fmla="*/ 2147483647 w 16"/>
                  <a:gd name="T19" fmla="*/ 2147483647 h 8"/>
                  <a:gd name="T20" fmla="*/ 2147483647 w 16"/>
                  <a:gd name="T21" fmla="*/ 2147483647 h 8"/>
                  <a:gd name="T22" fmla="*/ 2147483647 w 16"/>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5" name="Freeform 204"/>
              <p:cNvSpPr>
                <a:spLocks/>
              </p:cNvSpPr>
              <p:nvPr/>
            </p:nvSpPr>
            <p:spPr bwMode="auto">
              <a:xfrm>
                <a:off x="4739296" y="3122056"/>
                <a:ext cx="17296" cy="25221"/>
              </a:xfrm>
              <a:custGeom>
                <a:avLst/>
                <a:gdLst>
                  <a:gd name="T0" fmla="*/ 2147483647 w 12"/>
                  <a:gd name="T1" fmla="*/ 0 h 16"/>
                  <a:gd name="T2" fmla="*/ 2147483647 w 12"/>
                  <a:gd name="T3" fmla="*/ 2147483647 h 16"/>
                  <a:gd name="T4" fmla="*/ 2147483647 w 12"/>
                  <a:gd name="T5" fmla="*/ 2147483647 h 16"/>
                  <a:gd name="T6" fmla="*/ 2147483647 w 12"/>
                  <a:gd name="T7" fmla="*/ 2147483647 h 16"/>
                  <a:gd name="T8" fmla="*/ 0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0"/>
                    </a:moveTo>
                    <a:lnTo>
                      <a:pt x="6" y="2"/>
                    </a:lnTo>
                    <a:lnTo>
                      <a:pt x="4" y="4"/>
                    </a:lnTo>
                    <a:lnTo>
                      <a:pt x="2" y="6"/>
                    </a:lnTo>
                    <a:lnTo>
                      <a:pt x="0" y="8"/>
                    </a:lnTo>
                    <a:lnTo>
                      <a:pt x="2" y="12"/>
                    </a:lnTo>
                    <a:lnTo>
                      <a:pt x="2" y="14"/>
                    </a:lnTo>
                    <a:lnTo>
                      <a:pt x="8" y="14"/>
                    </a:lnTo>
                    <a:lnTo>
                      <a:pt x="12" y="16"/>
                    </a:lnTo>
                    <a:lnTo>
                      <a:pt x="12" y="12"/>
                    </a:lnTo>
                    <a:lnTo>
                      <a:pt x="12" y="8"/>
                    </a:lnTo>
                    <a:lnTo>
                      <a:pt x="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6" name="Freeform 206"/>
              <p:cNvSpPr>
                <a:spLocks/>
              </p:cNvSpPr>
              <p:nvPr/>
            </p:nvSpPr>
            <p:spPr bwMode="auto">
              <a:xfrm>
                <a:off x="5416170" y="3641085"/>
                <a:ext cx="485460" cy="471243"/>
              </a:xfrm>
              <a:custGeom>
                <a:avLst/>
                <a:gdLst>
                  <a:gd name="T0" fmla="*/ 2147483647 w 332"/>
                  <a:gd name="T1" fmla="*/ 2147483647 h 298"/>
                  <a:gd name="T2" fmla="*/ 2147483647 w 332"/>
                  <a:gd name="T3" fmla="*/ 2147483647 h 298"/>
                  <a:gd name="T4" fmla="*/ 2147483647 w 332"/>
                  <a:gd name="T5" fmla="*/ 2147483647 h 298"/>
                  <a:gd name="T6" fmla="*/ 2147483647 w 332"/>
                  <a:gd name="T7" fmla="*/ 2147483647 h 298"/>
                  <a:gd name="T8" fmla="*/ 2147483647 w 332"/>
                  <a:gd name="T9" fmla="*/ 2147483647 h 298"/>
                  <a:gd name="T10" fmla="*/ 2147483647 w 332"/>
                  <a:gd name="T11" fmla="*/ 2147483647 h 298"/>
                  <a:gd name="T12" fmla="*/ 2147483647 w 332"/>
                  <a:gd name="T13" fmla="*/ 2147483647 h 298"/>
                  <a:gd name="T14" fmla="*/ 2147483647 w 332"/>
                  <a:gd name="T15" fmla="*/ 2147483647 h 298"/>
                  <a:gd name="T16" fmla="*/ 2147483647 w 332"/>
                  <a:gd name="T17" fmla="*/ 2147483647 h 298"/>
                  <a:gd name="T18" fmla="*/ 2147483647 w 332"/>
                  <a:gd name="T19" fmla="*/ 2147483647 h 298"/>
                  <a:gd name="T20" fmla="*/ 2147483647 w 332"/>
                  <a:gd name="T21" fmla="*/ 2147483647 h 298"/>
                  <a:gd name="T22" fmla="*/ 2147483647 w 332"/>
                  <a:gd name="T23" fmla="*/ 2147483647 h 298"/>
                  <a:gd name="T24" fmla="*/ 2147483647 w 332"/>
                  <a:gd name="T25" fmla="*/ 2147483647 h 298"/>
                  <a:gd name="T26" fmla="*/ 2147483647 w 332"/>
                  <a:gd name="T27" fmla="*/ 2147483647 h 298"/>
                  <a:gd name="T28" fmla="*/ 2147483647 w 332"/>
                  <a:gd name="T29" fmla="*/ 2147483647 h 298"/>
                  <a:gd name="T30" fmla="*/ 2147483647 w 332"/>
                  <a:gd name="T31" fmla="*/ 2147483647 h 298"/>
                  <a:gd name="T32" fmla="*/ 2147483647 w 332"/>
                  <a:gd name="T33" fmla="*/ 2147483647 h 298"/>
                  <a:gd name="T34" fmla="*/ 2147483647 w 332"/>
                  <a:gd name="T35" fmla="*/ 2147483647 h 298"/>
                  <a:gd name="T36" fmla="*/ 2147483647 w 332"/>
                  <a:gd name="T37" fmla="*/ 2147483647 h 298"/>
                  <a:gd name="T38" fmla="*/ 2147483647 w 332"/>
                  <a:gd name="T39" fmla="*/ 2147483647 h 298"/>
                  <a:gd name="T40" fmla="*/ 2147483647 w 332"/>
                  <a:gd name="T41" fmla="*/ 2147483647 h 298"/>
                  <a:gd name="T42" fmla="*/ 2147483647 w 332"/>
                  <a:gd name="T43" fmla="*/ 2147483647 h 298"/>
                  <a:gd name="T44" fmla="*/ 2147483647 w 332"/>
                  <a:gd name="T45" fmla="*/ 2147483647 h 298"/>
                  <a:gd name="T46" fmla="*/ 2147483647 w 332"/>
                  <a:gd name="T47" fmla="*/ 2147483647 h 298"/>
                  <a:gd name="T48" fmla="*/ 2147483647 w 332"/>
                  <a:gd name="T49" fmla="*/ 2147483647 h 298"/>
                  <a:gd name="T50" fmla="*/ 2147483647 w 332"/>
                  <a:gd name="T51" fmla="*/ 2147483647 h 298"/>
                  <a:gd name="T52" fmla="*/ 2147483647 w 332"/>
                  <a:gd name="T53" fmla="*/ 2147483647 h 298"/>
                  <a:gd name="T54" fmla="*/ 2147483647 w 332"/>
                  <a:gd name="T55" fmla="*/ 2147483647 h 298"/>
                  <a:gd name="T56" fmla="*/ 2147483647 w 332"/>
                  <a:gd name="T57" fmla="*/ 2147483647 h 298"/>
                  <a:gd name="T58" fmla="*/ 2147483647 w 332"/>
                  <a:gd name="T59" fmla="*/ 2147483647 h 298"/>
                  <a:gd name="T60" fmla="*/ 2147483647 w 332"/>
                  <a:gd name="T61" fmla="*/ 2147483647 h 298"/>
                  <a:gd name="T62" fmla="*/ 2147483647 w 332"/>
                  <a:gd name="T63" fmla="*/ 0 h 298"/>
                  <a:gd name="T64" fmla="*/ 2147483647 w 332"/>
                  <a:gd name="T65" fmla="*/ 2147483647 h 298"/>
                  <a:gd name="T66" fmla="*/ 2147483647 w 332"/>
                  <a:gd name="T67" fmla="*/ 2147483647 h 298"/>
                  <a:gd name="T68" fmla="*/ 2147483647 w 332"/>
                  <a:gd name="T69" fmla="*/ 2147483647 h 298"/>
                  <a:gd name="T70" fmla="*/ 2147483647 w 332"/>
                  <a:gd name="T71" fmla="*/ 2147483647 h 298"/>
                  <a:gd name="T72" fmla="*/ 2147483647 w 332"/>
                  <a:gd name="T73" fmla="*/ 2147483647 h 298"/>
                  <a:gd name="T74" fmla="*/ 2147483647 w 332"/>
                  <a:gd name="T75" fmla="*/ 2147483647 h 2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32"/>
                  <a:gd name="T115" fmla="*/ 0 h 298"/>
                  <a:gd name="T116" fmla="*/ 332 w 332"/>
                  <a:gd name="T117" fmla="*/ 298 h 2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32" h="298">
                    <a:moveTo>
                      <a:pt x="222" y="62"/>
                    </a:moveTo>
                    <a:lnTo>
                      <a:pt x="224" y="72"/>
                    </a:lnTo>
                    <a:lnTo>
                      <a:pt x="226" y="78"/>
                    </a:lnTo>
                    <a:lnTo>
                      <a:pt x="230" y="80"/>
                    </a:lnTo>
                    <a:lnTo>
                      <a:pt x="234" y="84"/>
                    </a:lnTo>
                    <a:lnTo>
                      <a:pt x="236" y="88"/>
                    </a:lnTo>
                    <a:lnTo>
                      <a:pt x="242" y="96"/>
                    </a:lnTo>
                    <a:lnTo>
                      <a:pt x="244" y="102"/>
                    </a:lnTo>
                    <a:lnTo>
                      <a:pt x="248" y="110"/>
                    </a:lnTo>
                    <a:lnTo>
                      <a:pt x="254" y="118"/>
                    </a:lnTo>
                    <a:lnTo>
                      <a:pt x="258" y="126"/>
                    </a:lnTo>
                    <a:lnTo>
                      <a:pt x="260" y="130"/>
                    </a:lnTo>
                    <a:lnTo>
                      <a:pt x="258" y="136"/>
                    </a:lnTo>
                    <a:lnTo>
                      <a:pt x="268" y="144"/>
                    </a:lnTo>
                    <a:lnTo>
                      <a:pt x="280" y="148"/>
                    </a:lnTo>
                    <a:lnTo>
                      <a:pt x="280" y="156"/>
                    </a:lnTo>
                    <a:lnTo>
                      <a:pt x="324" y="158"/>
                    </a:lnTo>
                    <a:lnTo>
                      <a:pt x="332" y="164"/>
                    </a:lnTo>
                    <a:lnTo>
                      <a:pt x="332" y="198"/>
                    </a:lnTo>
                    <a:lnTo>
                      <a:pt x="282" y="242"/>
                    </a:lnTo>
                    <a:lnTo>
                      <a:pt x="234" y="254"/>
                    </a:lnTo>
                    <a:lnTo>
                      <a:pt x="190" y="298"/>
                    </a:lnTo>
                    <a:lnTo>
                      <a:pt x="188" y="276"/>
                    </a:lnTo>
                    <a:lnTo>
                      <a:pt x="168" y="270"/>
                    </a:lnTo>
                    <a:lnTo>
                      <a:pt x="164" y="268"/>
                    </a:lnTo>
                    <a:lnTo>
                      <a:pt x="162" y="270"/>
                    </a:lnTo>
                    <a:lnTo>
                      <a:pt x="156" y="268"/>
                    </a:lnTo>
                    <a:lnTo>
                      <a:pt x="152" y="264"/>
                    </a:lnTo>
                    <a:lnTo>
                      <a:pt x="150" y="266"/>
                    </a:lnTo>
                    <a:lnTo>
                      <a:pt x="148" y="270"/>
                    </a:lnTo>
                    <a:lnTo>
                      <a:pt x="146" y="276"/>
                    </a:lnTo>
                    <a:lnTo>
                      <a:pt x="144" y="280"/>
                    </a:lnTo>
                    <a:lnTo>
                      <a:pt x="142" y="274"/>
                    </a:lnTo>
                    <a:lnTo>
                      <a:pt x="134" y="264"/>
                    </a:lnTo>
                    <a:lnTo>
                      <a:pt x="124" y="254"/>
                    </a:lnTo>
                    <a:lnTo>
                      <a:pt x="118" y="248"/>
                    </a:lnTo>
                    <a:lnTo>
                      <a:pt x="116" y="240"/>
                    </a:lnTo>
                    <a:lnTo>
                      <a:pt x="108" y="228"/>
                    </a:lnTo>
                    <a:lnTo>
                      <a:pt x="102" y="220"/>
                    </a:lnTo>
                    <a:lnTo>
                      <a:pt x="98" y="214"/>
                    </a:lnTo>
                    <a:lnTo>
                      <a:pt x="90" y="210"/>
                    </a:lnTo>
                    <a:lnTo>
                      <a:pt x="82" y="200"/>
                    </a:lnTo>
                    <a:lnTo>
                      <a:pt x="84" y="200"/>
                    </a:lnTo>
                    <a:lnTo>
                      <a:pt x="82" y="200"/>
                    </a:lnTo>
                    <a:lnTo>
                      <a:pt x="76" y="200"/>
                    </a:lnTo>
                    <a:lnTo>
                      <a:pt x="76" y="162"/>
                    </a:lnTo>
                    <a:lnTo>
                      <a:pt x="68" y="152"/>
                    </a:lnTo>
                    <a:lnTo>
                      <a:pt x="58" y="142"/>
                    </a:lnTo>
                    <a:lnTo>
                      <a:pt x="48" y="134"/>
                    </a:lnTo>
                    <a:lnTo>
                      <a:pt x="42" y="124"/>
                    </a:lnTo>
                    <a:lnTo>
                      <a:pt x="24" y="92"/>
                    </a:lnTo>
                    <a:lnTo>
                      <a:pt x="16" y="76"/>
                    </a:lnTo>
                    <a:lnTo>
                      <a:pt x="10" y="72"/>
                    </a:lnTo>
                    <a:lnTo>
                      <a:pt x="4" y="66"/>
                    </a:lnTo>
                    <a:lnTo>
                      <a:pt x="0" y="54"/>
                    </a:lnTo>
                    <a:lnTo>
                      <a:pt x="16" y="56"/>
                    </a:lnTo>
                    <a:lnTo>
                      <a:pt x="20" y="52"/>
                    </a:lnTo>
                    <a:lnTo>
                      <a:pt x="24" y="46"/>
                    </a:lnTo>
                    <a:lnTo>
                      <a:pt x="30" y="42"/>
                    </a:lnTo>
                    <a:lnTo>
                      <a:pt x="34" y="42"/>
                    </a:lnTo>
                    <a:lnTo>
                      <a:pt x="38" y="36"/>
                    </a:lnTo>
                    <a:lnTo>
                      <a:pt x="44" y="36"/>
                    </a:lnTo>
                    <a:lnTo>
                      <a:pt x="32" y="10"/>
                    </a:lnTo>
                    <a:lnTo>
                      <a:pt x="62" y="0"/>
                    </a:lnTo>
                    <a:lnTo>
                      <a:pt x="118" y="24"/>
                    </a:lnTo>
                    <a:lnTo>
                      <a:pt x="122" y="26"/>
                    </a:lnTo>
                    <a:lnTo>
                      <a:pt x="124" y="30"/>
                    </a:lnTo>
                    <a:lnTo>
                      <a:pt x="128" y="32"/>
                    </a:lnTo>
                    <a:lnTo>
                      <a:pt x="134" y="34"/>
                    </a:lnTo>
                    <a:lnTo>
                      <a:pt x="134" y="44"/>
                    </a:lnTo>
                    <a:lnTo>
                      <a:pt x="152" y="54"/>
                    </a:lnTo>
                    <a:lnTo>
                      <a:pt x="180" y="54"/>
                    </a:lnTo>
                    <a:lnTo>
                      <a:pt x="196" y="58"/>
                    </a:lnTo>
                    <a:lnTo>
                      <a:pt x="200" y="60"/>
                    </a:lnTo>
                    <a:lnTo>
                      <a:pt x="204" y="64"/>
                    </a:lnTo>
                    <a:lnTo>
                      <a:pt x="222" y="64"/>
                    </a:lnTo>
                    <a:lnTo>
                      <a:pt x="222" y="6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7" name="Freeform 207"/>
              <p:cNvSpPr>
                <a:spLocks/>
              </p:cNvSpPr>
              <p:nvPr/>
            </p:nvSpPr>
            <p:spPr bwMode="auto">
              <a:xfrm>
                <a:off x="5351596" y="3533563"/>
                <a:ext cx="29981" cy="18584"/>
              </a:xfrm>
              <a:custGeom>
                <a:avLst/>
                <a:gdLst>
                  <a:gd name="T0" fmla="*/ 2147483647 w 20"/>
                  <a:gd name="T1" fmla="*/ 2147483647 h 12"/>
                  <a:gd name="T2" fmla="*/ 0 w 20"/>
                  <a:gd name="T3" fmla="*/ 2147483647 h 12"/>
                  <a:gd name="T4" fmla="*/ 0 w 20"/>
                  <a:gd name="T5" fmla="*/ 2147483647 h 12"/>
                  <a:gd name="T6" fmla="*/ 2147483647 w 20"/>
                  <a:gd name="T7" fmla="*/ 2147483647 h 12"/>
                  <a:gd name="T8" fmla="*/ 2147483647 w 20"/>
                  <a:gd name="T9" fmla="*/ 2147483647 h 12"/>
                  <a:gd name="T10" fmla="*/ 2147483647 w 20"/>
                  <a:gd name="T11" fmla="*/ 0 h 12"/>
                  <a:gd name="T12" fmla="*/ 2147483647 w 20"/>
                  <a:gd name="T13" fmla="*/ 2147483647 h 12"/>
                  <a:gd name="T14" fmla="*/ 2147483647 w 20"/>
                  <a:gd name="T15" fmla="*/ 2147483647 h 12"/>
                  <a:gd name="T16" fmla="*/ 2147483647 w 20"/>
                  <a:gd name="T17" fmla="*/ 0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8" y="12"/>
                    </a:moveTo>
                    <a:lnTo>
                      <a:pt x="0" y="12"/>
                    </a:lnTo>
                    <a:lnTo>
                      <a:pt x="0" y="8"/>
                    </a:lnTo>
                    <a:lnTo>
                      <a:pt x="2" y="6"/>
                    </a:lnTo>
                    <a:lnTo>
                      <a:pt x="4" y="4"/>
                    </a:lnTo>
                    <a:lnTo>
                      <a:pt x="6" y="0"/>
                    </a:lnTo>
                    <a:lnTo>
                      <a:pt x="8" y="4"/>
                    </a:lnTo>
                    <a:lnTo>
                      <a:pt x="12" y="4"/>
                    </a:lnTo>
                    <a:lnTo>
                      <a:pt x="20" y="0"/>
                    </a:lnTo>
                    <a:lnTo>
                      <a:pt x="20" y="4"/>
                    </a:lnTo>
                    <a:lnTo>
                      <a:pt x="16" y="8"/>
                    </a:lnTo>
                    <a:lnTo>
                      <a:pt x="8"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8" name="Freeform 208"/>
              <p:cNvSpPr>
                <a:spLocks/>
              </p:cNvSpPr>
              <p:nvPr/>
            </p:nvSpPr>
            <p:spPr bwMode="auto">
              <a:xfrm>
                <a:off x="5191314" y="3354358"/>
                <a:ext cx="47278" cy="37169"/>
              </a:xfrm>
              <a:custGeom>
                <a:avLst/>
                <a:gdLst>
                  <a:gd name="T0" fmla="*/ 2147483647 w 32"/>
                  <a:gd name="T1" fmla="*/ 0 h 24"/>
                  <a:gd name="T2" fmla="*/ 2147483647 w 32"/>
                  <a:gd name="T3" fmla="*/ 2147483647 h 24"/>
                  <a:gd name="T4" fmla="*/ 2147483647 w 32"/>
                  <a:gd name="T5" fmla="*/ 2147483647 h 24"/>
                  <a:gd name="T6" fmla="*/ 2147483647 w 32"/>
                  <a:gd name="T7" fmla="*/ 2147483647 h 24"/>
                  <a:gd name="T8" fmla="*/ 0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0 h 24"/>
                  <a:gd name="T28" fmla="*/ 2147483647 w 32"/>
                  <a:gd name="T29" fmla="*/ 0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24"/>
                  <a:gd name="T47" fmla="*/ 32 w 32"/>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24">
                    <a:moveTo>
                      <a:pt x="28" y="0"/>
                    </a:moveTo>
                    <a:lnTo>
                      <a:pt x="10" y="2"/>
                    </a:lnTo>
                    <a:lnTo>
                      <a:pt x="4" y="4"/>
                    </a:lnTo>
                    <a:lnTo>
                      <a:pt x="2" y="6"/>
                    </a:lnTo>
                    <a:lnTo>
                      <a:pt x="0" y="8"/>
                    </a:lnTo>
                    <a:lnTo>
                      <a:pt x="2" y="10"/>
                    </a:lnTo>
                    <a:lnTo>
                      <a:pt x="2" y="12"/>
                    </a:lnTo>
                    <a:lnTo>
                      <a:pt x="6" y="14"/>
                    </a:lnTo>
                    <a:lnTo>
                      <a:pt x="6" y="24"/>
                    </a:lnTo>
                    <a:lnTo>
                      <a:pt x="12" y="22"/>
                    </a:lnTo>
                    <a:lnTo>
                      <a:pt x="20" y="18"/>
                    </a:lnTo>
                    <a:lnTo>
                      <a:pt x="32" y="8"/>
                    </a:lnTo>
                    <a:lnTo>
                      <a:pt x="30" y="6"/>
                    </a:lnTo>
                    <a:lnTo>
                      <a:pt x="26" y="0"/>
                    </a:lnTo>
                    <a:lnTo>
                      <a:pt x="28"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59" name="Freeform 209"/>
              <p:cNvSpPr>
                <a:spLocks/>
              </p:cNvSpPr>
              <p:nvPr/>
            </p:nvSpPr>
            <p:spPr bwMode="auto">
              <a:xfrm>
                <a:off x="5393108" y="3611882"/>
                <a:ext cx="32287" cy="100886"/>
              </a:xfrm>
              <a:custGeom>
                <a:avLst/>
                <a:gdLst>
                  <a:gd name="T0" fmla="*/ 2147483647 w 22"/>
                  <a:gd name="T1" fmla="*/ 0 h 64"/>
                  <a:gd name="T2" fmla="*/ 2147483647 w 22"/>
                  <a:gd name="T3" fmla="*/ 0 h 64"/>
                  <a:gd name="T4" fmla="*/ 2147483647 w 22"/>
                  <a:gd name="T5" fmla="*/ 2147483647 h 64"/>
                  <a:gd name="T6" fmla="*/ 2147483647 w 22"/>
                  <a:gd name="T7" fmla="*/ 2147483647 h 64"/>
                  <a:gd name="T8" fmla="*/ 2147483647 w 22"/>
                  <a:gd name="T9" fmla="*/ 2147483647 h 64"/>
                  <a:gd name="T10" fmla="*/ 2147483647 w 22"/>
                  <a:gd name="T11" fmla="*/ 2147483647 h 64"/>
                  <a:gd name="T12" fmla="*/ 2147483647 w 22"/>
                  <a:gd name="T13" fmla="*/ 2147483647 h 64"/>
                  <a:gd name="T14" fmla="*/ 2147483647 w 22"/>
                  <a:gd name="T15" fmla="*/ 2147483647 h 64"/>
                  <a:gd name="T16" fmla="*/ 2147483647 w 22"/>
                  <a:gd name="T17" fmla="*/ 2147483647 h 64"/>
                  <a:gd name="T18" fmla="*/ 2147483647 w 22"/>
                  <a:gd name="T19" fmla="*/ 2147483647 h 64"/>
                  <a:gd name="T20" fmla="*/ 0 w 22"/>
                  <a:gd name="T21" fmla="*/ 2147483647 h 64"/>
                  <a:gd name="T22" fmla="*/ 2147483647 w 22"/>
                  <a:gd name="T23" fmla="*/ 2147483647 h 64"/>
                  <a:gd name="T24" fmla="*/ 2147483647 w 22"/>
                  <a:gd name="T25" fmla="*/ 2147483647 h 64"/>
                  <a:gd name="T26" fmla="*/ 2147483647 w 22"/>
                  <a:gd name="T27" fmla="*/ 2147483647 h 64"/>
                  <a:gd name="T28" fmla="*/ 2147483647 w 22"/>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64"/>
                  <a:gd name="T47" fmla="*/ 22 w 22"/>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64">
                    <a:moveTo>
                      <a:pt x="14" y="0"/>
                    </a:moveTo>
                    <a:lnTo>
                      <a:pt x="20" y="0"/>
                    </a:lnTo>
                    <a:lnTo>
                      <a:pt x="20" y="8"/>
                    </a:lnTo>
                    <a:lnTo>
                      <a:pt x="16" y="8"/>
                    </a:lnTo>
                    <a:lnTo>
                      <a:pt x="12" y="28"/>
                    </a:lnTo>
                    <a:lnTo>
                      <a:pt x="22" y="28"/>
                    </a:lnTo>
                    <a:lnTo>
                      <a:pt x="16" y="64"/>
                    </a:lnTo>
                    <a:lnTo>
                      <a:pt x="10" y="48"/>
                    </a:lnTo>
                    <a:lnTo>
                      <a:pt x="4" y="40"/>
                    </a:lnTo>
                    <a:lnTo>
                      <a:pt x="2" y="36"/>
                    </a:lnTo>
                    <a:lnTo>
                      <a:pt x="0" y="30"/>
                    </a:lnTo>
                    <a:lnTo>
                      <a:pt x="2" y="26"/>
                    </a:lnTo>
                    <a:lnTo>
                      <a:pt x="4" y="20"/>
                    </a:lnTo>
                    <a:lnTo>
                      <a:pt x="10" y="12"/>
                    </a:lnTo>
                    <a:lnTo>
                      <a:pt x="1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0" name="Freeform 210"/>
              <p:cNvSpPr>
                <a:spLocks/>
              </p:cNvSpPr>
              <p:nvPr/>
            </p:nvSpPr>
            <p:spPr bwMode="auto">
              <a:xfrm>
                <a:off x="5421936" y="3491085"/>
                <a:ext cx="138373" cy="140709"/>
              </a:xfrm>
              <a:custGeom>
                <a:avLst/>
                <a:gdLst>
                  <a:gd name="T0" fmla="*/ 0 w 94"/>
                  <a:gd name="T1" fmla="*/ 2147483647 h 88"/>
                  <a:gd name="T2" fmla="*/ 2147483647 w 94"/>
                  <a:gd name="T3" fmla="*/ 2147483647 h 88"/>
                  <a:gd name="T4" fmla="*/ 2147483647 w 94"/>
                  <a:gd name="T5" fmla="*/ 2147483647 h 88"/>
                  <a:gd name="T6" fmla="*/ 2147483647 w 94"/>
                  <a:gd name="T7" fmla="*/ 2147483647 h 88"/>
                  <a:gd name="T8" fmla="*/ 2147483647 w 94"/>
                  <a:gd name="T9" fmla="*/ 2147483647 h 88"/>
                  <a:gd name="T10" fmla="*/ 2147483647 w 94"/>
                  <a:gd name="T11" fmla="*/ 2147483647 h 88"/>
                  <a:gd name="T12" fmla="*/ 2147483647 w 94"/>
                  <a:gd name="T13" fmla="*/ 2147483647 h 88"/>
                  <a:gd name="T14" fmla="*/ 2147483647 w 94"/>
                  <a:gd name="T15" fmla="*/ 2147483647 h 88"/>
                  <a:gd name="T16" fmla="*/ 2147483647 w 94"/>
                  <a:gd name="T17" fmla="*/ 2147483647 h 88"/>
                  <a:gd name="T18" fmla="*/ 2147483647 w 94"/>
                  <a:gd name="T19" fmla="*/ 2147483647 h 88"/>
                  <a:gd name="T20" fmla="*/ 2147483647 w 94"/>
                  <a:gd name="T21" fmla="*/ 2147483647 h 88"/>
                  <a:gd name="T22" fmla="*/ 2147483647 w 94"/>
                  <a:gd name="T23" fmla="*/ 2147483647 h 88"/>
                  <a:gd name="T24" fmla="*/ 2147483647 w 94"/>
                  <a:gd name="T25" fmla="*/ 2147483647 h 88"/>
                  <a:gd name="T26" fmla="*/ 2147483647 w 94"/>
                  <a:gd name="T27" fmla="*/ 2147483647 h 88"/>
                  <a:gd name="T28" fmla="*/ 2147483647 w 94"/>
                  <a:gd name="T29" fmla="*/ 2147483647 h 88"/>
                  <a:gd name="T30" fmla="*/ 2147483647 w 94"/>
                  <a:gd name="T31" fmla="*/ 2147483647 h 88"/>
                  <a:gd name="T32" fmla="*/ 2147483647 w 94"/>
                  <a:gd name="T33" fmla="*/ 0 h 88"/>
                  <a:gd name="T34" fmla="*/ 2147483647 w 94"/>
                  <a:gd name="T35" fmla="*/ 2147483647 h 88"/>
                  <a:gd name="T36" fmla="*/ 2147483647 w 94"/>
                  <a:gd name="T37" fmla="*/ 2147483647 h 88"/>
                  <a:gd name="T38" fmla="*/ 2147483647 w 94"/>
                  <a:gd name="T39" fmla="*/ 2147483647 h 88"/>
                  <a:gd name="T40" fmla="*/ 2147483647 w 94"/>
                  <a:gd name="T41" fmla="*/ 2147483647 h 88"/>
                  <a:gd name="T42" fmla="*/ 2147483647 w 94"/>
                  <a:gd name="T43" fmla="*/ 2147483647 h 88"/>
                  <a:gd name="T44" fmla="*/ 2147483647 w 94"/>
                  <a:gd name="T45" fmla="*/ 2147483647 h 88"/>
                  <a:gd name="T46" fmla="*/ 2147483647 w 94"/>
                  <a:gd name="T47" fmla="*/ 2147483647 h 88"/>
                  <a:gd name="T48" fmla="*/ 2147483647 w 94"/>
                  <a:gd name="T49" fmla="*/ 2147483647 h 88"/>
                  <a:gd name="T50" fmla="*/ 2147483647 w 94"/>
                  <a:gd name="T51" fmla="*/ 2147483647 h 88"/>
                  <a:gd name="T52" fmla="*/ 2147483647 w 94"/>
                  <a:gd name="T53" fmla="*/ 2147483647 h 88"/>
                  <a:gd name="T54" fmla="*/ 2147483647 w 94"/>
                  <a:gd name="T55" fmla="*/ 2147483647 h 88"/>
                  <a:gd name="T56" fmla="*/ 2147483647 w 94"/>
                  <a:gd name="T57" fmla="*/ 2147483647 h 88"/>
                  <a:gd name="T58" fmla="*/ 2147483647 w 94"/>
                  <a:gd name="T59" fmla="*/ 2147483647 h 88"/>
                  <a:gd name="T60" fmla="*/ 2147483647 w 94"/>
                  <a:gd name="T61" fmla="*/ 2147483647 h 88"/>
                  <a:gd name="T62" fmla="*/ 2147483647 w 94"/>
                  <a:gd name="T63" fmla="*/ 2147483647 h 88"/>
                  <a:gd name="T64" fmla="*/ 2147483647 w 94"/>
                  <a:gd name="T65" fmla="*/ 2147483647 h 88"/>
                  <a:gd name="T66" fmla="*/ 2147483647 w 94"/>
                  <a:gd name="T67" fmla="*/ 2147483647 h 88"/>
                  <a:gd name="T68" fmla="*/ 2147483647 w 94"/>
                  <a:gd name="T69" fmla="*/ 2147483647 h 88"/>
                  <a:gd name="T70" fmla="*/ 2147483647 w 94"/>
                  <a:gd name="T71" fmla="*/ 2147483647 h 88"/>
                  <a:gd name="T72" fmla="*/ 2147483647 w 94"/>
                  <a:gd name="T73" fmla="*/ 2147483647 h 88"/>
                  <a:gd name="T74" fmla="*/ 2147483647 w 94"/>
                  <a:gd name="T75" fmla="*/ 2147483647 h 88"/>
                  <a:gd name="T76" fmla="*/ 2147483647 w 94"/>
                  <a:gd name="T77" fmla="*/ 2147483647 h 88"/>
                  <a:gd name="T78" fmla="*/ 2147483647 w 94"/>
                  <a:gd name="T79" fmla="*/ 2147483647 h 88"/>
                  <a:gd name="T80" fmla="*/ 2147483647 w 94"/>
                  <a:gd name="T81" fmla="*/ 2147483647 h 88"/>
                  <a:gd name="T82" fmla="*/ 2147483647 w 94"/>
                  <a:gd name="T83" fmla="*/ 2147483647 h 88"/>
                  <a:gd name="T84" fmla="*/ 2147483647 w 94"/>
                  <a:gd name="T85" fmla="*/ 2147483647 h 88"/>
                  <a:gd name="T86" fmla="*/ 2147483647 w 94"/>
                  <a:gd name="T87" fmla="*/ 2147483647 h 88"/>
                  <a:gd name="T88" fmla="*/ 0 w 94"/>
                  <a:gd name="T89" fmla="*/ 2147483647 h 88"/>
                  <a:gd name="T90" fmla="*/ 0 w 94"/>
                  <a:gd name="T91" fmla="*/ 2147483647 h 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4"/>
                  <a:gd name="T139" fmla="*/ 0 h 88"/>
                  <a:gd name="T140" fmla="*/ 94 w 94"/>
                  <a:gd name="T141" fmla="*/ 88 h 8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4" h="88">
                    <a:moveTo>
                      <a:pt x="0" y="82"/>
                    </a:moveTo>
                    <a:lnTo>
                      <a:pt x="10" y="84"/>
                    </a:lnTo>
                    <a:lnTo>
                      <a:pt x="14" y="88"/>
                    </a:lnTo>
                    <a:lnTo>
                      <a:pt x="18" y="88"/>
                    </a:lnTo>
                    <a:lnTo>
                      <a:pt x="20" y="88"/>
                    </a:lnTo>
                    <a:lnTo>
                      <a:pt x="80" y="54"/>
                    </a:lnTo>
                    <a:lnTo>
                      <a:pt x="80" y="46"/>
                    </a:lnTo>
                    <a:lnTo>
                      <a:pt x="80" y="40"/>
                    </a:lnTo>
                    <a:lnTo>
                      <a:pt x="82" y="34"/>
                    </a:lnTo>
                    <a:lnTo>
                      <a:pt x="84" y="28"/>
                    </a:lnTo>
                    <a:lnTo>
                      <a:pt x="82" y="26"/>
                    </a:lnTo>
                    <a:lnTo>
                      <a:pt x="80" y="22"/>
                    </a:lnTo>
                    <a:lnTo>
                      <a:pt x="82" y="16"/>
                    </a:lnTo>
                    <a:lnTo>
                      <a:pt x="84" y="14"/>
                    </a:lnTo>
                    <a:lnTo>
                      <a:pt x="88" y="14"/>
                    </a:lnTo>
                    <a:lnTo>
                      <a:pt x="94" y="4"/>
                    </a:lnTo>
                    <a:lnTo>
                      <a:pt x="94" y="0"/>
                    </a:lnTo>
                    <a:lnTo>
                      <a:pt x="86" y="2"/>
                    </a:lnTo>
                    <a:lnTo>
                      <a:pt x="74" y="4"/>
                    </a:lnTo>
                    <a:lnTo>
                      <a:pt x="68" y="2"/>
                    </a:lnTo>
                    <a:lnTo>
                      <a:pt x="66" y="2"/>
                    </a:lnTo>
                    <a:lnTo>
                      <a:pt x="62" y="4"/>
                    </a:lnTo>
                    <a:lnTo>
                      <a:pt x="56" y="8"/>
                    </a:lnTo>
                    <a:lnTo>
                      <a:pt x="52" y="10"/>
                    </a:lnTo>
                    <a:lnTo>
                      <a:pt x="46" y="10"/>
                    </a:lnTo>
                    <a:lnTo>
                      <a:pt x="40" y="8"/>
                    </a:lnTo>
                    <a:lnTo>
                      <a:pt x="36" y="6"/>
                    </a:lnTo>
                    <a:lnTo>
                      <a:pt x="30" y="8"/>
                    </a:lnTo>
                    <a:lnTo>
                      <a:pt x="24" y="10"/>
                    </a:lnTo>
                    <a:lnTo>
                      <a:pt x="16" y="8"/>
                    </a:lnTo>
                    <a:lnTo>
                      <a:pt x="12" y="8"/>
                    </a:lnTo>
                    <a:lnTo>
                      <a:pt x="12" y="4"/>
                    </a:lnTo>
                    <a:lnTo>
                      <a:pt x="8" y="4"/>
                    </a:lnTo>
                    <a:lnTo>
                      <a:pt x="8" y="22"/>
                    </a:lnTo>
                    <a:lnTo>
                      <a:pt x="4" y="24"/>
                    </a:lnTo>
                    <a:lnTo>
                      <a:pt x="4" y="30"/>
                    </a:lnTo>
                    <a:lnTo>
                      <a:pt x="2" y="46"/>
                    </a:lnTo>
                    <a:lnTo>
                      <a:pt x="12" y="50"/>
                    </a:lnTo>
                    <a:lnTo>
                      <a:pt x="10" y="58"/>
                    </a:lnTo>
                    <a:lnTo>
                      <a:pt x="6" y="60"/>
                    </a:lnTo>
                    <a:lnTo>
                      <a:pt x="2" y="60"/>
                    </a:lnTo>
                    <a:lnTo>
                      <a:pt x="4" y="64"/>
                    </a:lnTo>
                    <a:lnTo>
                      <a:pt x="6" y="66"/>
                    </a:lnTo>
                    <a:lnTo>
                      <a:pt x="4" y="72"/>
                    </a:lnTo>
                    <a:lnTo>
                      <a:pt x="0" y="76"/>
                    </a:lnTo>
                    <a:lnTo>
                      <a:pt x="0" y="8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1" name="Freeform 211"/>
              <p:cNvSpPr>
                <a:spLocks/>
              </p:cNvSpPr>
              <p:nvPr/>
            </p:nvSpPr>
            <p:spPr bwMode="auto">
              <a:xfrm>
                <a:off x="5495735" y="3489757"/>
                <a:ext cx="224857" cy="234958"/>
              </a:xfrm>
              <a:custGeom>
                <a:avLst/>
                <a:gdLst>
                  <a:gd name="T0" fmla="*/ 2147483647 w 154"/>
                  <a:gd name="T1" fmla="*/ 2147483647 h 150"/>
                  <a:gd name="T2" fmla="*/ 2147483647 w 154"/>
                  <a:gd name="T3" fmla="*/ 2147483647 h 150"/>
                  <a:gd name="T4" fmla="*/ 2147483647 w 154"/>
                  <a:gd name="T5" fmla="*/ 0 h 150"/>
                  <a:gd name="T6" fmla="*/ 2147483647 w 154"/>
                  <a:gd name="T7" fmla="*/ 2147483647 h 150"/>
                  <a:gd name="T8" fmla="*/ 2147483647 w 154"/>
                  <a:gd name="T9" fmla="*/ 2147483647 h 150"/>
                  <a:gd name="T10" fmla="*/ 2147483647 w 154"/>
                  <a:gd name="T11" fmla="*/ 2147483647 h 150"/>
                  <a:gd name="T12" fmla="*/ 2147483647 w 154"/>
                  <a:gd name="T13" fmla="*/ 2147483647 h 150"/>
                  <a:gd name="T14" fmla="*/ 2147483647 w 154"/>
                  <a:gd name="T15" fmla="*/ 2147483647 h 150"/>
                  <a:gd name="T16" fmla="*/ 2147483647 w 154"/>
                  <a:gd name="T17" fmla="*/ 2147483647 h 150"/>
                  <a:gd name="T18" fmla="*/ 2147483647 w 154"/>
                  <a:gd name="T19" fmla="*/ 2147483647 h 150"/>
                  <a:gd name="T20" fmla="*/ 2147483647 w 154"/>
                  <a:gd name="T21" fmla="*/ 2147483647 h 150"/>
                  <a:gd name="T22" fmla="*/ 2147483647 w 154"/>
                  <a:gd name="T23" fmla="*/ 2147483647 h 150"/>
                  <a:gd name="T24" fmla="*/ 2147483647 w 154"/>
                  <a:gd name="T25" fmla="*/ 2147483647 h 150"/>
                  <a:gd name="T26" fmla="*/ 2147483647 w 154"/>
                  <a:gd name="T27" fmla="*/ 2147483647 h 150"/>
                  <a:gd name="T28" fmla="*/ 2147483647 w 154"/>
                  <a:gd name="T29" fmla="*/ 2147483647 h 150"/>
                  <a:gd name="T30" fmla="*/ 2147483647 w 154"/>
                  <a:gd name="T31" fmla="*/ 2147483647 h 150"/>
                  <a:gd name="T32" fmla="*/ 2147483647 w 154"/>
                  <a:gd name="T33" fmla="*/ 2147483647 h 150"/>
                  <a:gd name="T34" fmla="*/ 2147483647 w 154"/>
                  <a:gd name="T35" fmla="*/ 2147483647 h 150"/>
                  <a:gd name="T36" fmla="*/ 2147483647 w 154"/>
                  <a:gd name="T37" fmla="*/ 2147483647 h 150"/>
                  <a:gd name="T38" fmla="*/ 2147483647 w 154"/>
                  <a:gd name="T39" fmla="*/ 2147483647 h 150"/>
                  <a:gd name="T40" fmla="*/ 2147483647 w 154"/>
                  <a:gd name="T41" fmla="*/ 2147483647 h 150"/>
                  <a:gd name="T42" fmla="*/ 2147483647 w 154"/>
                  <a:gd name="T43" fmla="*/ 2147483647 h 150"/>
                  <a:gd name="T44" fmla="*/ 2147483647 w 154"/>
                  <a:gd name="T45" fmla="*/ 2147483647 h 150"/>
                  <a:gd name="T46" fmla="*/ 2147483647 w 154"/>
                  <a:gd name="T47" fmla="*/ 2147483647 h 150"/>
                  <a:gd name="T48" fmla="*/ 2147483647 w 154"/>
                  <a:gd name="T49" fmla="*/ 2147483647 h 150"/>
                  <a:gd name="T50" fmla="*/ 2147483647 w 154"/>
                  <a:gd name="T51" fmla="*/ 2147483647 h 150"/>
                  <a:gd name="T52" fmla="*/ 2147483647 w 154"/>
                  <a:gd name="T53" fmla="*/ 2147483647 h 150"/>
                  <a:gd name="T54" fmla="*/ 2147483647 w 154"/>
                  <a:gd name="T55" fmla="*/ 2147483647 h 150"/>
                  <a:gd name="T56" fmla="*/ 2147483647 w 154"/>
                  <a:gd name="T57" fmla="*/ 2147483647 h 150"/>
                  <a:gd name="T58" fmla="*/ 2147483647 w 154"/>
                  <a:gd name="T59" fmla="*/ 2147483647 h 150"/>
                  <a:gd name="T60" fmla="*/ 2147483647 w 154"/>
                  <a:gd name="T61" fmla="*/ 2147483647 h 150"/>
                  <a:gd name="T62" fmla="*/ 2147483647 w 154"/>
                  <a:gd name="T63" fmla="*/ 2147483647 h 150"/>
                  <a:gd name="T64" fmla="*/ 2147483647 w 154"/>
                  <a:gd name="T65" fmla="*/ 2147483647 h 150"/>
                  <a:gd name="T66" fmla="*/ 2147483647 w 154"/>
                  <a:gd name="T67" fmla="*/ 2147483647 h 150"/>
                  <a:gd name="T68" fmla="*/ 2147483647 w 154"/>
                  <a:gd name="T69" fmla="*/ 2147483647 h 150"/>
                  <a:gd name="T70" fmla="*/ 2147483647 w 154"/>
                  <a:gd name="T71" fmla="*/ 2147483647 h 150"/>
                  <a:gd name="T72" fmla="*/ 2147483647 w 154"/>
                  <a:gd name="T73" fmla="*/ 2147483647 h 150"/>
                  <a:gd name="T74" fmla="*/ 2147483647 w 154"/>
                  <a:gd name="T75" fmla="*/ 2147483647 h 150"/>
                  <a:gd name="T76" fmla="*/ 2147483647 w 154"/>
                  <a:gd name="T77" fmla="*/ 2147483647 h 150"/>
                  <a:gd name="T78" fmla="*/ 2147483647 w 154"/>
                  <a:gd name="T79" fmla="*/ 2147483647 h 150"/>
                  <a:gd name="T80" fmla="*/ 0 w 154"/>
                  <a:gd name="T81" fmla="*/ 2147483647 h 150"/>
                  <a:gd name="T82" fmla="*/ 2147483647 w 154"/>
                  <a:gd name="T83" fmla="*/ 2147483647 h 150"/>
                  <a:gd name="T84" fmla="*/ 2147483647 w 154"/>
                  <a:gd name="T85" fmla="*/ 2147483647 h 150"/>
                  <a:gd name="T86" fmla="*/ 2147483647 w 154"/>
                  <a:gd name="T87" fmla="*/ 2147483647 h 150"/>
                  <a:gd name="T88" fmla="*/ 2147483647 w 154"/>
                  <a:gd name="T89" fmla="*/ 2147483647 h 150"/>
                  <a:gd name="T90" fmla="*/ 2147483647 w 154"/>
                  <a:gd name="T91" fmla="*/ 2147483647 h 150"/>
                  <a:gd name="T92" fmla="*/ 2147483647 w 154"/>
                  <a:gd name="T93" fmla="*/ 2147483647 h 150"/>
                  <a:gd name="T94" fmla="*/ 2147483647 w 154"/>
                  <a:gd name="T95" fmla="*/ 2147483647 h 150"/>
                  <a:gd name="T96" fmla="*/ 2147483647 w 154"/>
                  <a:gd name="T97" fmla="*/ 2147483647 h 150"/>
                  <a:gd name="T98" fmla="*/ 2147483647 w 154"/>
                  <a:gd name="T99" fmla="*/ 2147483647 h 150"/>
                  <a:gd name="T100" fmla="*/ 2147483647 w 154"/>
                  <a:gd name="T101" fmla="*/ 2147483647 h 150"/>
                  <a:gd name="T102" fmla="*/ 2147483647 w 154"/>
                  <a:gd name="T103" fmla="*/ 2147483647 h 150"/>
                  <a:gd name="T104" fmla="*/ 2147483647 w 154"/>
                  <a:gd name="T105" fmla="*/ 2147483647 h 150"/>
                  <a:gd name="T106" fmla="*/ 2147483647 w 154"/>
                  <a:gd name="T107" fmla="*/ 2147483647 h 1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4"/>
                  <a:gd name="T163" fmla="*/ 0 h 150"/>
                  <a:gd name="T164" fmla="*/ 154 w 154"/>
                  <a:gd name="T165" fmla="*/ 150 h 1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4" h="150">
                    <a:moveTo>
                      <a:pt x="48" y="2"/>
                    </a:moveTo>
                    <a:lnTo>
                      <a:pt x="62" y="2"/>
                    </a:lnTo>
                    <a:lnTo>
                      <a:pt x="66" y="0"/>
                    </a:lnTo>
                    <a:lnTo>
                      <a:pt x="70" y="2"/>
                    </a:lnTo>
                    <a:lnTo>
                      <a:pt x="76" y="2"/>
                    </a:lnTo>
                    <a:lnTo>
                      <a:pt x="80" y="12"/>
                    </a:lnTo>
                    <a:lnTo>
                      <a:pt x="88" y="20"/>
                    </a:lnTo>
                    <a:lnTo>
                      <a:pt x="98" y="24"/>
                    </a:lnTo>
                    <a:lnTo>
                      <a:pt x="108" y="28"/>
                    </a:lnTo>
                    <a:lnTo>
                      <a:pt x="102" y="40"/>
                    </a:lnTo>
                    <a:lnTo>
                      <a:pt x="100" y="48"/>
                    </a:lnTo>
                    <a:lnTo>
                      <a:pt x="98" y="56"/>
                    </a:lnTo>
                    <a:lnTo>
                      <a:pt x="100" y="62"/>
                    </a:lnTo>
                    <a:lnTo>
                      <a:pt x="102" y="68"/>
                    </a:lnTo>
                    <a:lnTo>
                      <a:pt x="108" y="74"/>
                    </a:lnTo>
                    <a:lnTo>
                      <a:pt x="112" y="78"/>
                    </a:lnTo>
                    <a:lnTo>
                      <a:pt x="124" y="86"/>
                    </a:lnTo>
                    <a:lnTo>
                      <a:pt x="132" y="92"/>
                    </a:lnTo>
                    <a:lnTo>
                      <a:pt x="136" y="96"/>
                    </a:lnTo>
                    <a:lnTo>
                      <a:pt x="136" y="102"/>
                    </a:lnTo>
                    <a:lnTo>
                      <a:pt x="138" y="112"/>
                    </a:lnTo>
                    <a:lnTo>
                      <a:pt x="142" y="116"/>
                    </a:lnTo>
                    <a:lnTo>
                      <a:pt x="148" y="122"/>
                    </a:lnTo>
                    <a:lnTo>
                      <a:pt x="152" y="126"/>
                    </a:lnTo>
                    <a:lnTo>
                      <a:pt x="154" y="132"/>
                    </a:lnTo>
                    <a:lnTo>
                      <a:pt x="152" y="134"/>
                    </a:lnTo>
                    <a:lnTo>
                      <a:pt x="148" y="132"/>
                    </a:lnTo>
                    <a:lnTo>
                      <a:pt x="142" y="132"/>
                    </a:lnTo>
                    <a:lnTo>
                      <a:pt x="138" y="132"/>
                    </a:lnTo>
                    <a:lnTo>
                      <a:pt x="134" y="136"/>
                    </a:lnTo>
                    <a:lnTo>
                      <a:pt x="130" y="142"/>
                    </a:lnTo>
                    <a:lnTo>
                      <a:pt x="126" y="150"/>
                    </a:lnTo>
                    <a:lnTo>
                      <a:pt x="98" y="150"/>
                    </a:lnTo>
                    <a:lnTo>
                      <a:pt x="80" y="140"/>
                    </a:lnTo>
                    <a:lnTo>
                      <a:pt x="80" y="130"/>
                    </a:lnTo>
                    <a:lnTo>
                      <a:pt x="74" y="128"/>
                    </a:lnTo>
                    <a:lnTo>
                      <a:pt x="70" y="126"/>
                    </a:lnTo>
                    <a:lnTo>
                      <a:pt x="68" y="122"/>
                    </a:lnTo>
                    <a:lnTo>
                      <a:pt x="64" y="120"/>
                    </a:lnTo>
                    <a:lnTo>
                      <a:pt x="8" y="96"/>
                    </a:lnTo>
                    <a:lnTo>
                      <a:pt x="0" y="74"/>
                    </a:lnTo>
                    <a:lnTo>
                      <a:pt x="30" y="56"/>
                    </a:lnTo>
                    <a:lnTo>
                      <a:pt x="30" y="48"/>
                    </a:lnTo>
                    <a:lnTo>
                      <a:pt x="30" y="42"/>
                    </a:lnTo>
                    <a:lnTo>
                      <a:pt x="32" y="36"/>
                    </a:lnTo>
                    <a:lnTo>
                      <a:pt x="34" y="30"/>
                    </a:lnTo>
                    <a:lnTo>
                      <a:pt x="32" y="28"/>
                    </a:lnTo>
                    <a:lnTo>
                      <a:pt x="30" y="24"/>
                    </a:lnTo>
                    <a:lnTo>
                      <a:pt x="32" y="18"/>
                    </a:lnTo>
                    <a:lnTo>
                      <a:pt x="34" y="16"/>
                    </a:lnTo>
                    <a:lnTo>
                      <a:pt x="38" y="16"/>
                    </a:lnTo>
                    <a:lnTo>
                      <a:pt x="44" y="6"/>
                    </a:lnTo>
                    <a:lnTo>
                      <a:pt x="44" y="2"/>
                    </a:lnTo>
                    <a:lnTo>
                      <a:pt x="48"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2" name="Freeform 212"/>
              <p:cNvSpPr>
                <a:spLocks/>
              </p:cNvSpPr>
              <p:nvPr/>
            </p:nvSpPr>
            <p:spPr bwMode="auto">
              <a:xfrm>
                <a:off x="5191314" y="3346394"/>
                <a:ext cx="407047" cy="183187"/>
              </a:xfrm>
              <a:custGeom>
                <a:avLst/>
                <a:gdLst>
                  <a:gd name="T0" fmla="*/ 2147483647 w 278"/>
                  <a:gd name="T1" fmla="*/ 2147483647 h 116"/>
                  <a:gd name="T2" fmla="*/ 2147483647 w 278"/>
                  <a:gd name="T3" fmla="*/ 2147483647 h 116"/>
                  <a:gd name="T4" fmla="*/ 2147483647 w 278"/>
                  <a:gd name="T5" fmla="*/ 2147483647 h 116"/>
                  <a:gd name="T6" fmla="*/ 2147483647 w 278"/>
                  <a:gd name="T7" fmla="*/ 2147483647 h 116"/>
                  <a:gd name="T8" fmla="*/ 2147483647 w 278"/>
                  <a:gd name="T9" fmla="*/ 2147483647 h 116"/>
                  <a:gd name="T10" fmla="*/ 2147483647 w 278"/>
                  <a:gd name="T11" fmla="*/ 2147483647 h 116"/>
                  <a:gd name="T12" fmla="*/ 2147483647 w 278"/>
                  <a:gd name="T13" fmla="*/ 2147483647 h 116"/>
                  <a:gd name="T14" fmla="*/ 2147483647 w 278"/>
                  <a:gd name="T15" fmla="*/ 2147483647 h 116"/>
                  <a:gd name="T16" fmla="*/ 2147483647 w 278"/>
                  <a:gd name="T17" fmla="*/ 2147483647 h 116"/>
                  <a:gd name="T18" fmla="*/ 2147483647 w 278"/>
                  <a:gd name="T19" fmla="*/ 2147483647 h 116"/>
                  <a:gd name="T20" fmla="*/ 2147483647 w 278"/>
                  <a:gd name="T21" fmla="*/ 2147483647 h 116"/>
                  <a:gd name="T22" fmla="*/ 2147483647 w 278"/>
                  <a:gd name="T23" fmla="*/ 2147483647 h 116"/>
                  <a:gd name="T24" fmla="*/ 2147483647 w 278"/>
                  <a:gd name="T25" fmla="*/ 2147483647 h 116"/>
                  <a:gd name="T26" fmla="*/ 2147483647 w 278"/>
                  <a:gd name="T27" fmla="*/ 2147483647 h 116"/>
                  <a:gd name="T28" fmla="*/ 2147483647 w 278"/>
                  <a:gd name="T29" fmla="*/ 2147483647 h 116"/>
                  <a:gd name="T30" fmla="*/ 2147483647 w 278"/>
                  <a:gd name="T31" fmla="*/ 2147483647 h 116"/>
                  <a:gd name="T32" fmla="*/ 2147483647 w 278"/>
                  <a:gd name="T33" fmla="*/ 2147483647 h 116"/>
                  <a:gd name="T34" fmla="*/ 2147483647 w 278"/>
                  <a:gd name="T35" fmla="*/ 2147483647 h 116"/>
                  <a:gd name="T36" fmla="*/ 2147483647 w 278"/>
                  <a:gd name="T37" fmla="*/ 2147483647 h 116"/>
                  <a:gd name="T38" fmla="*/ 2147483647 w 278"/>
                  <a:gd name="T39" fmla="*/ 2147483647 h 116"/>
                  <a:gd name="T40" fmla="*/ 2147483647 w 278"/>
                  <a:gd name="T41" fmla="*/ 2147483647 h 116"/>
                  <a:gd name="T42" fmla="*/ 2147483647 w 278"/>
                  <a:gd name="T43" fmla="*/ 2147483647 h 116"/>
                  <a:gd name="T44" fmla="*/ 2147483647 w 278"/>
                  <a:gd name="T45" fmla="*/ 0 h 116"/>
                  <a:gd name="T46" fmla="*/ 2147483647 w 278"/>
                  <a:gd name="T47" fmla="*/ 2147483647 h 116"/>
                  <a:gd name="T48" fmla="*/ 2147483647 w 278"/>
                  <a:gd name="T49" fmla="*/ 2147483647 h 116"/>
                  <a:gd name="T50" fmla="*/ 2147483647 w 278"/>
                  <a:gd name="T51" fmla="*/ 2147483647 h 116"/>
                  <a:gd name="T52" fmla="*/ 2147483647 w 278"/>
                  <a:gd name="T53" fmla="*/ 2147483647 h 116"/>
                  <a:gd name="T54" fmla="*/ 2147483647 w 278"/>
                  <a:gd name="T55" fmla="*/ 2147483647 h 116"/>
                  <a:gd name="T56" fmla="*/ 2147483647 w 278"/>
                  <a:gd name="T57" fmla="*/ 2147483647 h 116"/>
                  <a:gd name="T58" fmla="*/ 2147483647 w 278"/>
                  <a:gd name="T59" fmla="*/ 2147483647 h 116"/>
                  <a:gd name="T60" fmla="*/ 2147483647 w 278"/>
                  <a:gd name="T61" fmla="*/ 2147483647 h 116"/>
                  <a:gd name="T62" fmla="*/ 0 w 278"/>
                  <a:gd name="T63" fmla="*/ 2147483647 h 116"/>
                  <a:gd name="T64" fmla="*/ 2147483647 w 278"/>
                  <a:gd name="T65" fmla="*/ 2147483647 h 116"/>
                  <a:gd name="T66" fmla="*/ 2147483647 w 278"/>
                  <a:gd name="T67" fmla="*/ 2147483647 h 116"/>
                  <a:gd name="T68" fmla="*/ 2147483647 w 278"/>
                  <a:gd name="T69" fmla="*/ 2147483647 h 116"/>
                  <a:gd name="T70" fmla="*/ 2147483647 w 278"/>
                  <a:gd name="T71" fmla="*/ 2147483647 h 116"/>
                  <a:gd name="T72" fmla="*/ 2147483647 w 278"/>
                  <a:gd name="T73" fmla="*/ 2147483647 h 116"/>
                  <a:gd name="T74" fmla="*/ 2147483647 w 278"/>
                  <a:gd name="T75" fmla="*/ 2147483647 h 116"/>
                  <a:gd name="T76" fmla="*/ 2147483647 w 278"/>
                  <a:gd name="T77" fmla="*/ 2147483647 h 116"/>
                  <a:gd name="T78" fmla="*/ 2147483647 w 278"/>
                  <a:gd name="T79" fmla="*/ 2147483647 h 116"/>
                  <a:gd name="T80" fmla="*/ 2147483647 w 278"/>
                  <a:gd name="T81" fmla="*/ 2147483647 h 116"/>
                  <a:gd name="T82" fmla="*/ 2147483647 w 278"/>
                  <a:gd name="T83" fmla="*/ 2147483647 h 116"/>
                  <a:gd name="T84" fmla="*/ 2147483647 w 278"/>
                  <a:gd name="T85" fmla="*/ 2147483647 h 116"/>
                  <a:gd name="T86" fmla="*/ 2147483647 w 278"/>
                  <a:gd name="T87" fmla="*/ 2147483647 h 116"/>
                  <a:gd name="T88" fmla="*/ 2147483647 w 278"/>
                  <a:gd name="T89" fmla="*/ 2147483647 h 116"/>
                  <a:gd name="T90" fmla="*/ 2147483647 w 278"/>
                  <a:gd name="T91" fmla="*/ 2147483647 h 116"/>
                  <a:gd name="T92" fmla="*/ 2147483647 w 278"/>
                  <a:gd name="T93" fmla="*/ 2147483647 h 116"/>
                  <a:gd name="T94" fmla="*/ 2147483647 w 278"/>
                  <a:gd name="T95" fmla="*/ 2147483647 h 116"/>
                  <a:gd name="T96" fmla="*/ 2147483647 w 278"/>
                  <a:gd name="T97" fmla="*/ 2147483647 h 116"/>
                  <a:gd name="T98" fmla="*/ 2147483647 w 278"/>
                  <a:gd name="T99" fmla="*/ 2147483647 h 116"/>
                  <a:gd name="T100" fmla="*/ 2147483647 w 278"/>
                  <a:gd name="T101" fmla="*/ 2147483647 h 116"/>
                  <a:gd name="T102" fmla="*/ 2147483647 w 278"/>
                  <a:gd name="T103" fmla="*/ 2147483647 h 116"/>
                  <a:gd name="T104" fmla="*/ 2147483647 w 278"/>
                  <a:gd name="T105" fmla="*/ 2147483647 h 116"/>
                  <a:gd name="T106" fmla="*/ 2147483647 w 278"/>
                  <a:gd name="T107" fmla="*/ 2147483647 h 116"/>
                  <a:gd name="T108" fmla="*/ 2147483647 w 278"/>
                  <a:gd name="T109" fmla="*/ 2147483647 h 116"/>
                  <a:gd name="T110" fmla="*/ 2147483647 w 278"/>
                  <a:gd name="T111" fmla="*/ 2147483647 h 1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8"/>
                  <a:gd name="T169" fmla="*/ 0 h 116"/>
                  <a:gd name="T170" fmla="*/ 278 w 278"/>
                  <a:gd name="T171" fmla="*/ 116 h 1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8" h="116">
                    <a:moveTo>
                      <a:pt x="166" y="114"/>
                    </a:moveTo>
                    <a:lnTo>
                      <a:pt x="166" y="96"/>
                    </a:lnTo>
                    <a:lnTo>
                      <a:pt x="170" y="96"/>
                    </a:lnTo>
                    <a:lnTo>
                      <a:pt x="170" y="100"/>
                    </a:lnTo>
                    <a:lnTo>
                      <a:pt x="174" y="100"/>
                    </a:lnTo>
                    <a:lnTo>
                      <a:pt x="182" y="102"/>
                    </a:lnTo>
                    <a:lnTo>
                      <a:pt x="188" y="100"/>
                    </a:lnTo>
                    <a:lnTo>
                      <a:pt x="194" y="98"/>
                    </a:lnTo>
                    <a:lnTo>
                      <a:pt x="198" y="100"/>
                    </a:lnTo>
                    <a:lnTo>
                      <a:pt x="204" y="102"/>
                    </a:lnTo>
                    <a:lnTo>
                      <a:pt x="210" y="102"/>
                    </a:lnTo>
                    <a:lnTo>
                      <a:pt x="214" y="100"/>
                    </a:lnTo>
                    <a:lnTo>
                      <a:pt x="220" y="96"/>
                    </a:lnTo>
                    <a:lnTo>
                      <a:pt x="224" y="94"/>
                    </a:lnTo>
                    <a:lnTo>
                      <a:pt x="226" y="94"/>
                    </a:lnTo>
                    <a:lnTo>
                      <a:pt x="232" y="96"/>
                    </a:lnTo>
                    <a:lnTo>
                      <a:pt x="244" y="94"/>
                    </a:lnTo>
                    <a:lnTo>
                      <a:pt x="252" y="92"/>
                    </a:lnTo>
                    <a:lnTo>
                      <a:pt x="256" y="92"/>
                    </a:lnTo>
                    <a:lnTo>
                      <a:pt x="270" y="92"/>
                    </a:lnTo>
                    <a:lnTo>
                      <a:pt x="274" y="90"/>
                    </a:lnTo>
                    <a:lnTo>
                      <a:pt x="278" y="90"/>
                    </a:lnTo>
                    <a:lnTo>
                      <a:pt x="276" y="80"/>
                    </a:lnTo>
                    <a:lnTo>
                      <a:pt x="274" y="70"/>
                    </a:lnTo>
                    <a:lnTo>
                      <a:pt x="272" y="62"/>
                    </a:lnTo>
                    <a:lnTo>
                      <a:pt x="270" y="52"/>
                    </a:lnTo>
                    <a:lnTo>
                      <a:pt x="272" y="52"/>
                    </a:lnTo>
                    <a:lnTo>
                      <a:pt x="274" y="44"/>
                    </a:lnTo>
                    <a:lnTo>
                      <a:pt x="274" y="40"/>
                    </a:lnTo>
                    <a:lnTo>
                      <a:pt x="268" y="36"/>
                    </a:lnTo>
                    <a:lnTo>
                      <a:pt x="260" y="36"/>
                    </a:lnTo>
                    <a:lnTo>
                      <a:pt x="260" y="32"/>
                    </a:lnTo>
                    <a:lnTo>
                      <a:pt x="260" y="28"/>
                    </a:lnTo>
                    <a:lnTo>
                      <a:pt x="258" y="20"/>
                    </a:lnTo>
                    <a:lnTo>
                      <a:pt x="256" y="14"/>
                    </a:lnTo>
                    <a:lnTo>
                      <a:pt x="252" y="10"/>
                    </a:lnTo>
                    <a:lnTo>
                      <a:pt x="242" y="8"/>
                    </a:lnTo>
                    <a:lnTo>
                      <a:pt x="226" y="10"/>
                    </a:lnTo>
                    <a:lnTo>
                      <a:pt x="210" y="12"/>
                    </a:lnTo>
                    <a:lnTo>
                      <a:pt x="194" y="16"/>
                    </a:lnTo>
                    <a:lnTo>
                      <a:pt x="176" y="18"/>
                    </a:lnTo>
                    <a:lnTo>
                      <a:pt x="170" y="18"/>
                    </a:lnTo>
                    <a:lnTo>
                      <a:pt x="162" y="14"/>
                    </a:lnTo>
                    <a:lnTo>
                      <a:pt x="148" y="10"/>
                    </a:lnTo>
                    <a:lnTo>
                      <a:pt x="134" y="2"/>
                    </a:lnTo>
                    <a:lnTo>
                      <a:pt x="124" y="0"/>
                    </a:lnTo>
                    <a:lnTo>
                      <a:pt x="114" y="0"/>
                    </a:lnTo>
                    <a:lnTo>
                      <a:pt x="102" y="2"/>
                    </a:lnTo>
                    <a:lnTo>
                      <a:pt x="92" y="6"/>
                    </a:lnTo>
                    <a:lnTo>
                      <a:pt x="84" y="12"/>
                    </a:lnTo>
                    <a:lnTo>
                      <a:pt x="76" y="14"/>
                    </a:lnTo>
                    <a:lnTo>
                      <a:pt x="64" y="14"/>
                    </a:lnTo>
                    <a:lnTo>
                      <a:pt x="60" y="14"/>
                    </a:lnTo>
                    <a:lnTo>
                      <a:pt x="60" y="12"/>
                    </a:lnTo>
                    <a:lnTo>
                      <a:pt x="52" y="12"/>
                    </a:lnTo>
                    <a:lnTo>
                      <a:pt x="46" y="12"/>
                    </a:lnTo>
                    <a:lnTo>
                      <a:pt x="34" y="12"/>
                    </a:lnTo>
                    <a:lnTo>
                      <a:pt x="34" y="14"/>
                    </a:lnTo>
                    <a:lnTo>
                      <a:pt x="38" y="18"/>
                    </a:lnTo>
                    <a:lnTo>
                      <a:pt x="44" y="24"/>
                    </a:lnTo>
                    <a:lnTo>
                      <a:pt x="32" y="26"/>
                    </a:lnTo>
                    <a:lnTo>
                      <a:pt x="12" y="28"/>
                    </a:lnTo>
                    <a:lnTo>
                      <a:pt x="6" y="34"/>
                    </a:lnTo>
                    <a:lnTo>
                      <a:pt x="0" y="40"/>
                    </a:lnTo>
                    <a:lnTo>
                      <a:pt x="2" y="40"/>
                    </a:lnTo>
                    <a:lnTo>
                      <a:pt x="4" y="42"/>
                    </a:lnTo>
                    <a:lnTo>
                      <a:pt x="8" y="44"/>
                    </a:lnTo>
                    <a:lnTo>
                      <a:pt x="8" y="46"/>
                    </a:lnTo>
                    <a:lnTo>
                      <a:pt x="10" y="50"/>
                    </a:lnTo>
                    <a:lnTo>
                      <a:pt x="14" y="54"/>
                    </a:lnTo>
                    <a:lnTo>
                      <a:pt x="12" y="58"/>
                    </a:lnTo>
                    <a:lnTo>
                      <a:pt x="10" y="60"/>
                    </a:lnTo>
                    <a:lnTo>
                      <a:pt x="10" y="66"/>
                    </a:lnTo>
                    <a:lnTo>
                      <a:pt x="18" y="66"/>
                    </a:lnTo>
                    <a:lnTo>
                      <a:pt x="18" y="70"/>
                    </a:lnTo>
                    <a:lnTo>
                      <a:pt x="22" y="76"/>
                    </a:lnTo>
                    <a:lnTo>
                      <a:pt x="30" y="84"/>
                    </a:lnTo>
                    <a:lnTo>
                      <a:pt x="30" y="86"/>
                    </a:lnTo>
                    <a:lnTo>
                      <a:pt x="32" y="90"/>
                    </a:lnTo>
                    <a:lnTo>
                      <a:pt x="46" y="96"/>
                    </a:lnTo>
                    <a:lnTo>
                      <a:pt x="60" y="100"/>
                    </a:lnTo>
                    <a:lnTo>
                      <a:pt x="76" y="104"/>
                    </a:lnTo>
                    <a:lnTo>
                      <a:pt x="78" y="100"/>
                    </a:lnTo>
                    <a:lnTo>
                      <a:pt x="78" y="96"/>
                    </a:lnTo>
                    <a:lnTo>
                      <a:pt x="76" y="94"/>
                    </a:lnTo>
                    <a:lnTo>
                      <a:pt x="74" y="94"/>
                    </a:lnTo>
                    <a:lnTo>
                      <a:pt x="78" y="94"/>
                    </a:lnTo>
                    <a:lnTo>
                      <a:pt x="82" y="92"/>
                    </a:lnTo>
                    <a:lnTo>
                      <a:pt x="88" y="92"/>
                    </a:lnTo>
                    <a:lnTo>
                      <a:pt x="90" y="94"/>
                    </a:lnTo>
                    <a:lnTo>
                      <a:pt x="98" y="98"/>
                    </a:lnTo>
                    <a:lnTo>
                      <a:pt x="104" y="106"/>
                    </a:lnTo>
                    <a:lnTo>
                      <a:pt x="108" y="108"/>
                    </a:lnTo>
                    <a:lnTo>
                      <a:pt x="114" y="108"/>
                    </a:lnTo>
                    <a:lnTo>
                      <a:pt x="116" y="108"/>
                    </a:lnTo>
                    <a:lnTo>
                      <a:pt x="120" y="106"/>
                    </a:lnTo>
                    <a:lnTo>
                      <a:pt x="126" y="98"/>
                    </a:lnTo>
                    <a:lnTo>
                      <a:pt x="132" y="94"/>
                    </a:lnTo>
                    <a:lnTo>
                      <a:pt x="134" y="92"/>
                    </a:lnTo>
                    <a:lnTo>
                      <a:pt x="138" y="92"/>
                    </a:lnTo>
                    <a:lnTo>
                      <a:pt x="142" y="92"/>
                    </a:lnTo>
                    <a:lnTo>
                      <a:pt x="142" y="94"/>
                    </a:lnTo>
                    <a:lnTo>
                      <a:pt x="146" y="94"/>
                    </a:lnTo>
                    <a:lnTo>
                      <a:pt x="148" y="96"/>
                    </a:lnTo>
                    <a:lnTo>
                      <a:pt x="152" y="94"/>
                    </a:lnTo>
                    <a:lnTo>
                      <a:pt x="154" y="94"/>
                    </a:lnTo>
                    <a:lnTo>
                      <a:pt x="164" y="94"/>
                    </a:lnTo>
                    <a:lnTo>
                      <a:pt x="162" y="96"/>
                    </a:lnTo>
                    <a:lnTo>
                      <a:pt x="160" y="98"/>
                    </a:lnTo>
                    <a:lnTo>
                      <a:pt x="156" y="98"/>
                    </a:lnTo>
                    <a:lnTo>
                      <a:pt x="158" y="108"/>
                    </a:lnTo>
                    <a:lnTo>
                      <a:pt x="162" y="116"/>
                    </a:lnTo>
                    <a:lnTo>
                      <a:pt x="166" y="1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3" name="Freeform 213"/>
              <p:cNvSpPr>
                <a:spLocks/>
              </p:cNvSpPr>
              <p:nvPr/>
            </p:nvSpPr>
            <p:spPr bwMode="auto">
              <a:xfrm>
                <a:off x="5788625" y="3809671"/>
                <a:ext cx="21909" cy="37169"/>
              </a:xfrm>
              <a:custGeom>
                <a:avLst/>
                <a:gdLst>
                  <a:gd name="T0" fmla="*/ 0 w 16"/>
                  <a:gd name="T1" fmla="*/ 2147483647 h 24"/>
                  <a:gd name="T2" fmla="*/ 2147483647 w 16"/>
                  <a:gd name="T3" fmla="*/ 2147483647 h 24"/>
                  <a:gd name="T4" fmla="*/ 2147483647 w 16"/>
                  <a:gd name="T5" fmla="*/ 2147483647 h 24"/>
                  <a:gd name="T6" fmla="*/ 2147483647 w 16"/>
                  <a:gd name="T7" fmla="*/ 0 h 24"/>
                  <a:gd name="T8" fmla="*/ 2147483647 w 16"/>
                  <a:gd name="T9" fmla="*/ 0 h 24"/>
                  <a:gd name="T10" fmla="*/ 2147483647 w 16"/>
                  <a:gd name="T11" fmla="*/ 2147483647 h 24"/>
                  <a:gd name="T12" fmla="*/ 2147483647 w 16"/>
                  <a:gd name="T13" fmla="*/ 2147483647 h 24"/>
                  <a:gd name="T14" fmla="*/ 2147483647 w 16"/>
                  <a:gd name="T15" fmla="*/ 2147483647 h 24"/>
                  <a:gd name="T16" fmla="*/ 2147483647 w 16"/>
                  <a:gd name="T17" fmla="*/ 2147483647 h 24"/>
                  <a:gd name="T18" fmla="*/ 2147483647 w 16"/>
                  <a:gd name="T19" fmla="*/ 2147483647 h 24"/>
                  <a:gd name="T20" fmla="*/ 2147483647 w 16"/>
                  <a:gd name="T21" fmla="*/ 2147483647 h 24"/>
                  <a:gd name="T22" fmla="*/ 2147483647 w 16"/>
                  <a:gd name="T23" fmla="*/ 2147483647 h 24"/>
                  <a:gd name="T24" fmla="*/ 0 w 16"/>
                  <a:gd name="T25" fmla="*/ 2147483647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4"/>
                  <a:gd name="T41" fmla="*/ 16 w 16"/>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4">
                    <a:moveTo>
                      <a:pt x="0" y="12"/>
                    </a:moveTo>
                    <a:lnTo>
                      <a:pt x="2" y="10"/>
                    </a:lnTo>
                    <a:lnTo>
                      <a:pt x="4" y="8"/>
                    </a:lnTo>
                    <a:lnTo>
                      <a:pt x="2" y="0"/>
                    </a:lnTo>
                    <a:lnTo>
                      <a:pt x="10" y="0"/>
                    </a:lnTo>
                    <a:lnTo>
                      <a:pt x="12" y="6"/>
                    </a:lnTo>
                    <a:lnTo>
                      <a:pt x="14" y="10"/>
                    </a:lnTo>
                    <a:lnTo>
                      <a:pt x="16" y="12"/>
                    </a:lnTo>
                    <a:lnTo>
                      <a:pt x="14" y="16"/>
                    </a:lnTo>
                    <a:lnTo>
                      <a:pt x="10" y="20"/>
                    </a:lnTo>
                    <a:lnTo>
                      <a:pt x="6" y="24"/>
                    </a:lnTo>
                    <a:lnTo>
                      <a:pt x="4" y="20"/>
                    </a:lnTo>
                    <a:lnTo>
                      <a:pt x="0"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4" name="Freeform 214"/>
              <p:cNvSpPr>
                <a:spLocks/>
              </p:cNvSpPr>
              <p:nvPr/>
            </p:nvSpPr>
            <p:spPr bwMode="auto">
              <a:xfrm>
                <a:off x="5828984" y="3836220"/>
                <a:ext cx="175272" cy="237612"/>
              </a:xfrm>
              <a:custGeom>
                <a:avLst/>
                <a:gdLst>
                  <a:gd name="T0" fmla="*/ 2147483647 w 120"/>
                  <a:gd name="T1" fmla="*/ 2147483647 h 150"/>
                  <a:gd name="T2" fmla="*/ 2147483647 w 120"/>
                  <a:gd name="T3" fmla="*/ 2147483647 h 150"/>
                  <a:gd name="T4" fmla="*/ 2147483647 w 120"/>
                  <a:gd name="T5" fmla="*/ 2147483647 h 150"/>
                  <a:gd name="T6" fmla="*/ 2147483647 w 120"/>
                  <a:gd name="T7" fmla="*/ 2147483647 h 150"/>
                  <a:gd name="T8" fmla="*/ 2147483647 w 120"/>
                  <a:gd name="T9" fmla="*/ 2147483647 h 150"/>
                  <a:gd name="T10" fmla="*/ 2147483647 w 120"/>
                  <a:gd name="T11" fmla="*/ 2147483647 h 150"/>
                  <a:gd name="T12" fmla="*/ 2147483647 w 120"/>
                  <a:gd name="T13" fmla="*/ 2147483647 h 150"/>
                  <a:gd name="T14" fmla="*/ 2147483647 w 120"/>
                  <a:gd name="T15" fmla="*/ 2147483647 h 150"/>
                  <a:gd name="T16" fmla="*/ 2147483647 w 120"/>
                  <a:gd name="T17" fmla="*/ 2147483647 h 150"/>
                  <a:gd name="T18" fmla="*/ 2147483647 w 120"/>
                  <a:gd name="T19" fmla="*/ 2147483647 h 150"/>
                  <a:gd name="T20" fmla="*/ 2147483647 w 120"/>
                  <a:gd name="T21" fmla="*/ 2147483647 h 150"/>
                  <a:gd name="T22" fmla="*/ 2147483647 w 120"/>
                  <a:gd name="T23" fmla="*/ 2147483647 h 150"/>
                  <a:gd name="T24" fmla="*/ 2147483647 w 120"/>
                  <a:gd name="T25" fmla="*/ 2147483647 h 150"/>
                  <a:gd name="T26" fmla="*/ 2147483647 w 120"/>
                  <a:gd name="T27" fmla="*/ 2147483647 h 150"/>
                  <a:gd name="T28" fmla="*/ 2147483647 w 120"/>
                  <a:gd name="T29" fmla="*/ 2147483647 h 150"/>
                  <a:gd name="T30" fmla="*/ 2147483647 w 120"/>
                  <a:gd name="T31" fmla="*/ 2147483647 h 150"/>
                  <a:gd name="T32" fmla="*/ 2147483647 w 120"/>
                  <a:gd name="T33" fmla="*/ 2147483647 h 150"/>
                  <a:gd name="T34" fmla="*/ 2147483647 w 120"/>
                  <a:gd name="T35" fmla="*/ 2147483647 h 150"/>
                  <a:gd name="T36" fmla="*/ 2147483647 w 120"/>
                  <a:gd name="T37" fmla="*/ 2147483647 h 150"/>
                  <a:gd name="T38" fmla="*/ 2147483647 w 120"/>
                  <a:gd name="T39" fmla="*/ 2147483647 h 150"/>
                  <a:gd name="T40" fmla="*/ 2147483647 w 120"/>
                  <a:gd name="T41" fmla="*/ 2147483647 h 150"/>
                  <a:gd name="T42" fmla="*/ 2147483647 w 120"/>
                  <a:gd name="T43" fmla="*/ 2147483647 h 150"/>
                  <a:gd name="T44" fmla="*/ 2147483647 w 120"/>
                  <a:gd name="T45" fmla="*/ 2147483647 h 150"/>
                  <a:gd name="T46" fmla="*/ 2147483647 w 120"/>
                  <a:gd name="T47" fmla="*/ 2147483647 h 150"/>
                  <a:gd name="T48" fmla="*/ 2147483647 w 120"/>
                  <a:gd name="T49" fmla="*/ 2147483647 h 150"/>
                  <a:gd name="T50" fmla="*/ 2147483647 w 120"/>
                  <a:gd name="T51" fmla="*/ 2147483647 h 150"/>
                  <a:gd name="T52" fmla="*/ 2147483647 w 120"/>
                  <a:gd name="T53" fmla="*/ 2147483647 h 150"/>
                  <a:gd name="T54" fmla="*/ 2147483647 w 120"/>
                  <a:gd name="T55" fmla="*/ 2147483647 h 150"/>
                  <a:gd name="T56" fmla="*/ 2147483647 w 120"/>
                  <a:gd name="T57" fmla="*/ 2147483647 h 150"/>
                  <a:gd name="T58" fmla="*/ 2147483647 w 120"/>
                  <a:gd name="T59" fmla="*/ 2147483647 h 150"/>
                  <a:gd name="T60" fmla="*/ 2147483647 w 120"/>
                  <a:gd name="T61" fmla="*/ 2147483647 h 150"/>
                  <a:gd name="T62" fmla="*/ 2147483647 w 120"/>
                  <a:gd name="T63" fmla="*/ 2147483647 h 150"/>
                  <a:gd name="T64" fmla="*/ 2147483647 w 120"/>
                  <a:gd name="T65" fmla="*/ 2147483647 h 150"/>
                  <a:gd name="T66" fmla="*/ 0 w 120"/>
                  <a:gd name="T67" fmla="*/ 2147483647 h 150"/>
                  <a:gd name="T68" fmla="*/ 0 w 120"/>
                  <a:gd name="T69" fmla="*/ 2147483647 h 150"/>
                  <a:gd name="T70" fmla="*/ 2147483647 w 120"/>
                  <a:gd name="T71" fmla="*/ 2147483647 h 150"/>
                  <a:gd name="T72" fmla="*/ 2147483647 w 120"/>
                  <a:gd name="T73" fmla="*/ 2147483647 h 150"/>
                  <a:gd name="T74" fmla="*/ 2147483647 w 120"/>
                  <a:gd name="T75" fmla="*/ 2147483647 h 150"/>
                  <a:gd name="T76" fmla="*/ 2147483647 w 120"/>
                  <a:gd name="T77" fmla="*/ 0 h 150"/>
                  <a:gd name="T78" fmla="*/ 2147483647 w 120"/>
                  <a:gd name="T79" fmla="*/ 2147483647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20"/>
                  <a:gd name="T121" fmla="*/ 0 h 150"/>
                  <a:gd name="T122" fmla="*/ 120 w 120"/>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20" h="150">
                    <a:moveTo>
                      <a:pt x="66" y="4"/>
                    </a:moveTo>
                    <a:lnTo>
                      <a:pt x="72" y="12"/>
                    </a:lnTo>
                    <a:lnTo>
                      <a:pt x="76" y="22"/>
                    </a:lnTo>
                    <a:lnTo>
                      <a:pt x="82" y="26"/>
                    </a:lnTo>
                    <a:lnTo>
                      <a:pt x="88" y="28"/>
                    </a:lnTo>
                    <a:lnTo>
                      <a:pt x="102" y="30"/>
                    </a:lnTo>
                    <a:lnTo>
                      <a:pt x="110" y="34"/>
                    </a:lnTo>
                    <a:lnTo>
                      <a:pt x="116" y="38"/>
                    </a:lnTo>
                    <a:lnTo>
                      <a:pt x="118" y="42"/>
                    </a:lnTo>
                    <a:lnTo>
                      <a:pt x="120" y="50"/>
                    </a:lnTo>
                    <a:lnTo>
                      <a:pt x="118" y="58"/>
                    </a:lnTo>
                    <a:lnTo>
                      <a:pt x="116" y="64"/>
                    </a:lnTo>
                    <a:lnTo>
                      <a:pt x="104" y="76"/>
                    </a:lnTo>
                    <a:lnTo>
                      <a:pt x="98" y="82"/>
                    </a:lnTo>
                    <a:lnTo>
                      <a:pt x="94" y="86"/>
                    </a:lnTo>
                    <a:lnTo>
                      <a:pt x="92" y="90"/>
                    </a:lnTo>
                    <a:lnTo>
                      <a:pt x="92" y="98"/>
                    </a:lnTo>
                    <a:lnTo>
                      <a:pt x="92" y="110"/>
                    </a:lnTo>
                    <a:lnTo>
                      <a:pt x="84" y="112"/>
                    </a:lnTo>
                    <a:lnTo>
                      <a:pt x="78" y="110"/>
                    </a:lnTo>
                    <a:lnTo>
                      <a:pt x="78" y="120"/>
                    </a:lnTo>
                    <a:lnTo>
                      <a:pt x="78" y="122"/>
                    </a:lnTo>
                    <a:lnTo>
                      <a:pt x="78" y="126"/>
                    </a:lnTo>
                    <a:lnTo>
                      <a:pt x="72" y="128"/>
                    </a:lnTo>
                    <a:lnTo>
                      <a:pt x="66" y="130"/>
                    </a:lnTo>
                    <a:lnTo>
                      <a:pt x="64" y="132"/>
                    </a:lnTo>
                    <a:lnTo>
                      <a:pt x="62" y="136"/>
                    </a:lnTo>
                    <a:lnTo>
                      <a:pt x="58" y="140"/>
                    </a:lnTo>
                    <a:lnTo>
                      <a:pt x="56" y="144"/>
                    </a:lnTo>
                    <a:lnTo>
                      <a:pt x="44" y="146"/>
                    </a:lnTo>
                    <a:lnTo>
                      <a:pt x="36" y="148"/>
                    </a:lnTo>
                    <a:lnTo>
                      <a:pt x="30" y="148"/>
                    </a:lnTo>
                    <a:lnTo>
                      <a:pt x="20" y="150"/>
                    </a:lnTo>
                    <a:lnTo>
                      <a:pt x="0" y="126"/>
                    </a:lnTo>
                    <a:lnTo>
                      <a:pt x="0" y="118"/>
                    </a:lnTo>
                    <a:lnTo>
                      <a:pt x="50" y="74"/>
                    </a:lnTo>
                    <a:lnTo>
                      <a:pt x="50" y="40"/>
                    </a:lnTo>
                    <a:lnTo>
                      <a:pt x="42" y="34"/>
                    </a:lnTo>
                    <a:lnTo>
                      <a:pt x="66" y="0"/>
                    </a:lnTo>
                    <a:lnTo>
                      <a:pt x="66"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5" name="Freeform 215"/>
              <p:cNvSpPr>
                <a:spLocks/>
              </p:cNvSpPr>
              <p:nvPr/>
            </p:nvSpPr>
            <p:spPr bwMode="auto">
              <a:xfrm>
                <a:off x="5905089" y="3799051"/>
                <a:ext cx="13837" cy="27876"/>
              </a:xfrm>
              <a:custGeom>
                <a:avLst/>
                <a:gdLst>
                  <a:gd name="T0" fmla="*/ 0 w 10"/>
                  <a:gd name="T1" fmla="*/ 2147483647 h 18"/>
                  <a:gd name="T2" fmla="*/ 2147483647 w 10"/>
                  <a:gd name="T3" fmla="*/ 0 h 18"/>
                  <a:gd name="T4" fmla="*/ 2147483647 w 10"/>
                  <a:gd name="T5" fmla="*/ 2147483647 h 18"/>
                  <a:gd name="T6" fmla="*/ 2147483647 w 10"/>
                  <a:gd name="T7" fmla="*/ 2147483647 h 18"/>
                  <a:gd name="T8" fmla="*/ 2147483647 w 10"/>
                  <a:gd name="T9" fmla="*/ 2147483647 h 18"/>
                  <a:gd name="T10" fmla="*/ 2147483647 w 10"/>
                  <a:gd name="T11" fmla="*/ 2147483647 h 18"/>
                  <a:gd name="T12" fmla="*/ 2147483647 w 10"/>
                  <a:gd name="T13" fmla="*/ 2147483647 h 18"/>
                  <a:gd name="T14" fmla="*/ 0 w 10"/>
                  <a:gd name="T15" fmla="*/ 2147483647 h 18"/>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8"/>
                  <a:gd name="T26" fmla="*/ 10 w 1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8">
                    <a:moveTo>
                      <a:pt x="0" y="8"/>
                    </a:moveTo>
                    <a:lnTo>
                      <a:pt x="6" y="0"/>
                    </a:lnTo>
                    <a:lnTo>
                      <a:pt x="10" y="6"/>
                    </a:lnTo>
                    <a:lnTo>
                      <a:pt x="10" y="14"/>
                    </a:lnTo>
                    <a:lnTo>
                      <a:pt x="6" y="18"/>
                    </a:lnTo>
                    <a:lnTo>
                      <a:pt x="4" y="16"/>
                    </a:lnTo>
                    <a:lnTo>
                      <a:pt x="2" y="12"/>
                    </a:lnTo>
                    <a:lnTo>
                      <a:pt x="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6" name="Freeform 216"/>
              <p:cNvSpPr>
                <a:spLocks/>
              </p:cNvSpPr>
              <p:nvPr/>
            </p:nvSpPr>
            <p:spPr bwMode="auto">
              <a:xfrm>
                <a:off x="5794390" y="3812326"/>
                <a:ext cx="130301" cy="76991"/>
              </a:xfrm>
              <a:custGeom>
                <a:avLst/>
                <a:gdLst>
                  <a:gd name="T0" fmla="*/ 2147483647 w 90"/>
                  <a:gd name="T1" fmla="*/ 2147483647 h 50"/>
                  <a:gd name="T2" fmla="*/ 2147483647 w 90"/>
                  <a:gd name="T3" fmla="*/ 2147483647 h 50"/>
                  <a:gd name="T4" fmla="*/ 2147483647 w 90"/>
                  <a:gd name="T5" fmla="*/ 2147483647 h 50"/>
                  <a:gd name="T6" fmla="*/ 2147483647 w 90"/>
                  <a:gd name="T7" fmla="*/ 2147483647 h 50"/>
                  <a:gd name="T8" fmla="*/ 2147483647 w 90"/>
                  <a:gd name="T9" fmla="*/ 2147483647 h 50"/>
                  <a:gd name="T10" fmla="*/ 2147483647 w 90"/>
                  <a:gd name="T11" fmla="*/ 2147483647 h 50"/>
                  <a:gd name="T12" fmla="*/ 2147483647 w 90"/>
                  <a:gd name="T13" fmla="*/ 0 h 50"/>
                  <a:gd name="T14" fmla="*/ 2147483647 w 90"/>
                  <a:gd name="T15" fmla="*/ 2147483647 h 50"/>
                  <a:gd name="T16" fmla="*/ 2147483647 w 90"/>
                  <a:gd name="T17" fmla="*/ 2147483647 h 50"/>
                  <a:gd name="T18" fmla="*/ 2147483647 w 90"/>
                  <a:gd name="T19" fmla="*/ 2147483647 h 50"/>
                  <a:gd name="T20" fmla="*/ 2147483647 w 90"/>
                  <a:gd name="T21" fmla="*/ 2147483647 h 50"/>
                  <a:gd name="T22" fmla="*/ 2147483647 w 90"/>
                  <a:gd name="T23" fmla="*/ 2147483647 h 50"/>
                  <a:gd name="T24" fmla="*/ 2147483647 w 90"/>
                  <a:gd name="T25" fmla="*/ 2147483647 h 50"/>
                  <a:gd name="T26" fmla="*/ 2147483647 w 90"/>
                  <a:gd name="T27" fmla="*/ 2147483647 h 50"/>
                  <a:gd name="T28" fmla="*/ 2147483647 w 90"/>
                  <a:gd name="T29" fmla="*/ 2147483647 h 50"/>
                  <a:gd name="T30" fmla="*/ 2147483647 w 90"/>
                  <a:gd name="T31" fmla="*/ 2147483647 h 50"/>
                  <a:gd name="T32" fmla="*/ 0 w 90"/>
                  <a:gd name="T33" fmla="*/ 2147483647 h 50"/>
                  <a:gd name="T34" fmla="*/ 2147483647 w 90"/>
                  <a:gd name="T35" fmla="*/ 2147483647 h 50"/>
                  <a:gd name="T36" fmla="*/ 2147483647 w 90"/>
                  <a:gd name="T37" fmla="*/ 2147483647 h 50"/>
                  <a:gd name="T38" fmla="*/ 2147483647 w 90"/>
                  <a:gd name="T39" fmla="*/ 2147483647 h 50"/>
                  <a:gd name="T40" fmla="*/ 2147483647 w 90"/>
                  <a:gd name="T41" fmla="*/ 2147483647 h 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0"/>
                  <a:gd name="T64" fmla="*/ 0 h 50"/>
                  <a:gd name="T65" fmla="*/ 90 w 90"/>
                  <a:gd name="T66" fmla="*/ 50 h 5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0" h="50">
                    <a:moveTo>
                      <a:pt x="66" y="50"/>
                    </a:moveTo>
                    <a:lnTo>
                      <a:pt x="90" y="16"/>
                    </a:lnTo>
                    <a:lnTo>
                      <a:pt x="86" y="6"/>
                    </a:lnTo>
                    <a:lnTo>
                      <a:pt x="82" y="10"/>
                    </a:lnTo>
                    <a:lnTo>
                      <a:pt x="80" y="8"/>
                    </a:lnTo>
                    <a:lnTo>
                      <a:pt x="78" y="4"/>
                    </a:lnTo>
                    <a:lnTo>
                      <a:pt x="76" y="0"/>
                    </a:lnTo>
                    <a:lnTo>
                      <a:pt x="66" y="12"/>
                    </a:lnTo>
                    <a:lnTo>
                      <a:pt x="58" y="22"/>
                    </a:lnTo>
                    <a:lnTo>
                      <a:pt x="52" y="28"/>
                    </a:lnTo>
                    <a:lnTo>
                      <a:pt x="44" y="30"/>
                    </a:lnTo>
                    <a:lnTo>
                      <a:pt x="36" y="34"/>
                    </a:lnTo>
                    <a:lnTo>
                      <a:pt x="26" y="34"/>
                    </a:lnTo>
                    <a:lnTo>
                      <a:pt x="20" y="34"/>
                    </a:lnTo>
                    <a:lnTo>
                      <a:pt x="12" y="30"/>
                    </a:lnTo>
                    <a:lnTo>
                      <a:pt x="2" y="22"/>
                    </a:lnTo>
                    <a:lnTo>
                      <a:pt x="0" y="28"/>
                    </a:lnTo>
                    <a:lnTo>
                      <a:pt x="10" y="36"/>
                    </a:lnTo>
                    <a:lnTo>
                      <a:pt x="22" y="40"/>
                    </a:lnTo>
                    <a:lnTo>
                      <a:pt x="22" y="48"/>
                    </a:lnTo>
                    <a:lnTo>
                      <a:pt x="66" y="5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7" name="Freeform 217"/>
              <p:cNvSpPr>
                <a:spLocks/>
              </p:cNvSpPr>
              <p:nvPr/>
            </p:nvSpPr>
            <p:spPr bwMode="auto">
              <a:xfrm>
                <a:off x="5619118" y="4023389"/>
                <a:ext cx="239846" cy="167258"/>
              </a:xfrm>
              <a:custGeom>
                <a:avLst/>
                <a:gdLst>
                  <a:gd name="T0" fmla="*/ 2147483647 w 164"/>
                  <a:gd name="T1" fmla="*/ 2147483647 h 106"/>
                  <a:gd name="T2" fmla="*/ 2147483647 w 164"/>
                  <a:gd name="T3" fmla="*/ 2147483647 h 106"/>
                  <a:gd name="T4" fmla="*/ 2147483647 w 164"/>
                  <a:gd name="T5" fmla="*/ 0 h 106"/>
                  <a:gd name="T6" fmla="*/ 2147483647 w 164"/>
                  <a:gd name="T7" fmla="*/ 2147483647 h 106"/>
                  <a:gd name="T8" fmla="*/ 2147483647 w 164"/>
                  <a:gd name="T9" fmla="*/ 2147483647 h 106"/>
                  <a:gd name="T10" fmla="*/ 2147483647 w 164"/>
                  <a:gd name="T11" fmla="*/ 2147483647 h 106"/>
                  <a:gd name="T12" fmla="*/ 2147483647 w 164"/>
                  <a:gd name="T13" fmla="*/ 2147483647 h 106"/>
                  <a:gd name="T14" fmla="*/ 2147483647 w 164"/>
                  <a:gd name="T15" fmla="*/ 2147483647 h 106"/>
                  <a:gd name="T16" fmla="*/ 2147483647 w 164"/>
                  <a:gd name="T17" fmla="*/ 2147483647 h 106"/>
                  <a:gd name="T18" fmla="*/ 2147483647 w 164"/>
                  <a:gd name="T19" fmla="*/ 2147483647 h 106"/>
                  <a:gd name="T20" fmla="*/ 2147483647 w 164"/>
                  <a:gd name="T21" fmla="*/ 2147483647 h 106"/>
                  <a:gd name="T22" fmla="*/ 2147483647 w 164"/>
                  <a:gd name="T23" fmla="*/ 2147483647 h 106"/>
                  <a:gd name="T24" fmla="*/ 2147483647 w 164"/>
                  <a:gd name="T25" fmla="*/ 2147483647 h 106"/>
                  <a:gd name="T26" fmla="*/ 2147483647 w 164"/>
                  <a:gd name="T27" fmla="*/ 2147483647 h 106"/>
                  <a:gd name="T28" fmla="*/ 2147483647 w 164"/>
                  <a:gd name="T29" fmla="*/ 2147483647 h 106"/>
                  <a:gd name="T30" fmla="*/ 2147483647 w 164"/>
                  <a:gd name="T31" fmla="*/ 2147483647 h 106"/>
                  <a:gd name="T32" fmla="*/ 0 w 164"/>
                  <a:gd name="T33" fmla="*/ 2147483647 h 106"/>
                  <a:gd name="T34" fmla="*/ 2147483647 w 164"/>
                  <a:gd name="T35" fmla="*/ 2147483647 h 106"/>
                  <a:gd name="T36" fmla="*/ 2147483647 w 164"/>
                  <a:gd name="T37" fmla="*/ 2147483647 h 106"/>
                  <a:gd name="T38" fmla="*/ 2147483647 w 164"/>
                  <a:gd name="T39" fmla="*/ 2147483647 h 106"/>
                  <a:gd name="T40" fmla="*/ 2147483647 w 164"/>
                  <a:gd name="T41" fmla="*/ 2147483647 h 106"/>
                  <a:gd name="T42" fmla="*/ 2147483647 w 164"/>
                  <a:gd name="T43" fmla="*/ 2147483647 h 106"/>
                  <a:gd name="T44" fmla="*/ 2147483647 w 164"/>
                  <a:gd name="T45" fmla="*/ 2147483647 h 106"/>
                  <a:gd name="T46" fmla="*/ 2147483647 w 164"/>
                  <a:gd name="T47" fmla="*/ 2147483647 h 106"/>
                  <a:gd name="T48" fmla="*/ 2147483647 w 164"/>
                  <a:gd name="T49" fmla="*/ 2147483647 h 106"/>
                  <a:gd name="T50" fmla="*/ 2147483647 w 164"/>
                  <a:gd name="T51" fmla="*/ 2147483647 h 106"/>
                  <a:gd name="T52" fmla="*/ 2147483647 w 164"/>
                  <a:gd name="T53" fmla="*/ 2147483647 h 106"/>
                  <a:gd name="T54" fmla="*/ 2147483647 w 164"/>
                  <a:gd name="T55" fmla="*/ 2147483647 h 106"/>
                  <a:gd name="T56" fmla="*/ 2147483647 w 164"/>
                  <a:gd name="T57" fmla="*/ 2147483647 h 106"/>
                  <a:gd name="T58" fmla="*/ 2147483647 w 164"/>
                  <a:gd name="T59" fmla="*/ 2147483647 h 106"/>
                  <a:gd name="T60" fmla="*/ 2147483647 w 164"/>
                  <a:gd name="T61" fmla="*/ 2147483647 h 106"/>
                  <a:gd name="T62" fmla="*/ 2147483647 w 164"/>
                  <a:gd name="T63" fmla="*/ 2147483647 h 106"/>
                  <a:gd name="T64" fmla="*/ 2147483647 w 164"/>
                  <a:gd name="T65" fmla="*/ 2147483647 h 106"/>
                  <a:gd name="T66" fmla="*/ 2147483647 w 164"/>
                  <a:gd name="T67" fmla="*/ 2147483647 h 106"/>
                  <a:gd name="T68" fmla="*/ 2147483647 w 164"/>
                  <a:gd name="T69" fmla="*/ 2147483647 h 106"/>
                  <a:gd name="T70" fmla="*/ 2147483647 w 164"/>
                  <a:gd name="T71" fmla="*/ 2147483647 h 106"/>
                  <a:gd name="T72" fmla="*/ 2147483647 w 164"/>
                  <a:gd name="T73" fmla="*/ 2147483647 h 106"/>
                  <a:gd name="T74" fmla="*/ 2147483647 w 164"/>
                  <a:gd name="T75" fmla="*/ 2147483647 h 106"/>
                  <a:gd name="T76" fmla="*/ 2147483647 w 164"/>
                  <a:gd name="T77" fmla="*/ 2147483647 h 106"/>
                  <a:gd name="T78" fmla="*/ 2147483647 w 164"/>
                  <a:gd name="T79" fmla="*/ 2147483647 h 106"/>
                  <a:gd name="T80" fmla="*/ 2147483647 w 164"/>
                  <a:gd name="T81" fmla="*/ 2147483647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64"/>
                  <a:gd name="T124" fmla="*/ 0 h 106"/>
                  <a:gd name="T125" fmla="*/ 164 w 164"/>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64" h="106">
                    <a:moveTo>
                      <a:pt x="164" y="32"/>
                    </a:moveTo>
                    <a:lnTo>
                      <a:pt x="144" y="8"/>
                    </a:lnTo>
                    <a:lnTo>
                      <a:pt x="144" y="0"/>
                    </a:lnTo>
                    <a:lnTo>
                      <a:pt x="96" y="12"/>
                    </a:lnTo>
                    <a:lnTo>
                      <a:pt x="52" y="56"/>
                    </a:lnTo>
                    <a:lnTo>
                      <a:pt x="50" y="34"/>
                    </a:lnTo>
                    <a:lnTo>
                      <a:pt x="30" y="28"/>
                    </a:lnTo>
                    <a:lnTo>
                      <a:pt x="26" y="26"/>
                    </a:lnTo>
                    <a:lnTo>
                      <a:pt x="24" y="28"/>
                    </a:lnTo>
                    <a:lnTo>
                      <a:pt x="18" y="26"/>
                    </a:lnTo>
                    <a:lnTo>
                      <a:pt x="14" y="22"/>
                    </a:lnTo>
                    <a:lnTo>
                      <a:pt x="12" y="24"/>
                    </a:lnTo>
                    <a:lnTo>
                      <a:pt x="10" y="28"/>
                    </a:lnTo>
                    <a:lnTo>
                      <a:pt x="8" y="34"/>
                    </a:lnTo>
                    <a:lnTo>
                      <a:pt x="6" y="38"/>
                    </a:lnTo>
                    <a:lnTo>
                      <a:pt x="4" y="46"/>
                    </a:lnTo>
                    <a:lnTo>
                      <a:pt x="0" y="54"/>
                    </a:lnTo>
                    <a:lnTo>
                      <a:pt x="10" y="78"/>
                    </a:lnTo>
                    <a:lnTo>
                      <a:pt x="14" y="92"/>
                    </a:lnTo>
                    <a:lnTo>
                      <a:pt x="14" y="106"/>
                    </a:lnTo>
                    <a:lnTo>
                      <a:pt x="20" y="106"/>
                    </a:lnTo>
                    <a:lnTo>
                      <a:pt x="30" y="106"/>
                    </a:lnTo>
                    <a:lnTo>
                      <a:pt x="40" y="102"/>
                    </a:lnTo>
                    <a:lnTo>
                      <a:pt x="44" y="98"/>
                    </a:lnTo>
                    <a:lnTo>
                      <a:pt x="52" y="94"/>
                    </a:lnTo>
                    <a:lnTo>
                      <a:pt x="66" y="90"/>
                    </a:lnTo>
                    <a:lnTo>
                      <a:pt x="76" y="88"/>
                    </a:lnTo>
                    <a:lnTo>
                      <a:pt x="86" y="84"/>
                    </a:lnTo>
                    <a:lnTo>
                      <a:pt x="96" y="82"/>
                    </a:lnTo>
                    <a:lnTo>
                      <a:pt x="100" y="78"/>
                    </a:lnTo>
                    <a:lnTo>
                      <a:pt x="104" y="76"/>
                    </a:lnTo>
                    <a:lnTo>
                      <a:pt x="106" y="70"/>
                    </a:lnTo>
                    <a:lnTo>
                      <a:pt x="112" y="68"/>
                    </a:lnTo>
                    <a:lnTo>
                      <a:pt x="130" y="64"/>
                    </a:lnTo>
                    <a:lnTo>
                      <a:pt x="140" y="60"/>
                    </a:lnTo>
                    <a:lnTo>
                      <a:pt x="150" y="54"/>
                    </a:lnTo>
                    <a:lnTo>
                      <a:pt x="152" y="50"/>
                    </a:lnTo>
                    <a:lnTo>
                      <a:pt x="154" y="44"/>
                    </a:lnTo>
                    <a:lnTo>
                      <a:pt x="158" y="36"/>
                    </a:lnTo>
                    <a:lnTo>
                      <a:pt x="160" y="34"/>
                    </a:lnTo>
                    <a:lnTo>
                      <a:pt x="164" y="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8" name="Freeform 218"/>
              <p:cNvSpPr>
                <a:spLocks/>
              </p:cNvSpPr>
              <p:nvPr/>
            </p:nvSpPr>
            <p:spPr bwMode="auto">
              <a:xfrm>
                <a:off x="5679080" y="3696838"/>
                <a:ext cx="61115" cy="43805"/>
              </a:xfrm>
              <a:custGeom>
                <a:avLst/>
                <a:gdLst>
                  <a:gd name="T0" fmla="*/ 2147483647 w 42"/>
                  <a:gd name="T1" fmla="*/ 2147483647 h 28"/>
                  <a:gd name="T2" fmla="*/ 2147483647 w 42"/>
                  <a:gd name="T3" fmla="*/ 2147483647 h 28"/>
                  <a:gd name="T4" fmla="*/ 2147483647 w 42"/>
                  <a:gd name="T5" fmla="*/ 2147483647 h 28"/>
                  <a:gd name="T6" fmla="*/ 2147483647 w 42"/>
                  <a:gd name="T7" fmla="*/ 2147483647 h 28"/>
                  <a:gd name="T8" fmla="*/ 0 w 42"/>
                  <a:gd name="T9" fmla="*/ 2147483647 h 28"/>
                  <a:gd name="T10" fmla="*/ 2147483647 w 42"/>
                  <a:gd name="T11" fmla="*/ 2147483647 h 28"/>
                  <a:gd name="T12" fmla="*/ 2147483647 w 42"/>
                  <a:gd name="T13" fmla="*/ 2147483647 h 28"/>
                  <a:gd name="T14" fmla="*/ 2147483647 w 42"/>
                  <a:gd name="T15" fmla="*/ 0 h 28"/>
                  <a:gd name="T16" fmla="*/ 2147483647 w 42"/>
                  <a:gd name="T17" fmla="*/ 0 h 28"/>
                  <a:gd name="T18" fmla="*/ 2147483647 w 42"/>
                  <a:gd name="T19" fmla="*/ 0 h 28"/>
                  <a:gd name="T20" fmla="*/ 2147483647 w 42"/>
                  <a:gd name="T21" fmla="*/ 2147483647 h 28"/>
                  <a:gd name="T22" fmla="*/ 2147483647 w 42"/>
                  <a:gd name="T23" fmla="*/ 0 h 28"/>
                  <a:gd name="T24" fmla="*/ 2147483647 w 42"/>
                  <a:gd name="T25" fmla="*/ 2147483647 h 28"/>
                  <a:gd name="T26" fmla="*/ 2147483647 w 42"/>
                  <a:gd name="T27" fmla="*/ 2147483647 h 28"/>
                  <a:gd name="T28" fmla="*/ 2147483647 w 42"/>
                  <a:gd name="T29" fmla="*/ 2147483647 h 28"/>
                  <a:gd name="T30" fmla="*/ 2147483647 w 42"/>
                  <a:gd name="T31" fmla="*/ 2147483647 h 28"/>
                  <a:gd name="T32" fmla="*/ 2147483647 w 42"/>
                  <a:gd name="T33" fmla="*/ 2147483647 h 28"/>
                  <a:gd name="T34" fmla="*/ 2147483647 w 42"/>
                  <a:gd name="T35" fmla="*/ 2147483647 h 28"/>
                  <a:gd name="T36" fmla="*/ 2147483647 w 42"/>
                  <a:gd name="T37" fmla="*/ 2147483647 h 28"/>
                  <a:gd name="T38" fmla="*/ 2147483647 w 42"/>
                  <a:gd name="T39" fmla="*/ 2147483647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2"/>
                  <a:gd name="T61" fmla="*/ 0 h 28"/>
                  <a:gd name="T62" fmla="*/ 42 w 42"/>
                  <a:gd name="T63" fmla="*/ 28 h 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2" h="28">
                    <a:moveTo>
                      <a:pt x="42" y="28"/>
                    </a:moveTo>
                    <a:lnTo>
                      <a:pt x="24" y="28"/>
                    </a:lnTo>
                    <a:lnTo>
                      <a:pt x="20" y="24"/>
                    </a:lnTo>
                    <a:lnTo>
                      <a:pt x="16" y="22"/>
                    </a:lnTo>
                    <a:lnTo>
                      <a:pt x="0" y="18"/>
                    </a:lnTo>
                    <a:lnTo>
                      <a:pt x="4" y="10"/>
                    </a:lnTo>
                    <a:lnTo>
                      <a:pt x="8" y="4"/>
                    </a:lnTo>
                    <a:lnTo>
                      <a:pt x="12" y="0"/>
                    </a:lnTo>
                    <a:lnTo>
                      <a:pt x="18" y="0"/>
                    </a:lnTo>
                    <a:lnTo>
                      <a:pt x="22" y="0"/>
                    </a:lnTo>
                    <a:lnTo>
                      <a:pt x="26" y="2"/>
                    </a:lnTo>
                    <a:lnTo>
                      <a:pt x="28" y="0"/>
                    </a:lnTo>
                    <a:lnTo>
                      <a:pt x="30" y="2"/>
                    </a:lnTo>
                    <a:lnTo>
                      <a:pt x="24" y="4"/>
                    </a:lnTo>
                    <a:lnTo>
                      <a:pt x="26" y="10"/>
                    </a:lnTo>
                    <a:lnTo>
                      <a:pt x="28" y="14"/>
                    </a:lnTo>
                    <a:lnTo>
                      <a:pt x="38" y="20"/>
                    </a:lnTo>
                    <a:lnTo>
                      <a:pt x="40" y="24"/>
                    </a:lnTo>
                    <a:lnTo>
                      <a:pt x="42" y="26"/>
                    </a:lnTo>
                    <a:lnTo>
                      <a:pt x="42"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69" name="Freeform 219"/>
              <p:cNvSpPr>
                <a:spLocks/>
              </p:cNvSpPr>
              <p:nvPr/>
            </p:nvSpPr>
            <p:spPr bwMode="auto">
              <a:xfrm>
                <a:off x="5586831" y="3410111"/>
                <a:ext cx="485460" cy="418144"/>
              </a:xfrm>
              <a:custGeom>
                <a:avLst/>
                <a:gdLst>
                  <a:gd name="T0" fmla="*/ 2147483647 w 332"/>
                  <a:gd name="T1" fmla="*/ 2147483647 h 266"/>
                  <a:gd name="T2" fmla="*/ 2147483647 w 332"/>
                  <a:gd name="T3" fmla="*/ 2147483647 h 266"/>
                  <a:gd name="T4" fmla="*/ 2147483647 w 332"/>
                  <a:gd name="T5" fmla="*/ 2147483647 h 266"/>
                  <a:gd name="T6" fmla="*/ 2147483647 w 332"/>
                  <a:gd name="T7" fmla="*/ 2147483647 h 266"/>
                  <a:gd name="T8" fmla="*/ 2147483647 w 332"/>
                  <a:gd name="T9" fmla="*/ 2147483647 h 266"/>
                  <a:gd name="T10" fmla="*/ 2147483647 w 332"/>
                  <a:gd name="T11" fmla="*/ 2147483647 h 266"/>
                  <a:gd name="T12" fmla="*/ 2147483647 w 332"/>
                  <a:gd name="T13" fmla="*/ 2147483647 h 266"/>
                  <a:gd name="T14" fmla="*/ 2147483647 w 332"/>
                  <a:gd name="T15" fmla="*/ 2147483647 h 266"/>
                  <a:gd name="T16" fmla="*/ 2147483647 w 332"/>
                  <a:gd name="T17" fmla="*/ 2147483647 h 266"/>
                  <a:gd name="T18" fmla="*/ 2147483647 w 332"/>
                  <a:gd name="T19" fmla="*/ 2147483647 h 266"/>
                  <a:gd name="T20" fmla="*/ 2147483647 w 332"/>
                  <a:gd name="T21" fmla="*/ 2147483647 h 266"/>
                  <a:gd name="T22" fmla="*/ 2147483647 w 332"/>
                  <a:gd name="T23" fmla="*/ 2147483647 h 266"/>
                  <a:gd name="T24" fmla="*/ 2147483647 w 332"/>
                  <a:gd name="T25" fmla="*/ 2147483647 h 266"/>
                  <a:gd name="T26" fmla="*/ 2147483647 w 332"/>
                  <a:gd name="T27" fmla="*/ 2147483647 h 266"/>
                  <a:gd name="T28" fmla="*/ 2147483647 w 332"/>
                  <a:gd name="T29" fmla="*/ 2147483647 h 266"/>
                  <a:gd name="T30" fmla="*/ 2147483647 w 332"/>
                  <a:gd name="T31" fmla="*/ 2147483647 h 266"/>
                  <a:gd name="T32" fmla="*/ 2147483647 w 332"/>
                  <a:gd name="T33" fmla="*/ 2147483647 h 266"/>
                  <a:gd name="T34" fmla="*/ 2147483647 w 332"/>
                  <a:gd name="T35" fmla="*/ 2147483647 h 266"/>
                  <a:gd name="T36" fmla="*/ 2147483647 w 332"/>
                  <a:gd name="T37" fmla="*/ 2147483647 h 266"/>
                  <a:gd name="T38" fmla="*/ 2147483647 w 332"/>
                  <a:gd name="T39" fmla="*/ 2147483647 h 266"/>
                  <a:gd name="T40" fmla="*/ 2147483647 w 332"/>
                  <a:gd name="T41" fmla="*/ 2147483647 h 266"/>
                  <a:gd name="T42" fmla="*/ 2147483647 w 332"/>
                  <a:gd name="T43" fmla="*/ 2147483647 h 266"/>
                  <a:gd name="T44" fmla="*/ 2147483647 w 332"/>
                  <a:gd name="T45" fmla="*/ 2147483647 h 266"/>
                  <a:gd name="T46" fmla="*/ 2147483647 w 332"/>
                  <a:gd name="T47" fmla="*/ 2147483647 h 266"/>
                  <a:gd name="T48" fmla="*/ 2147483647 w 332"/>
                  <a:gd name="T49" fmla="*/ 2147483647 h 266"/>
                  <a:gd name="T50" fmla="*/ 2147483647 w 332"/>
                  <a:gd name="T51" fmla="*/ 2147483647 h 266"/>
                  <a:gd name="T52" fmla="*/ 2147483647 w 332"/>
                  <a:gd name="T53" fmla="*/ 2147483647 h 266"/>
                  <a:gd name="T54" fmla="*/ 2147483647 w 332"/>
                  <a:gd name="T55" fmla="*/ 2147483647 h 266"/>
                  <a:gd name="T56" fmla="*/ 2147483647 w 332"/>
                  <a:gd name="T57" fmla="*/ 2147483647 h 266"/>
                  <a:gd name="T58" fmla="*/ 2147483647 w 332"/>
                  <a:gd name="T59" fmla="*/ 2147483647 h 266"/>
                  <a:gd name="T60" fmla="*/ 2147483647 w 332"/>
                  <a:gd name="T61" fmla="*/ 2147483647 h 266"/>
                  <a:gd name="T62" fmla="*/ 2147483647 w 332"/>
                  <a:gd name="T63" fmla="*/ 2147483647 h 266"/>
                  <a:gd name="T64" fmla="*/ 2147483647 w 332"/>
                  <a:gd name="T65" fmla="*/ 0 h 266"/>
                  <a:gd name="T66" fmla="*/ 0 w 332"/>
                  <a:gd name="T67" fmla="*/ 2147483647 h 266"/>
                  <a:gd name="T68" fmla="*/ 2147483647 w 332"/>
                  <a:gd name="T69" fmla="*/ 2147483647 h 266"/>
                  <a:gd name="T70" fmla="*/ 2147483647 w 332"/>
                  <a:gd name="T71" fmla="*/ 2147483647 h 266"/>
                  <a:gd name="T72" fmla="*/ 2147483647 w 332"/>
                  <a:gd name="T73" fmla="*/ 2147483647 h 266"/>
                  <a:gd name="T74" fmla="*/ 2147483647 w 332"/>
                  <a:gd name="T75" fmla="*/ 2147483647 h 266"/>
                  <a:gd name="T76" fmla="*/ 2147483647 w 332"/>
                  <a:gd name="T77" fmla="*/ 2147483647 h 266"/>
                  <a:gd name="T78" fmla="*/ 2147483647 w 332"/>
                  <a:gd name="T79" fmla="*/ 2147483647 h 266"/>
                  <a:gd name="T80" fmla="*/ 2147483647 w 332"/>
                  <a:gd name="T81" fmla="*/ 2147483647 h 266"/>
                  <a:gd name="T82" fmla="*/ 2147483647 w 332"/>
                  <a:gd name="T83" fmla="*/ 2147483647 h 26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2"/>
                  <a:gd name="T127" fmla="*/ 0 h 266"/>
                  <a:gd name="T128" fmla="*/ 332 w 332"/>
                  <a:gd name="T129" fmla="*/ 266 h 26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2" h="266">
                    <a:moveTo>
                      <a:pt x="94" y="184"/>
                    </a:moveTo>
                    <a:lnTo>
                      <a:pt x="98" y="180"/>
                    </a:lnTo>
                    <a:lnTo>
                      <a:pt x="100" y="172"/>
                    </a:lnTo>
                    <a:lnTo>
                      <a:pt x="112" y="180"/>
                    </a:lnTo>
                    <a:lnTo>
                      <a:pt x="122" y="190"/>
                    </a:lnTo>
                    <a:lnTo>
                      <a:pt x="144" y="212"/>
                    </a:lnTo>
                    <a:lnTo>
                      <a:pt x="154" y="222"/>
                    </a:lnTo>
                    <a:lnTo>
                      <a:pt x="166" y="230"/>
                    </a:lnTo>
                    <a:lnTo>
                      <a:pt x="180" y="238"/>
                    </a:lnTo>
                    <a:lnTo>
                      <a:pt x="188" y="238"/>
                    </a:lnTo>
                    <a:lnTo>
                      <a:pt x="198" y="240"/>
                    </a:lnTo>
                    <a:lnTo>
                      <a:pt x="206" y="238"/>
                    </a:lnTo>
                    <a:lnTo>
                      <a:pt x="214" y="234"/>
                    </a:lnTo>
                    <a:lnTo>
                      <a:pt x="222" y="230"/>
                    </a:lnTo>
                    <a:lnTo>
                      <a:pt x="228" y="228"/>
                    </a:lnTo>
                    <a:lnTo>
                      <a:pt x="234" y="228"/>
                    </a:lnTo>
                    <a:lnTo>
                      <a:pt x="236" y="230"/>
                    </a:lnTo>
                    <a:lnTo>
                      <a:pt x="236" y="234"/>
                    </a:lnTo>
                    <a:lnTo>
                      <a:pt x="238" y="240"/>
                    </a:lnTo>
                    <a:lnTo>
                      <a:pt x="236" y="246"/>
                    </a:lnTo>
                    <a:lnTo>
                      <a:pt x="240" y="248"/>
                    </a:lnTo>
                    <a:lnTo>
                      <a:pt x="246" y="252"/>
                    </a:lnTo>
                    <a:lnTo>
                      <a:pt x="262" y="258"/>
                    </a:lnTo>
                    <a:lnTo>
                      <a:pt x="282" y="264"/>
                    </a:lnTo>
                    <a:lnTo>
                      <a:pt x="294" y="266"/>
                    </a:lnTo>
                    <a:lnTo>
                      <a:pt x="302" y="266"/>
                    </a:lnTo>
                    <a:lnTo>
                      <a:pt x="308" y="266"/>
                    </a:lnTo>
                    <a:lnTo>
                      <a:pt x="308" y="258"/>
                    </a:lnTo>
                    <a:lnTo>
                      <a:pt x="310" y="254"/>
                    </a:lnTo>
                    <a:lnTo>
                      <a:pt x="312" y="248"/>
                    </a:lnTo>
                    <a:lnTo>
                      <a:pt x="316" y="246"/>
                    </a:lnTo>
                    <a:lnTo>
                      <a:pt x="326" y="240"/>
                    </a:lnTo>
                    <a:lnTo>
                      <a:pt x="330" y="238"/>
                    </a:lnTo>
                    <a:lnTo>
                      <a:pt x="332" y="234"/>
                    </a:lnTo>
                    <a:lnTo>
                      <a:pt x="328" y="230"/>
                    </a:lnTo>
                    <a:lnTo>
                      <a:pt x="322" y="226"/>
                    </a:lnTo>
                    <a:lnTo>
                      <a:pt x="320" y="218"/>
                    </a:lnTo>
                    <a:lnTo>
                      <a:pt x="318" y="212"/>
                    </a:lnTo>
                    <a:lnTo>
                      <a:pt x="314" y="210"/>
                    </a:lnTo>
                    <a:lnTo>
                      <a:pt x="310" y="210"/>
                    </a:lnTo>
                    <a:lnTo>
                      <a:pt x="304" y="204"/>
                    </a:lnTo>
                    <a:lnTo>
                      <a:pt x="298" y="196"/>
                    </a:lnTo>
                    <a:lnTo>
                      <a:pt x="292" y="192"/>
                    </a:lnTo>
                    <a:lnTo>
                      <a:pt x="286" y="190"/>
                    </a:lnTo>
                    <a:lnTo>
                      <a:pt x="282" y="186"/>
                    </a:lnTo>
                    <a:lnTo>
                      <a:pt x="282" y="182"/>
                    </a:lnTo>
                    <a:lnTo>
                      <a:pt x="284" y="178"/>
                    </a:lnTo>
                    <a:lnTo>
                      <a:pt x="288" y="172"/>
                    </a:lnTo>
                    <a:lnTo>
                      <a:pt x="294" y="164"/>
                    </a:lnTo>
                    <a:lnTo>
                      <a:pt x="296" y="162"/>
                    </a:lnTo>
                    <a:lnTo>
                      <a:pt x="296" y="158"/>
                    </a:lnTo>
                    <a:lnTo>
                      <a:pt x="288" y="156"/>
                    </a:lnTo>
                    <a:lnTo>
                      <a:pt x="282" y="152"/>
                    </a:lnTo>
                    <a:lnTo>
                      <a:pt x="280" y="148"/>
                    </a:lnTo>
                    <a:lnTo>
                      <a:pt x="278" y="142"/>
                    </a:lnTo>
                    <a:lnTo>
                      <a:pt x="274" y="130"/>
                    </a:lnTo>
                    <a:lnTo>
                      <a:pt x="270" y="118"/>
                    </a:lnTo>
                    <a:lnTo>
                      <a:pt x="270" y="110"/>
                    </a:lnTo>
                    <a:lnTo>
                      <a:pt x="270" y="104"/>
                    </a:lnTo>
                    <a:lnTo>
                      <a:pt x="272" y="94"/>
                    </a:lnTo>
                    <a:lnTo>
                      <a:pt x="274" y="84"/>
                    </a:lnTo>
                    <a:lnTo>
                      <a:pt x="274" y="76"/>
                    </a:lnTo>
                    <a:lnTo>
                      <a:pt x="274" y="72"/>
                    </a:lnTo>
                    <a:lnTo>
                      <a:pt x="272" y="68"/>
                    </a:lnTo>
                    <a:lnTo>
                      <a:pt x="268" y="64"/>
                    </a:lnTo>
                    <a:lnTo>
                      <a:pt x="264" y="62"/>
                    </a:lnTo>
                    <a:lnTo>
                      <a:pt x="256" y="60"/>
                    </a:lnTo>
                    <a:lnTo>
                      <a:pt x="250" y="56"/>
                    </a:lnTo>
                    <a:lnTo>
                      <a:pt x="226" y="40"/>
                    </a:lnTo>
                    <a:lnTo>
                      <a:pt x="210" y="32"/>
                    </a:lnTo>
                    <a:lnTo>
                      <a:pt x="200" y="28"/>
                    </a:lnTo>
                    <a:lnTo>
                      <a:pt x="194" y="28"/>
                    </a:lnTo>
                    <a:lnTo>
                      <a:pt x="184" y="30"/>
                    </a:lnTo>
                    <a:lnTo>
                      <a:pt x="174" y="32"/>
                    </a:lnTo>
                    <a:lnTo>
                      <a:pt x="162" y="42"/>
                    </a:lnTo>
                    <a:lnTo>
                      <a:pt x="156" y="46"/>
                    </a:lnTo>
                    <a:lnTo>
                      <a:pt x="148" y="50"/>
                    </a:lnTo>
                    <a:lnTo>
                      <a:pt x="140" y="54"/>
                    </a:lnTo>
                    <a:lnTo>
                      <a:pt x="126" y="54"/>
                    </a:lnTo>
                    <a:lnTo>
                      <a:pt x="112" y="52"/>
                    </a:lnTo>
                    <a:lnTo>
                      <a:pt x="94" y="46"/>
                    </a:lnTo>
                    <a:lnTo>
                      <a:pt x="88" y="40"/>
                    </a:lnTo>
                    <a:lnTo>
                      <a:pt x="82" y="34"/>
                    </a:lnTo>
                    <a:lnTo>
                      <a:pt x="78" y="30"/>
                    </a:lnTo>
                    <a:lnTo>
                      <a:pt x="76" y="26"/>
                    </a:lnTo>
                    <a:lnTo>
                      <a:pt x="68" y="22"/>
                    </a:lnTo>
                    <a:lnTo>
                      <a:pt x="64" y="18"/>
                    </a:lnTo>
                    <a:lnTo>
                      <a:pt x="64" y="12"/>
                    </a:lnTo>
                    <a:lnTo>
                      <a:pt x="62" y="4"/>
                    </a:lnTo>
                    <a:lnTo>
                      <a:pt x="54" y="4"/>
                    </a:lnTo>
                    <a:lnTo>
                      <a:pt x="44" y="14"/>
                    </a:lnTo>
                    <a:lnTo>
                      <a:pt x="36" y="20"/>
                    </a:lnTo>
                    <a:lnTo>
                      <a:pt x="32" y="20"/>
                    </a:lnTo>
                    <a:lnTo>
                      <a:pt x="28" y="22"/>
                    </a:lnTo>
                    <a:lnTo>
                      <a:pt x="24" y="22"/>
                    </a:lnTo>
                    <a:lnTo>
                      <a:pt x="18" y="18"/>
                    </a:lnTo>
                    <a:lnTo>
                      <a:pt x="14" y="12"/>
                    </a:lnTo>
                    <a:lnTo>
                      <a:pt x="8" y="4"/>
                    </a:lnTo>
                    <a:lnTo>
                      <a:pt x="4" y="0"/>
                    </a:lnTo>
                    <a:lnTo>
                      <a:pt x="4" y="4"/>
                    </a:lnTo>
                    <a:lnTo>
                      <a:pt x="2" y="12"/>
                    </a:lnTo>
                    <a:lnTo>
                      <a:pt x="0" y="12"/>
                    </a:lnTo>
                    <a:lnTo>
                      <a:pt x="2" y="22"/>
                    </a:lnTo>
                    <a:lnTo>
                      <a:pt x="4" y="30"/>
                    </a:lnTo>
                    <a:lnTo>
                      <a:pt x="6" y="40"/>
                    </a:lnTo>
                    <a:lnTo>
                      <a:pt x="8" y="52"/>
                    </a:lnTo>
                    <a:lnTo>
                      <a:pt x="14" y="52"/>
                    </a:lnTo>
                    <a:lnTo>
                      <a:pt x="18" y="62"/>
                    </a:lnTo>
                    <a:lnTo>
                      <a:pt x="26" y="70"/>
                    </a:lnTo>
                    <a:lnTo>
                      <a:pt x="36" y="74"/>
                    </a:lnTo>
                    <a:lnTo>
                      <a:pt x="46" y="78"/>
                    </a:lnTo>
                    <a:lnTo>
                      <a:pt x="40" y="90"/>
                    </a:lnTo>
                    <a:lnTo>
                      <a:pt x="38" y="98"/>
                    </a:lnTo>
                    <a:lnTo>
                      <a:pt x="36" y="106"/>
                    </a:lnTo>
                    <a:lnTo>
                      <a:pt x="38" y="112"/>
                    </a:lnTo>
                    <a:lnTo>
                      <a:pt x="40" y="118"/>
                    </a:lnTo>
                    <a:lnTo>
                      <a:pt x="46" y="124"/>
                    </a:lnTo>
                    <a:lnTo>
                      <a:pt x="50" y="128"/>
                    </a:lnTo>
                    <a:lnTo>
                      <a:pt x="62" y="136"/>
                    </a:lnTo>
                    <a:lnTo>
                      <a:pt x="70" y="142"/>
                    </a:lnTo>
                    <a:lnTo>
                      <a:pt x="74" y="146"/>
                    </a:lnTo>
                    <a:lnTo>
                      <a:pt x="74" y="152"/>
                    </a:lnTo>
                    <a:lnTo>
                      <a:pt x="76" y="162"/>
                    </a:lnTo>
                    <a:lnTo>
                      <a:pt x="80" y="166"/>
                    </a:lnTo>
                    <a:lnTo>
                      <a:pt x="86" y="172"/>
                    </a:lnTo>
                    <a:lnTo>
                      <a:pt x="90" y="176"/>
                    </a:lnTo>
                    <a:lnTo>
                      <a:pt x="92" y="182"/>
                    </a:lnTo>
                    <a:lnTo>
                      <a:pt x="94" y="18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0" name="Freeform 220"/>
              <p:cNvSpPr>
                <a:spLocks/>
              </p:cNvSpPr>
              <p:nvPr/>
            </p:nvSpPr>
            <p:spPr bwMode="auto">
              <a:xfrm>
                <a:off x="5416170" y="3605245"/>
                <a:ext cx="89943" cy="124780"/>
              </a:xfrm>
              <a:custGeom>
                <a:avLst/>
                <a:gdLst>
                  <a:gd name="T0" fmla="*/ 0 w 62"/>
                  <a:gd name="T1" fmla="*/ 2147483647 h 78"/>
                  <a:gd name="T2" fmla="*/ 2147483647 w 62"/>
                  <a:gd name="T3" fmla="*/ 2147483647 h 78"/>
                  <a:gd name="T4" fmla="*/ 2147483647 w 62"/>
                  <a:gd name="T5" fmla="*/ 2147483647 h 78"/>
                  <a:gd name="T6" fmla="*/ 2147483647 w 62"/>
                  <a:gd name="T7" fmla="*/ 2147483647 h 78"/>
                  <a:gd name="T8" fmla="*/ 2147483647 w 62"/>
                  <a:gd name="T9" fmla="*/ 2147483647 h 78"/>
                  <a:gd name="T10" fmla="*/ 2147483647 w 62"/>
                  <a:gd name="T11" fmla="*/ 2147483647 h 78"/>
                  <a:gd name="T12" fmla="*/ 2147483647 w 62"/>
                  <a:gd name="T13" fmla="*/ 2147483647 h 78"/>
                  <a:gd name="T14" fmla="*/ 2147483647 w 62"/>
                  <a:gd name="T15" fmla="*/ 2147483647 h 78"/>
                  <a:gd name="T16" fmla="*/ 2147483647 w 62"/>
                  <a:gd name="T17" fmla="*/ 2147483647 h 78"/>
                  <a:gd name="T18" fmla="*/ 2147483647 w 62"/>
                  <a:gd name="T19" fmla="*/ 2147483647 h 78"/>
                  <a:gd name="T20" fmla="*/ 2147483647 w 62"/>
                  <a:gd name="T21" fmla="*/ 0 h 78"/>
                  <a:gd name="T22" fmla="*/ 2147483647 w 62"/>
                  <a:gd name="T23" fmla="*/ 2147483647 h 78"/>
                  <a:gd name="T24" fmla="*/ 2147483647 w 62"/>
                  <a:gd name="T25" fmla="*/ 2147483647 h 78"/>
                  <a:gd name="T26" fmla="*/ 2147483647 w 62"/>
                  <a:gd name="T27" fmla="*/ 2147483647 h 78"/>
                  <a:gd name="T28" fmla="*/ 2147483647 w 62"/>
                  <a:gd name="T29" fmla="*/ 2147483647 h 78"/>
                  <a:gd name="T30" fmla="*/ 2147483647 w 62"/>
                  <a:gd name="T31" fmla="*/ 2147483647 h 78"/>
                  <a:gd name="T32" fmla="*/ 2147483647 w 62"/>
                  <a:gd name="T33" fmla="*/ 2147483647 h 78"/>
                  <a:gd name="T34" fmla="*/ 2147483647 w 62"/>
                  <a:gd name="T35" fmla="*/ 2147483647 h 78"/>
                  <a:gd name="T36" fmla="*/ 2147483647 w 62"/>
                  <a:gd name="T37" fmla="*/ 2147483647 h 78"/>
                  <a:gd name="T38" fmla="*/ 0 w 62"/>
                  <a:gd name="T39" fmla="*/ 2147483647 h 78"/>
                  <a:gd name="T40" fmla="*/ 0 w 62"/>
                  <a:gd name="T41" fmla="*/ 2147483647 h 78"/>
                  <a:gd name="T42" fmla="*/ 0 w 62"/>
                  <a:gd name="T43" fmla="*/ 2147483647 h 7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2"/>
                  <a:gd name="T67" fmla="*/ 0 h 78"/>
                  <a:gd name="T68" fmla="*/ 62 w 62"/>
                  <a:gd name="T69" fmla="*/ 78 h 7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2" h="78">
                    <a:moveTo>
                      <a:pt x="0" y="76"/>
                    </a:moveTo>
                    <a:lnTo>
                      <a:pt x="16" y="78"/>
                    </a:lnTo>
                    <a:lnTo>
                      <a:pt x="20" y="74"/>
                    </a:lnTo>
                    <a:lnTo>
                      <a:pt x="24" y="68"/>
                    </a:lnTo>
                    <a:lnTo>
                      <a:pt x="30" y="64"/>
                    </a:lnTo>
                    <a:lnTo>
                      <a:pt x="34" y="64"/>
                    </a:lnTo>
                    <a:lnTo>
                      <a:pt x="38" y="58"/>
                    </a:lnTo>
                    <a:lnTo>
                      <a:pt x="44" y="58"/>
                    </a:lnTo>
                    <a:lnTo>
                      <a:pt x="32" y="32"/>
                    </a:lnTo>
                    <a:lnTo>
                      <a:pt x="62" y="22"/>
                    </a:lnTo>
                    <a:lnTo>
                      <a:pt x="54" y="0"/>
                    </a:lnTo>
                    <a:lnTo>
                      <a:pt x="24" y="16"/>
                    </a:lnTo>
                    <a:lnTo>
                      <a:pt x="22" y="16"/>
                    </a:lnTo>
                    <a:lnTo>
                      <a:pt x="18" y="16"/>
                    </a:lnTo>
                    <a:lnTo>
                      <a:pt x="14" y="12"/>
                    </a:lnTo>
                    <a:lnTo>
                      <a:pt x="4" y="10"/>
                    </a:lnTo>
                    <a:lnTo>
                      <a:pt x="4" y="12"/>
                    </a:lnTo>
                    <a:lnTo>
                      <a:pt x="4" y="32"/>
                    </a:lnTo>
                    <a:lnTo>
                      <a:pt x="6" y="32"/>
                    </a:lnTo>
                    <a:lnTo>
                      <a:pt x="0" y="68"/>
                    </a:lnTo>
                    <a:lnTo>
                      <a:pt x="0" y="72"/>
                    </a:lnTo>
                    <a:lnTo>
                      <a:pt x="0" y="7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1" name="Freeform 221"/>
              <p:cNvSpPr>
                <a:spLocks/>
              </p:cNvSpPr>
              <p:nvPr/>
            </p:nvSpPr>
            <p:spPr bwMode="auto">
              <a:xfrm>
                <a:off x="5413864" y="3564094"/>
                <a:ext cx="25369" cy="47788"/>
              </a:xfrm>
              <a:custGeom>
                <a:avLst/>
                <a:gdLst>
                  <a:gd name="T0" fmla="*/ 0 w 18"/>
                  <a:gd name="T1" fmla="*/ 2147483647 h 30"/>
                  <a:gd name="T2" fmla="*/ 2147483647 w 18"/>
                  <a:gd name="T3" fmla="*/ 0 h 30"/>
                  <a:gd name="T4" fmla="*/ 2147483647 w 18"/>
                  <a:gd name="T5" fmla="*/ 2147483647 h 30"/>
                  <a:gd name="T6" fmla="*/ 2147483647 w 18"/>
                  <a:gd name="T7" fmla="*/ 2147483647 h 30"/>
                  <a:gd name="T8" fmla="*/ 2147483647 w 18"/>
                  <a:gd name="T9" fmla="*/ 2147483647 h 30"/>
                  <a:gd name="T10" fmla="*/ 2147483647 w 18"/>
                  <a:gd name="T11" fmla="*/ 2147483647 h 30"/>
                  <a:gd name="T12" fmla="*/ 2147483647 w 18"/>
                  <a:gd name="T13" fmla="*/ 2147483647 h 30"/>
                  <a:gd name="T14" fmla="*/ 2147483647 w 18"/>
                  <a:gd name="T15" fmla="*/ 2147483647 h 30"/>
                  <a:gd name="T16" fmla="*/ 2147483647 w 18"/>
                  <a:gd name="T17" fmla="*/ 2147483647 h 30"/>
                  <a:gd name="T18" fmla="*/ 2147483647 w 18"/>
                  <a:gd name="T19" fmla="*/ 2147483647 h 30"/>
                  <a:gd name="T20" fmla="*/ 0 w 18"/>
                  <a:gd name="T21" fmla="*/ 2147483647 h 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30"/>
                  <a:gd name="T35" fmla="*/ 18 w 18"/>
                  <a:gd name="T36" fmla="*/ 30 h 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30">
                    <a:moveTo>
                      <a:pt x="0" y="30"/>
                    </a:moveTo>
                    <a:lnTo>
                      <a:pt x="8" y="0"/>
                    </a:lnTo>
                    <a:lnTo>
                      <a:pt x="18" y="4"/>
                    </a:lnTo>
                    <a:lnTo>
                      <a:pt x="16" y="12"/>
                    </a:lnTo>
                    <a:lnTo>
                      <a:pt x="12" y="14"/>
                    </a:lnTo>
                    <a:lnTo>
                      <a:pt x="8" y="14"/>
                    </a:lnTo>
                    <a:lnTo>
                      <a:pt x="10" y="18"/>
                    </a:lnTo>
                    <a:lnTo>
                      <a:pt x="12" y="20"/>
                    </a:lnTo>
                    <a:lnTo>
                      <a:pt x="10" y="26"/>
                    </a:lnTo>
                    <a:lnTo>
                      <a:pt x="6" y="30"/>
                    </a:lnTo>
                    <a:lnTo>
                      <a:pt x="0" y="3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2" name="Freeform 222"/>
              <p:cNvSpPr>
                <a:spLocks/>
              </p:cNvSpPr>
              <p:nvPr/>
            </p:nvSpPr>
            <p:spPr bwMode="auto">
              <a:xfrm>
                <a:off x="5411558" y="3625157"/>
                <a:ext cx="13837" cy="31859"/>
              </a:xfrm>
              <a:custGeom>
                <a:avLst/>
                <a:gdLst>
                  <a:gd name="T0" fmla="*/ 2147483647 w 10"/>
                  <a:gd name="T1" fmla="*/ 2147483647 h 20"/>
                  <a:gd name="T2" fmla="*/ 2147483647 w 10"/>
                  <a:gd name="T3" fmla="*/ 0 h 20"/>
                  <a:gd name="T4" fmla="*/ 2147483647 w 10"/>
                  <a:gd name="T5" fmla="*/ 0 h 20"/>
                  <a:gd name="T6" fmla="*/ 0 w 10"/>
                  <a:gd name="T7" fmla="*/ 2147483647 h 20"/>
                  <a:gd name="T8" fmla="*/ 2147483647 w 10"/>
                  <a:gd name="T9" fmla="*/ 2147483647 h 20"/>
                  <a:gd name="T10" fmla="*/ 2147483647 w 10"/>
                  <a:gd name="T11" fmla="*/ 2147483647 h 20"/>
                  <a:gd name="T12" fmla="*/ 0 60000 65536"/>
                  <a:gd name="T13" fmla="*/ 0 60000 65536"/>
                  <a:gd name="T14" fmla="*/ 0 60000 65536"/>
                  <a:gd name="T15" fmla="*/ 0 60000 65536"/>
                  <a:gd name="T16" fmla="*/ 0 60000 65536"/>
                  <a:gd name="T17" fmla="*/ 0 60000 65536"/>
                  <a:gd name="T18" fmla="*/ 0 w 10"/>
                  <a:gd name="T19" fmla="*/ 0 h 20"/>
                  <a:gd name="T20" fmla="*/ 10 w 10"/>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0" h="20">
                    <a:moveTo>
                      <a:pt x="8" y="20"/>
                    </a:moveTo>
                    <a:lnTo>
                      <a:pt x="8" y="0"/>
                    </a:lnTo>
                    <a:lnTo>
                      <a:pt x="4" y="0"/>
                    </a:lnTo>
                    <a:lnTo>
                      <a:pt x="0" y="20"/>
                    </a:lnTo>
                    <a:lnTo>
                      <a:pt x="10" y="20"/>
                    </a:lnTo>
                    <a:lnTo>
                      <a:pt x="8"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3" name="Freeform 224"/>
              <p:cNvSpPr>
                <a:spLocks/>
              </p:cNvSpPr>
              <p:nvPr/>
            </p:nvSpPr>
            <p:spPr bwMode="auto">
              <a:xfrm>
                <a:off x="5448458" y="2604352"/>
                <a:ext cx="39206" cy="23894"/>
              </a:xfrm>
              <a:custGeom>
                <a:avLst/>
                <a:gdLst>
                  <a:gd name="T0" fmla="*/ 2147483647 w 26"/>
                  <a:gd name="T1" fmla="*/ 2147483647 h 16"/>
                  <a:gd name="T2" fmla="*/ 2147483647 w 26"/>
                  <a:gd name="T3" fmla="*/ 2147483647 h 16"/>
                  <a:gd name="T4" fmla="*/ 2147483647 w 26"/>
                  <a:gd name="T5" fmla="*/ 2147483647 h 16"/>
                  <a:gd name="T6" fmla="*/ 2147483647 w 26"/>
                  <a:gd name="T7" fmla="*/ 2147483647 h 16"/>
                  <a:gd name="T8" fmla="*/ 2147483647 w 26"/>
                  <a:gd name="T9" fmla="*/ 2147483647 h 16"/>
                  <a:gd name="T10" fmla="*/ 2147483647 w 26"/>
                  <a:gd name="T11" fmla="*/ 2147483647 h 16"/>
                  <a:gd name="T12" fmla="*/ 0 w 26"/>
                  <a:gd name="T13" fmla="*/ 2147483647 h 16"/>
                  <a:gd name="T14" fmla="*/ 2147483647 w 26"/>
                  <a:gd name="T15" fmla="*/ 0 h 16"/>
                  <a:gd name="T16" fmla="*/ 2147483647 w 26"/>
                  <a:gd name="T17" fmla="*/ 2147483647 h 16"/>
                  <a:gd name="T18" fmla="*/ 2147483647 w 26"/>
                  <a:gd name="T19" fmla="*/ 2147483647 h 16"/>
                  <a:gd name="T20" fmla="*/ 2147483647 w 26"/>
                  <a:gd name="T21" fmla="*/ 2147483647 h 16"/>
                  <a:gd name="T22" fmla="*/ 2147483647 w 26"/>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
                  <a:gd name="T37" fmla="*/ 0 h 16"/>
                  <a:gd name="T38" fmla="*/ 26 w 26"/>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 h="16">
                    <a:moveTo>
                      <a:pt x="26" y="10"/>
                    </a:moveTo>
                    <a:lnTo>
                      <a:pt x="20" y="14"/>
                    </a:lnTo>
                    <a:lnTo>
                      <a:pt x="14" y="16"/>
                    </a:lnTo>
                    <a:lnTo>
                      <a:pt x="8" y="16"/>
                    </a:lnTo>
                    <a:lnTo>
                      <a:pt x="4" y="12"/>
                    </a:lnTo>
                    <a:lnTo>
                      <a:pt x="2" y="8"/>
                    </a:lnTo>
                    <a:lnTo>
                      <a:pt x="0" y="2"/>
                    </a:lnTo>
                    <a:lnTo>
                      <a:pt x="8" y="0"/>
                    </a:lnTo>
                    <a:lnTo>
                      <a:pt x="12" y="2"/>
                    </a:lnTo>
                    <a:lnTo>
                      <a:pt x="16" y="2"/>
                    </a:lnTo>
                    <a:lnTo>
                      <a:pt x="20" y="4"/>
                    </a:lnTo>
                    <a:lnTo>
                      <a:pt x="26"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4" name="Freeform 225"/>
              <p:cNvSpPr>
                <a:spLocks/>
              </p:cNvSpPr>
              <p:nvPr/>
            </p:nvSpPr>
            <p:spPr bwMode="auto">
              <a:xfrm>
                <a:off x="5478438" y="2433112"/>
                <a:ext cx="213325" cy="147346"/>
              </a:xfrm>
              <a:custGeom>
                <a:avLst/>
                <a:gdLst>
                  <a:gd name="T0" fmla="*/ 2147483647 w 146"/>
                  <a:gd name="T1" fmla="*/ 2147483647 h 94"/>
                  <a:gd name="T2" fmla="*/ 2147483647 w 146"/>
                  <a:gd name="T3" fmla="*/ 2147483647 h 94"/>
                  <a:gd name="T4" fmla="*/ 2147483647 w 146"/>
                  <a:gd name="T5" fmla="*/ 2147483647 h 94"/>
                  <a:gd name="T6" fmla="*/ 2147483647 w 146"/>
                  <a:gd name="T7" fmla="*/ 2147483647 h 94"/>
                  <a:gd name="T8" fmla="*/ 2147483647 w 146"/>
                  <a:gd name="T9" fmla="*/ 2147483647 h 94"/>
                  <a:gd name="T10" fmla="*/ 2147483647 w 146"/>
                  <a:gd name="T11" fmla="*/ 2147483647 h 94"/>
                  <a:gd name="T12" fmla="*/ 2147483647 w 146"/>
                  <a:gd name="T13" fmla="*/ 2147483647 h 94"/>
                  <a:gd name="T14" fmla="*/ 0 w 146"/>
                  <a:gd name="T15" fmla="*/ 2147483647 h 94"/>
                  <a:gd name="T16" fmla="*/ 0 w 146"/>
                  <a:gd name="T17" fmla="*/ 2147483647 h 94"/>
                  <a:gd name="T18" fmla="*/ 2147483647 w 146"/>
                  <a:gd name="T19" fmla="*/ 2147483647 h 94"/>
                  <a:gd name="T20" fmla="*/ 2147483647 w 146"/>
                  <a:gd name="T21" fmla="*/ 2147483647 h 94"/>
                  <a:gd name="T22" fmla="*/ 2147483647 w 146"/>
                  <a:gd name="T23" fmla="*/ 2147483647 h 94"/>
                  <a:gd name="T24" fmla="*/ 2147483647 w 146"/>
                  <a:gd name="T25" fmla="*/ 2147483647 h 94"/>
                  <a:gd name="T26" fmla="*/ 2147483647 w 146"/>
                  <a:gd name="T27" fmla="*/ 2147483647 h 94"/>
                  <a:gd name="T28" fmla="*/ 2147483647 w 146"/>
                  <a:gd name="T29" fmla="*/ 2147483647 h 94"/>
                  <a:gd name="T30" fmla="*/ 2147483647 w 146"/>
                  <a:gd name="T31" fmla="*/ 2147483647 h 94"/>
                  <a:gd name="T32" fmla="*/ 2147483647 w 146"/>
                  <a:gd name="T33" fmla="*/ 2147483647 h 94"/>
                  <a:gd name="T34" fmla="*/ 2147483647 w 146"/>
                  <a:gd name="T35" fmla="*/ 2147483647 h 94"/>
                  <a:gd name="T36" fmla="*/ 2147483647 w 146"/>
                  <a:gd name="T37" fmla="*/ 2147483647 h 94"/>
                  <a:gd name="T38" fmla="*/ 2147483647 w 146"/>
                  <a:gd name="T39" fmla="*/ 2147483647 h 94"/>
                  <a:gd name="T40" fmla="*/ 2147483647 w 146"/>
                  <a:gd name="T41" fmla="*/ 2147483647 h 94"/>
                  <a:gd name="T42" fmla="*/ 2147483647 w 146"/>
                  <a:gd name="T43" fmla="*/ 2147483647 h 94"/>
                  <a:gd name="T44" fmla="*/ 2147483647 w 146"/>
                  <a:gd name="T45" fmla="*/ 2147483647 h 94"/>
                  <a:gd name="T46" fmla="*/ 2147483647 w 146"/>
                  <a:gd name="T47" fmla="*/ 0 h 94"/>
                  <a:gd name="T48" fmla="*/ 2147483647 w 146"/>
                  <a:gd name="T49" fmla="*/ 0 h 94"/>
                  <a:gd name="T50" fmla="*/ 2147483647 w 146"/>
                  <a:gd name="T51" fmla="*/ 0 h 94"/>
                  <a:gd name="T52" fmla="*/ 2147483647 w 146"/>
                  <a:gd name="T53" fmla="*/ 2147483647 h 94"/>
                  <a:gd name="T54" fmla="*/ 2147483647 w 146"/>
                  <a:gd name="T55" fmla="*/ 2147483647 h 94"/>
                  <a:gd name="T56" fmla="*/ 2147483647 w 146"/>
                  <a:gd name="T57" fmla="*/ 2147483647 h 94"/>
                  <a:gd name="T58" fmla="*/ 2147483647 w 146"/>
                  <a:gd name="T59" fmla="*/ 2147483647 h 94"/>
                  <a:gd name="T60" fmla="*/ 2147483647 w 146"/>
                  <a:gd name="T61" fmla="*/ 2147483647 h 94"/>
                  <a:gd name="T62" fmla="*/ 2147483647 w 146"/>
                  <a:gd name="T63" fmla="*/ 2147483647 h 94"/>
                  <a:gd name="T64" fmla="*/ 2147483647 w 146"/>
                  <a:gd name="T65" fmla="*/ 2147483647 h 94"/>
                  <a:gd name="T66" fmla="*/ 2147483647 w 146"/>
                  <a:gd name="T67" fmla="*/ 2147483647 h 94"/>
                  <a:gd name="T68" fmla="*/ 2147483647 w 146"/>
                  <a:gd name="T69" fmla="*/ 2147483647 h 94"/>
                  <a:gd name="T70" fmla="*/ 2147483647 w 146"/>
                  <a:gd name="T71" fmla="*/ 2147483647 h 94"/>
                  <a:gd name="T72" fmla="*/ 2147483647 w 146"/>
                  <a:gd name="T73" fmla="*/ 2147483647 h 94"/>
                  <a:gd name="T74" fmla="*/ 2147483647 w 146"/>
                  <a:gd name="T75" fmla="*/ 2147483647 h 94"/>
                  <a:gd name="T76" fmla="*/ 2147483647 w 146"/>
                  <a:gd name="T77" fmla="*/ 2147483647 h 94"/>
                  <a:gd name="T78" fmla="*/ 2147483647 w 146"/>
                  <a:gd name="T79" fmla="*/ 2147483647 h 94"/>
                  <a:gd name="T80" fmla="*/ 2147483647 w 146"/>
                  <a:gd name="T81" fmla="*/ 2147483647 h 94"/>
                  <a:gd name="T82" fmla="*/ 2147483647 w 146"/>
                  <a:gd name="T83" fmla="*/ 2147483647 h 94"/>
                  <a:gd name="T84" fmla="*/ 2147483647 w 146"/>
                  <a:gd name="T85" fmla="*/ 2147483647 h 94"/>
                  <a:gd name="T86" fmla="*/ 2147483647 w 146"/>
                  <a:gd name="T87" fmla="*/ 2147483647 h 94"/>
                  <a:gd name="T88" fmla="*/ 2147483647 w 146"/>
                  <a:gd name="T89" fmla="*/ 2147483647 h 94"/>
                  <a:gd name="T90" fmla="*/ 2147483647 w 146"/>
                  <a:gd name="T91" fmla="*/ 2147483647 h 94"/>
                  <a:gd name="T92" fmla="*/ 2147483647 w 146"/>
                  <a:gd name="T93" fmla="*/ 2147483647 h 94"/>
                  <a:gd name="T94" fmla="*/ 2147483647 w 146"/>
                  <a:gd name="T95" fmla="*/ 2147483647 h 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6"/>
                  <a:gd name="T145" fmla="*/ 0 h 94"/>
                  <a:gd name="T146" fmla="*/ 146 w 146"/>
                  <a:gd name="T147" fmla="*/ 94 h 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6" h="94">
                    <a:moveTo>
                      <a:pt x="38" y="94"/>
                    </a:moveTo>
                    <a:lnTo>
                      <a:pt x="34" y="92"/>
                    </a:lnTo>
                    <a:lnTo>
                      <a:pt x="30" y="86"/>
                    </a:lnTo>
                    <a:lnTo>
                      <a:pt x="24" y="76"/>
                    </a:lnTo>
                    <a:lnTo>
                      <a:pt x="16" y="76"/>
                    </a:lnTo>
                    <a:lnTo>
                      <a:pt x="8" y="76"/>
                    </a:lnTo>
                    <a:lnTo>
                      <a:pt x="4" y="74"/>
                    </a:lnTo>
                    <a:lnTo>
                      <a:pt x="0" y="72"/>
                    </a:lnTo>
                    <a:lnTo>
                      <a:pt x="0" y="70"/>
                    </a:lnTo>
                    <a:lnTo>
                      <a:pt x="4" y="68"/>
                    </a:lnTo>
                    <a:lnTo>
                      <a:pt x="6" y="66"/>
                    </a:lnTo>
                    <a:lnTo>
                      <a:pt x="10" y="60"/>
                    </a:lnTo>
                    <a:lnTo>
                      <a:pt x="12" y="54"/>
                    </a:lnTo>
                    <a:lnTo>
                      <a:pt x="16" y="54"/>
                    </a:lnTo>
                    <a:lnTo>
                      <a:pt x="22" y="52"/>
                    </a:lnTo>
                    <a:lnTo>
                      <a:pt x="24" y="42"/>
                    </a:lnTo>
                    <a:lnTo>
                      <a:pt x="26" y="34"/>
                    </a:lnTo>
                    <a:lnTo>
                      <a:pt x="30" y="28"/>
                    </a:lnTo>
                    <a:lnTo>
                      <a:pt x="36" y="22"/>
                    </a:lnTo>
                    <a:lnTo>
                      <a:pt x="52" y="16"/>
                    </a:lnTo>
                    <a:lnTo>
                      <a:pt x="68" y="10"/>
                    </a:lnTo>
                    <a:lnTo>
                      <a:pt x="100" y="10"/>
                    </a:lnTo>
                    <a:lnTo>
                      <a:pt x="114" y="2"/>
                    </a:lnTo>
                    <a:lnTo>
                      <a:pt x="122" y="0"/>
                    </a:lnTo>
                    <a:lnTo>
                      <a:pt x="132" y="0"/>
                    </a:lnTo>
                    <a:lnTo>
                      <a:pt x="140" y="0"/>
                    </a:lnTo>
                    <a:lnTo>
                      <a:pt x="146" y="2"/>
                    </a:lnTo>
                    <a:lnTo>
                      <a:pt x="146" y="6"/>
                    </a:lnTo>
                    <a:lnTo>
                      <a:pt x="144" y="10"/>
                    </a:lnTo>
                    <a:lnTo>
                      <a:pt x="138" y="12"/>
                    </a:lnTo>
                    <a:lnTo>
                      <a:pt x="124" y="16"/>
                    </a:lnTo>
                    <a:lnTo>
                      <a:pt x="86" y="26"/>
                    </a:lnTo>
                    <a:lnTo>
                      <a:pt x="70" y="32"/>
                    </a:lnTo>
                    <a:lnTo>
                      <a:pt x="56" y="40"/>
                    </a:lnTo>
                    <a:lnTo>
                      <a:pt x="52" y="44"/>
                    </a:lnTo>
                    <a:lnTo>
                      <a:pt x="46" y="50"/>
                    </a:lnTo>
                    <a:lnTo>
                      <a:pt x="42" y="56"/>
                    </a:lnTo>
                    <a:lnTo>
                      <a:pt x="40" y="62"/>
                    </a:lnTo>
                    <a:lnTo>
                      <a:pt x="42" y="70"/>
                    </a:lnTo>
                    <a:lnTo>
                      <a:pt x="46" y="74"/>
                    </a:lnTo>
                    <a:lnTo>
                      <a:pt x="50" y="78"/>
                    </a:lnTo>
                    <a:lnTo>
                      <a:pt x="56" y="80"/>
                    </a:lnTo>
                    <a:lnTo>
                      <a:pt x="68" y="86"/>
                    </a:lnTo>
                    <a:lnTo>
                      <a:pt x="74" y="88"/>
                    </a:lnTo>
                    <a:lnTo>
                      <a:pt x="78" y="92"/>
                    </a:lnTo>
                    <a:lnTo>
                      <a:pt x="68" y="92"/>
                    </a:lnTo>
                    <a:lnTo>
                      <a:pt x="58" y="92"/>
                    </a:lnTo>
                    <a:lnTo>
                      <a:pt x="38" y="9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5" name="Freeform 226"/>
              <p:cNvSpPr>
                <a:spLocks/>
              </p:cNvSpPr>
              <p:nvPr/>
            </p:nvSpPr>
            <p:spPr bwMode="auto">
              <a:xfrm>
                <a:off x="5963898" y="2350811"/>
                <a:ext cx="154517" cy="46460"/>
              </a:xfrm>
              <a:custGeom>
                <a:avLst/>
                <a:gdLst>
                  <a:gd name="T0" fmla="*/ 2147483647 w 106"/>
                  <a:gd name="T1" fmla="*/ 2147483647 h 30"/>
                  <a:gd name="T2" fmla="*/ 2147483647 w 106"/>
                  <a:gd name="T3" fmla="*/ 2147483647 h 30"/>
                  <a:gd name="T4" fmla="*/ 2147483647 w 106"/>
                  <a:gd name="T5" fmla="*/ 2147483647 h 30"/>
                  <a:gd name="T6" fmla="*/ 2147483647 w 106"/>
                  <a:gd name="T7" fmla="*/ 2147483647 h 30"/>
                  <a:gd name="T8" fmla="*/ 2147483647 w 106"/>
                  <a:gd name="T9" fmla="*/ 2147483647 h 30"/>
                  <a:gd name="T10" fmla="*/ 2147483647 w 106"/>
                  <a:gd name="T11" fmla="*/ 2147483647 h 30"/>
                  <a:gd name="T12" fmla="*/ 2147483647 w 106"/>
                  <a:gd name="T13" fmla="*/ 2147483647 h 30"/>
                  <a:gd name="T14" fmla="*/ 2147483647 w 106"/>
                  <a:gd name="T15" fmla="*/ 2147483647 h 30"/>
                  <a:gd name="T16" fmla="*/ 2147483647 w 106"/>
                  <a:gd name="T17" fmla="*/ 2147483647 h 30"/>
                  <a:gd name="T18" fmla="*/ 2147483647 w 106"/>
                  <a:gd name="T19" fmla="*/ 2147483647 h 30"/>
                  <a:gd name="T20" fmla="*/ 2147483647 w 106"/>
                  <a:gd name="T21" fmla="*/ 2147483647 h 30"/>
                  <a:gd name="T22" fmla="*/ 2147483647 w 106"/>
                  <a:gd name="T23" fmla="*/ 2147483647 h 30"/>
                  <a:gd name="T24" fmla="*/ 2147483647 w 106"/>
                  <a:gd name="T25" fmla="*/ 2147483647 h 30"/>
                  <a:gd name="T26" fmla="*/ 2147483647 w 106"/>
                  <a:gd name="T27" fmla="*/ 2147483647 h 30"/>
                  <a:gd name="T28" fmla="*/ 2147483647 w 106"/>
                  <a:gd name="T29" fmla="*/ 2147483647 h 30"/>
                  <a:gd name="T30" fmla="*/ 2147483647 w 106"/>
                  <a:gd name="T31" fmla="*/ 2147483647 h 30"/>
                  <a:gd name="T32" fmla="*/ 0 w 106"/>
                  <a:gd name="T33" fmla="*/ 2147483647 h 30"/>
                  <a:gd name="T34" fmla="*/ 2147483647 w 106"/>
                  <a:gd name="T35" fmla="*/ 2147483647 h 30"/>
                  <a:gd name="T36" fmla="*/ 2147483647 w 106"/>
                  <a:gd name="T37" fmla="*/ 2147483647 h 30"/>
                  <a:gd name="T38" fmla="*/ 2147483647 w 106"/>
                  <a:gd name="T39" fmla="*/ 0 h 30"/>
                  <a:gd name="T40" fmla="*/ 2147483647 w 106"/>
                  <a:gd name="T41" fmla="*/ 0 h 30"/>
                  <a:gd name="T42" fmla="*/ 2147483647 w 106"/>
                  <a:gd name="T43" fmla="*/ 0 h 30"/>
                  <a:gd name="T44" fmla="*/ 2147483647 w 106"/>
                  <a:gd name="T45" fmla="*/ 2147483647 h 30"/>
                  <a:gd name="T46" fmla="*/ 2147483647 w 106"/>
                  <a:gd name="T47" fmla="*/ 2147483647 h 30"/>
                  <a:gd name="T48" fmla="*/ 2147483647 w 106"/>
                  <a:gd name="T49" fmla="*/ 2147483647 h 30"/>
                  <a:gd name="T50" fmla="*/ 2147483647 w 106"/>
                  <a:gd name="T51" fmla="*/ 2147483647 h 30"/>
                  <a:gd name="T52" fmla="*/ 2147483647 w 106"/>
                  <a:gd name="T53" fmla="*/ 2147483647 h 30"/>
                  <a:gd name="T54" fmla="*/ 2147483647 w 106"/>
                  <a:gd name="T55" fmla="*/ 2147483647 h 30"/>
                  <a:gd name="T56" fmla="*/ 2147483647 w 106"/>
                  <a:gd name="T57" fmla="*/ 2147483647 h 30"/>
                  <a:gd name="T58" fmla="*/ 2147483647 w 106"/>
                  <a:gd name="T59" fmla="*/ 2147483647 h 30"/>
                  <a:gd name="T60" fmla="*/ 2147483647 w 106"/>
                  <a:gd name="T61" fmla="*/ 2147483647 h 30"/>
                  <a:gd name="T62" fmla="*/ 2147483647 w 106"/>
                  <a:gd name="T63" fmla="*/ 2147483647 h 30"/>
                  <a:gd name="T64" fmla="*/ 2147483647 w 106"/>
                  <a:gd name="T65" fmla="*/ 2147483647 h 30"/>
                  <a:gd name="T66" fmla="*/ 2147483647 w 106"/>
                  <a:gd name="T67" fmla="*/ 2147483647 h 30"/>
                  <a:gd name="T68" fmla="*/ 2147483647 w 106"/>
                  <a:gd name="T69" fmla="*/ 2147483647 h 30"/>
                  <a:gd name="T70" fmla="*/ 2147483647 w 106"/>
                  <a:gd name="T71" fmla="*/ 2147483647 h 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6"/>
                  <a:gd name="T109" fmla="*/ 0 h 30"/>
                  <a:gd name="T110" fmla="*/ 106 w 106"/>
                  <a:gd name="T111" fmla="*/ 30 h 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6" h="30">
                    <a:moveTo>
                      <a:pt x="106" y="26"/>
                    </a:moveTo>
                    <a:lnTo>
                      <a:pt x="98" y="28"/>
                    </a:lnTo>
                    <a:lnTo>
                      <a:pt x="92" y="28"/>
                    </a:lnTo>
                    <a:lnTo>
                      <a:pt x="82" y="26"/>
                    </a:lnTo>
                    <a:lnTo>
                      <a:pt x="80" y="28"/>
                    </a:lnTo>
                    <a:lnTo>
                      <a:pt x="78" y="30"/>
                    </a:lnTo>
                    <a:lnTo>
                      <a:pt x="64" y="28"/>
                    </a:lnTo>
                    <a:lnTo>
                      <a:pt x="50" y="24"/>
                    </a:lnTo>
                    <a:lnTo>
                      <a:pt x="44" y="22"/>
                    </a:lnTo>
                    <a:lnTo>
                      <a:pt x="38" y="18"/>
                    </a:lnTo>
                    <a:lnTo>
                      <a:pt x="36" y="14"/>
                    </a:lnTo>
                    <a:lnTo>
                      <a:pt x="36" y="10"/>
                    </a:lnTo>
                    <a:lnTo>
                      <a:pt x="20" y="10"/>
                    </a:lnTo>
                    <a:lnTo>
                      <a:pt x="10" y="10"/>
                    </a:lnTo>
                    <a:lnTo>
                      <a:pt x="4" y="8"/>
                    </a:lnTo>
                    <a:lnTo>
                      <a:pt x="2" y="6"/>
                    </a:lnTo>
                    <a:lnTo>
                      <a:pt x="0" y="4"/>
                    </a:lnTo>
                    <a:lnTo>
                      <a:pt x="2" y="2"/>
                    </a:lnTo>
                    <a:lnTo>
                      <a:pt x="4" y="2"/>
                    </a:lnTo>
                    <a:lnTo>
                      <a:pt x="12" y="0"/>
                    </a:lnTo>
                    <a:lnTo>
                      <a:pt x="24" y="0"/>
                    </a:lnTo>
                    <a:lnTo>
                      <a:pt x="34" y="0"/>
                    </a:lnTo>
                    <a:lnTo>
                      <a:pt x="44" y="2"/>
                    </a:lnTo>
                    <a:lnTo>
                      <a:pt x="52" y="4"/>
                    </a:lnTo>
                    <a:lnTo>
                      <a:pt x="54" y="8"/>
                    </a:lnTo>
                    <a:lnTo>
                      <a:pt x="54" y="10"/>
                    </a:lnTo>
                    <a:lnTo>
                      <a:pt x="48" y="10"/>
                    </a:lnTo>
                    <a:lnTo>
                      <a:pt x="60" y="12"/>
                    </a:lnTo>
                    <a:lnTo>
                      <a:pt x="66" y="14"/>
                    </a:lnTo>
                    <a:lnTo>
                      <a:pt x="70" y="14"/>
                    </a:lnTo>
                    <a:lnTo>
                      <a:pt x="74" y="14"/>
                    </a:lnTo>
                    <a:lnTo>
                      <a:pt x="78" y="12"/>
                    </a:lnTo>
                    <a:lnTo>
                      <a:pt x="86" y="14"/>
                    </a:lnTo>
                    <a:lnTo>
                      <a:pt x="92" y="16"/>
                    </a:lnTo>
                    <a:lnTo>
                      <a:pt x="102" y="26"/>
                    </a:lnTo>
                    <a:lnTo>
                      <a:pt x="106" y="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6" name="Freeform 227"/>
              <p:cNvSpPr>
                <a:spLocks/>
              </p:cNvSpPr>
              <p:nvPr/>
            </p:nvSpPr>
            <p:spPr bwMode="auto">
              <a:xfrm>
                <a:off x="6132251" y="2382670"/>
                <a:ext cx="77258" cy="34513"/>
              </a:xfrm>
              <a:custGeom>
                <a:avLst/>
                <a:gdLst>
                  <a:gd name="T0" fmla="*/ 2147483647 w 52"/>
                  <a:gd name="T1" fmla="*/ 2147483647 h 22"/>
                  <a:gd name="T2" fmla="*/ 2147483647 w 52"/>
                  <a:gd name="T3" fmla="*/ 2147483647 h 22"/>
                  <a:gd name="T4" fmla="*/ 2147483647 w 52"/>
                  <a:gd name="T5" fmla="*/ 2147483647 h 22"/>
                  <a:gd name="T6" fmla="*/ 0 w 52"/>
                  <a:gd name="T7" fmla="*/ 2147483647 h 22"/>
                  <a:gd name="T8" fmla="*/ 0 w 52"/>
                  <a:gd name="T9" fmla="*/ 2147483647 h 22"/>
                  <a:gd name="T10" fmla="*/ 2147483647 w 52"/>
                  <a:gd name="T11" fmla="*/ 2147483647 h 22"/>
                  <a:gd name="T12" fmla="*/ 2147483647 w 52"/>
                  <a:gd name="T13" fmla="*/ 0 h 22"/>
                  <a:gd name="T14" fmla="*/ 2147483647 w 52"/>
                  <a:gd name="T15" fmla="*/ 0 h 22"/>
                  <a:gd name="T16" fmla="*/ 2147483647 w 52"/>
                  <a:gd name="T17" fmla="*/ 2147483647 h 22"/>
                  <a:gd name="T18" fmla="*/ 2147483647 w 52"/>
                  <a:gd name="T19" fmla="*/ 2147483647 h 22"/>
                  <a:gd name="T20" fmla="*/ 2147483647 w 52"/>
                  <a:gd name="T21" fmla="*/ 2147483647 h 22"/>
                  <a:gd name="T22" fmla="*/ 2147483647 w 52"/>
                  <a:gd name="T23" fmla="*/ 2147483647 h 22"/>
                  <a:gd name="T24" fmla="*/ 2147483647 w 52"/>
                  <a:gd name="T25" fmla="*/ 2147483647 h 22"/>
                  <a:gd name="T26" fmla="*/ 2147483647 w 52"/>
                  <a:gd name="T27" fmla="*/ 2147483647 h 22"/>
                  <a:gd name="T28" fmla="*/ 2147483647 w 52"/>
                  <a:gd name="T29" fmla="*/ 2147483647 h 22"/>
                  <a:gd name="T30" fmla="*/ 2147483647 w 52"/>
                  <a:gd name="T31" fmla="*/ 2147483647 h 22"/>
                  <a:gd name="T32" fmla="*/ 2147483647 w 52"/>
                  <a:gd name="T33" fmla="*/ 2147483647 h 22"/>
                  <a:gd name="T34" fmla="*/ 2147483647 w 52"/>
                  <a:gd name="T35" fmla="*/ 2147483647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
                  <a:gd name="T55" fmla="*/ 0 h 22"/>
                  <a:gd name="T56" fmla="*/ 52 w 52"/>
                  <a:gd name="T57" fmla="*/ 22 h 2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 h="22">
                    <a:moveTo>
                      <a:pt x="6" y="22"/>
                    </a:moveTo>
                    <a:lnTo>
                      <a:pt x="4" y="22"/>
                    </a:lnTo>
                    <a:lnTo>
                      <a:pt x="2" y="20"/>
                    </a:lnTo>
                    <a:lnTo>
                      <a:pt x="0" y="18"/>
                    </a:lnTo>
                    <a:lnTo>
                      <a:pt x="0" y="6"/>
                    </a:lnTo>
                    <a:lnTo>
                      <a:pt x="4" y="2"/>
                    </a:lnTo>
                    <a:lnTo>
                      <a:pt x="6" y="0"/>
                    </a:lnTo>
                    <a:lnTo>
                      <a:pt x="14" y="0"/>
                    </a:lnTo>
                    <a:lnTo>
                      <a:pt x="20" y="4"/>
                    </a:lnTo>
                    <a:lnTo>
                      <a:pt x="32" y="6"/>
                    </a:lnTo>
                    <a:lnTo>
                      <a:pt x="52" y="10"/>
                    </a:lnTo>
                    <a:lnTo>
                      <a:pt x="50" y="14"/>
                    </a:lnTo>
                    <a:lnTo>
                      <a:pt x="46" y="16"/>
                    </a:lnTo>
                    <a:lnTo>
                      <a:pt x="40" y="18"/>
                    </a:lnTo>
                    <a:lnTo>
                      <a:pt x="28" y="18"/>
                    </a:lnTo>
                    <a:lnTo>
                      <a:pt x="20" y="20"/>
                    </a:lnTo>
                    <a:lnTo>
                      <a:pt x="14" y="22"/>
                    </a:lnTo>
                    <a:lnTo>
                      <a:pt x="6"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7" name="Freeform 228"/>
              <p:cNvSpPr>
                <a:spLocks/>
              </p:cNvSpPr>
              <p:nvPr/>
            </p:nvSpPr>
            <p:spPr bwMode="auto">
              <a:xfrm>
                <a:off x="6781453" y="2449043"/>
                <a:ext cx="136067" cy="26549"/>
              </a:xfrm>
              <a:custGeom>
                <a:avLst/>
                <a:gdLst>
                  <a:gd name="T0" fmla="*/ 2147483647 w 92"/>
                  <a:gd name="T1" fmla="*/ 2147483647 h 18"/>
                  <a:gd name="T2" fmla="*/ 2147483647 w 92"/>
                  <a:gd name="T3" fmla="*/ 2147483647 h 18"/>
                  <a:gd name="T4" fmla="*/ 2147483647 w 92"/>
                  <a:gd name="T5" fmla="*/ 2147483647 h 18"/>
                  <a:gd name="T6" fmla="*/ 2147483647 w 92"/>
                  <a:gd name="T7" fmla="*/ 2147483647 h 18"/>
                  <a:gd name="T8" fmla="*/ 2147483647 w 92"/>
                  <a:gd name="T9" fmla="*/ 2147483647 h 18"/>
                  <a:gd name="T10" fmla="*/ 2147483647 w 92"/>
                  <a:gd name="T11" fmla="*/ 2147483647 h 18"/>
                  <a:gd name="T12" fmla="*/ 2147483647 w 92"/>
                  <a:gd name="T13" fmla="*/ 2147483647 h 18"/>
                  <a:gd name="T14" fmla="*/ 0 w 92"/>
                  <a:gd name="T15" fmla="*/ 2147483647 h 18"/>
                  <a:gd name="T16" fmla="*/ 0 w 92"/>
                  <a:gd name="T17" fmla="*/ 2147483647 h 18"/>
                  <a:gd name="T18" fmla="*/ 0 w 92"/>
                  <a:gd name="T19" fmla="*/ 2147483647 h 18"/>
                  <a:gd name="T20" fmla="*/ 2147483647 w 92"/>
                  <a:gd name="T21" fmla="*/ 2147483647 h 18"/>
                  <a:gd name="T22" fmla="*/ 2147483647 w 92"/>
                  <a:gd name="T23" fmla="*/ 0 h 18"/>
                  <a:gd name="T24" fmla="*/ 2147483647 w 92"/>
                  <a:gd name="T25" fmla="*/ 0 h 18"/>
                  <a:gd name="T26" fmla="*/ 2147483647 w 92"/>
                  <a:gd name="T27" fmla="*/ 2147483647 h 18"/>
                  <a:gd name="T28" fmla="*/ 2147483647 w 92"/>
                  <a:gd name="T29" fmla="*/ 2147483647 h 18"/>
                  <a:gd name="T30" fmla="*/ 2147483647 w 92"/>
                  <a:gd name="T31" fmla="*/ 2147483647 h 18"/>
                  <a:gd name="T32" fmla="*/ 2147483647 w 92"/>
                  <a:gd name="T33" fmla="*/ 2147483647 h 18"/>
                  <a:gd name="T34" fmla="*/ 2147483647 w 92"/>
                  <a:gd name="T35" fmla="*/ 2147483647 h 18"/>
                  <a:gd name="T36" fmla="*/ 2147483647 w 92"/>
                  <a:gd name="T37" fmla="*/ 2147483647 h 18"/>
                  <a:gd name="T38" fmla="*/ 2147483647 w 92"/>
                  <a:gd name="T39" fmla="*/ 2147483647 h 18"/>
                  <a:gd name="T40" fmla="*/ 2147483647 w 92"/>
                  <a:gd name="T41" fmla="*/ 2147483647 h 18"/>
                  <a:gd name="T42" fmla="*/ 2147483647 w 92"/>
                  <a:gd name="T43" fmla="*/ 2147483647 h 18"/>
                  <a:gd name="T44" fmla="*/ 2147483647 w 92"/>
                  <a:gd name="T45" fmla="*/ 2147483647 h 18"/>
                  <a:gd name="T46" fmla="*/ 2147483647 w 92"/>
                  <a:gd name="T47" fmla="*/ 2147483647 h 18"/>
                  <a:gd name="T48" fmla="*/ 2147483647 w 92"/>
                  <a:gd name="T49" fmla="*/ 2147483647 h 18"/>
                  <a:gd name="T50" fmla="*/ 2147483647 w 92"/>
                  <a:gd name="T51" fmla="*/ 2147483647 h 18"/>
                  <a:gd name="T52" fmla="*/ 2147483647 w 92"/>
                  <a:gd name="T53" fmla="*/ 2147483647 h 18"/>
                  <a:gd name="T54" fmla="*/ 2147483647 w 92"/>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2"/>
                  <a:gd name="T85" fmla="*/ 0 h 18"/>
                  <a:gd name="T86" fmla="*/ 92 w 9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2" h="18">
                    <a:moveTo>
                      <a:pt x="72" y="12"/>
                    </a:moveTo>
                    <a:lnTo>
                      <a:pt x="72" y="18"/>
                    </a:lnTo>
                    <a:lnTo>
                      <a:pt x="38" y="18"/>
                    </a:lnTo>
                    <a:lnTo>
                      <a:pt x="28" y="18"/>
                    </a:lnTo>
                    <a:lnTo>
                      <a:pt x="14" y="18"/>
                    </a:lnTo>
                    <a:lnTo>
                      <a:pt x="10" y="16"/>
                    </a:lnTo>
                    <a:lnTo>
                      <a:pt x="4" y="12"/>
                    </a:lnTo>
                    <a:lnTo>
                      <a:pt x="0" y="10"/>
                    </a:lnTo>
                    <a:lnTo>
                      <a:pt x="0" y="6"/>
                    </a:lnTo>
                    <a:lnTo>
                      <a:pt x="0" y="4"/>
                    </a:lnTo>
                    <a:lnTo>
                      <a:pt x="4" y="2"/>
                    </a:lnTo>
                    <a:lnTo>
                      <a:pt x="10" y="0"/>
                    </a:lnTo>
                    <a:lnTo>
                      <a:pt x="14" y="0"/>
                    </a:lnTo>
                    <a:lnTo>
                      <a:pt x="20" y="4"/>
                    </a:lnTo>
                    <a:lnTo>
                      <a:pt x="26" y="6"/>
                    </a:lnTo>
                    <a:lnTo>
                      <a:pt x="32" y="6"/>
                    </a:lnTo>
                    <a:lnTo>
                      <a:pt x="36" y="6"/>
                    </a:lnTo>
                    <a:lnTo>
                      <a:pt x="36" y="4"/>
                    </a:lnTo>
                    <a:lnTo>
                      <a:pt x="38" y="2"/>
                    </a:lnTo>
                    <a:lnTo>
                      <a:pt x="40" y="2"/>
                    </a:lnTo>
                    <a:lnTo>
                      <a:pt x="54" y="2"/>
                    </a:lnTo>
                    <a:lnTo>
                      <a:pt x="68" y="4"/>
                    </a:lnTo>
                    <a:lnTo>
                      <a:pt x="84" y="6"/>
                    </a:lnTo>
                    <a:lnTo>
                      <a:pt x="90" y="8"/>
                    </a:lnTo>
                    <a:lnTo>
                      <a:pt x="92" y="12"/>
                    </a:lnTo>
                    <a:lnTo>
                      <a:pt x="82" y="16"/>
                    </a:lnTo>
                    <a:lnTo>
                      <a:pt x="76" y="16"/>
                    </a:lnTo>
                    <a:lnTo>
                      <a:pt x="72"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8" name="Freeform 229"/>
              <p:cNvSpPr>
                <a:spLocks/>
              </p:cNvSpPr>
              <p:nvPr/>
            </p:nvSpPr>
            <p:spPr bwMode="auto">
              <a:xfrm>
                <a:off x="6938275" y="2459662"/>
                <a:ext cx="76106" cy="23894"/>
              </a:xfrm>
              <a:custGeom>
                <a:avLst/>
                <a:gdLst>
                  <a:gd name="T0" fmla="*/ 2147483647 w 52"/>
                  <a:gd name="T1" fmla="*/ 2147483647 h 16"/>
                  <a:gd name="T2" fmla="*/ 2147483647 w 52"/>
                  <a:gd name="T3" fmla="*/ 2147483647 h 16"/>
                  <a:gd name="T4" fmla="*/ 2147483647 w 52"/>
                  <a:gd name="T5" fmla="*/ 2147483647 h 16"/>
                  <a:gd name="T6" fmla="*/ 2147483647 w 52"/>
                  <a:gd name="T7" fmla="*/ 2147483647 h 16"/>
                  <a:gd name="T8" fmla="*/ 2147483647 w 52"/>
                  <a:gd name="T9" fmla="*/ 2147483647 h 16"/>
                  <a:gd name="T10" fmla="*/ 0 w 52"/>
                  <a:gd name="T11" fmla="*/ 0 h 16"/>
                  <a:gd name="T12" fmla="*/ 2147483647 w 52"/>
                  <a:gd name="T13" fmla="*/ 0 h 16"/>
                  <a:gd name="T14" fmla="*/ 2147483647 w 52"/>
                  <a:gd name="T15" fmla="*/ 2147483647 h 16"/>
                  <a:gd name="T16" fmla="*/ 2147483647 w 52"/>
                  <a:gd name="T17" fmla="*/ 2147483647 h 16"/>
                  <a:gd name="T18" fmla="*/ 2147483647 w 52"/>
                  <a:gd name="T19" fmla="*/ 2147483647 h 16"/>
                  <a:gd name="T20" fmla="*/ 2147483647 w 52"/>
                  <a:gd name="T21" fmla="*/ 2147483647 h 16"/>
                  <a:gd name="T22" fmla="*/ 2147483647 w 52"/>
                  <a:gd name="T23" fmla="*/ 2147483647 h 16"/>
                  <a:gd name="T24" fmla="*/ 2147483647 w 52"/>
                  <a:gd name="T25" fmla="*/ 2147483647 h 16"/>
                  <a:gd name="T26" fmla="*/ 2147483647 w 52"/>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
                  <a:gd name="T43" fmla="*/ 0 h 16"/>
                  <a:gd name="T44" fmla="*/ 52 w 52"/>
                  <a:gd name="T45" fmla="*/ 16 h 1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 h="16">
                    <a:moveTo>
                      <a:pt x="42" y="16"/>
                    </a:moveTo>
                    <a:lnTo>
                      <a:pt x="32" y="16"/>
                    </a:lnTo>
                    <a:lnTo>
                      <a:pt x="18" y="12"/>
                    </a:lnTo>
                    <a:lnTo>
                      <a:pt x="6" y="8"/>
                    </a:lnTo>
                    <a:lnTo>
                      <a:pt x="2" y="4"/>
                    </a:lnTo>
                    <a:lnTo>
                      <a:pt x="0" y="0"/>
                    </a:lnTo>
                    <a:lnTo>
                      <a:pt x="8" y="0"/>
                    </a:lnTo>
                    <a:lnTo>
                      <a:pt x="18" y="4"/>
                    </a:lnTo>
                    <a:lnTo>
                      <a:pt x="30" y="4"/>
                    </a:lnTo>
                    <a:lnTo>
                      <a:pt x="42" y="6"/>
                    </a:lnTo>
                    <a:lnTo>
                      <a:pt x="46" y="6"/>
                    </a:lnTo>
                    <a:lnTo>
                      <a:pt x="52" y="8"/>
                    </a:lnTo>
                    <a:lnTo>
                      <a:pt x="48" y="14"/>
                    </a:lnTo>
                    <a:lnTo>
                      <a:pt x="42"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79" name="Freeform 230"/>
              <p:cNvSpPr>
                <a:spLocks/>
              </p:cNvSpPr>
              <p:nvPr/>
            </p:nvSpPr>
            <p:spPr bwMode="auto">
              <a:xfrm>
                <a:off x="7615150" y="2551255"/>
                <a:ext cx="55349" cy="23894"/>
              </a:xfrm>
              <a:custGeom>
                <a:avLst/>
                <a:gdLst>
                  <a:gd name="T0" fmla="*/ 2147483647 w 38"/>
                  <a:gd name="T1" fmla="*/ 2147483647 h 14"/>
                  <a:gd name="T2" fmla="*/ 2147483647 w 38"/>
                  <a:gd name="T3" fmla="*/ 2147483647 h 14"/>
                  <a:gd name="T4" fmla="*/ 2147483647 w 38"/>
                  <a:gd name="T5" fmla="*/ 2147483647 h 14"/>
                  <a:gd name="T6" fmla="*/ 2147483647 w 38"/>
                  <a:gd name="T7" fmla="*/ 2147483647 h 14"/>
                  <a:gd name="T8" fmla="*/ 2147483647 w 38"/>
                  <a:gd name="T9" fmla="*/ 2147483647 h 14"/>
                  <a:gd name="T10" fmla="*/ 0 w 38"/>
                  <a:gd name="T11" fmla="*/ 2147483647 h 14"/>
                  <a:gd name="T12" fmla="*/ 2147483647 w 38"/>
                  <a:gd name="T13" fmla="*/ 2147483647 h 14"/>
                  <a:gd name="T14" fmla="*/ 2147483647 w 38"/>
                  <a:gd name="T15" fmla="*/ 2147483647 h 14"/>
                  <a:gd name="T16" fmla="*/ 2147483647 w 38"/>
                  <a:gd name="T17" fmla="*/ 0 h 14"/>
                  <a:gd name="T18" fmla="*/ 2147483647 w 38"/>
                  <a:gd name="T19" fmla="*/ 0 h 14"/>
                  <a:gd name="T20" fmla="*/ 2147483647 w 38"/>
                  <a:gd name="T21" fmla="*/ 2147483647 h 14"/>
                  <a:gd name="T22" fmla="*/ 2147483647 w 38"/>
                  <a:gd name="T23" fmla="*/ 2147483647 h 14"/>
                  <a:gd name="T24" fmla="*/ 2147483647 w 38"/>
                  <a:gd name="T25" fmla="*/ 2147483647 h 14"/>
                  <a:gd name="T26" fmla="*/ 2147483647 w 38"/>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14"/>
                  <a:gd name="T44" fmla="*/ 38 w 3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14">
                    <a:moveTo>
                      <a:pt x="18" y="10"/>
                    </a:moveTo>
                    <a:lnTo>
                      <a:pt x="14" y="12"/>
                    </a:lnTo>
                    <a:lnTo>
                      <a:pt x="10" y="14"/>
                    </a:lnTo>
                    <a:lnTo>
                      <a:pt x="6" y="14"/>
                    </a:lnTo>
                    <a:lnTo>
                      <a:pt x="2" y="12"/>
                    </a:lnTo>
                    <a:lnTo>
                      <a:pt x="0" y="8"/>
                    </a:lnTo>
                    <a:lnTo>
                      <a:pt x="2" y="6"/>
                    </a:lnTo>
                    <a:lnTo>
                      <a:pt x="8" y="2"/>
                    </a:lnTo>
                    <a:lnTo>
                      <a:pt x="14" y="0"/>
                    </a:lnTo>
                    <a:lnTo>
                      <a:pt x="22" y="0"/>
                    </a:lnTo>
                    <a:lnTo>
                      <a:pt x="28" y="4"/>
                    </a:lnTo>
                    <a:lnTo>
                      <a:pt x="38" y="10"/>
                    </a:lnTo>
                    <a:lnTo>
                      <a:pt x="28" y="12"/>
                    </a:lnTo>
                    <a:lnTo>
                      <a:pt x="18"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0" name="Freeform 231"/>
              <p:cNvSpPr>
                <a:spLocks/>
              </p:cNvSpPr>
              <p:nvPr/>
            </p:nvSpPr>
            <p:spPr bwMode="auto">
              <a:xfrm>
                <a:off x="7460634" y="3007896"/>
                <a:ext cx="175272" cy="232302"/>
              </a:xfrm>
              <a:custGeom>
                <a:avLst/>
                <a:gdLst>
                  <a:gd name="T0" fmla="*/ 0 w 120"/>
                  <a:gd name="T1" fmla="*/ 0 h 146"/>
                  <a:gd name="T2" fmla="*/ 2147483647 w 120"/>
                  <a:gd name="T3" fmla="*/ 2147483647 h 146"/>
                  <a:gd name="T4" fmla="*/ 2147483647 w 120"/>
                  <a:gd name="T5" fmla="*/ 2147483647 h 146"/>
                  <a:gd name="T6" fmla="*/ 2147483647 w 120"/>
                  <a:gd name="T7" fmla="*/ 2147483647 h 146"/>
                  <a:gd name="T8" fmla="*/ 2147483647 w 120"/>
                  <a:gd name="T9" fmla="*/ 2147483647 h 146"/>
                  <a:gd name="T10" fmla="*/ 2147483647 w 120"/>
                  <a:gd name="T11" fmla="*/ 2147483647 h 146"/>
                  <a:gd name="T12" fmla="*/ 2147483647 w 120"/>
                  <a:gd name="T13" fmla="*/ 2147483647 h 146"/>
                  <a:gd name="T14" fmla="*/ 2147483647 w 120"/>
                  <a:gd name="T15" fmla="*/ 2147483647 h 146"/>
                  <a:gd name="T16" fmla="*/ 2147483647 w 120"/>
                  <a:gd name="T17" fmla="*/ 2147483647 h 146"/>
                  <a:gd name="T18" fmla="*/ 2147483647 w 120"/>
                  <a:gd name="T19" fmla="*/ 2147483647 h 146"/>
                  <a:gd name="T20" fmla="*/ 2147483647 w 120"/>
                  <a:gd name="T21" fmla="*/ 2147483647 h 146"/>
                  <a:gd name="T22" fmla="*/ 2147483647 w 120"/>
                  <a:gd name="T23" fmla="*/ 2147483647 h 146"/>
                  <a:gd name="T24" fmla="*/ 2147483647 w 120"/>
                  <a:gd name="T25" fmla="*/ 2147483647 h 146"/>
                  <a:gd name="T26" fmla="*/ 2147483647 w 120"/>
                  <a:gd name="T27" fmla="*/ 2147483647 h 146"/>
                  <a:gd name="T28" fmla="*/ 2147483647 w 120"/>
                  <a:gd name="T29" fmla="*/ 2147483647 h 146"/>
                  <a:gd name="T30" fmla="*/ 2147483647 w 120"/>
                  <a:gd name="T31" fmla="*/ 2147483647 h 146"/>
                  <a:gd name="T32" fmla="*/ 2147483647 w 120"/>
                  <a:gd name="T33" fmla="*/ 2147483647 h 146"/>
                  <a:gd name="T34" fmla="*/ 2147483647 w 120"/>
                  <a:gd name="T35" fmla="*/ 2147483647 h 146"/>
                  <a:gd name="T36" fmla="*/ 2147483647 w 120"/>
                  <a:gd name="T37" fmla="*/ 2147483647 h 146"/>
                  <a:gd name="T38" fmla="*/ 2147483647 w 120"/>
                  <a:gd name="T39" fmla="*/ 2147483647 h 146"/>
                  <a:gd name="T40" fmla="*/ 2147483647 w 120"/>
                  <a:gd name="T41" fmla="*/ 2147483647 h 146"/>
                  <a:gd name="T42" fmla="*/ 2147483647 w 120"/>
                  <a:gd name="T43" fmla="*/ 2147483647 h 146"/>
                  <a:gd name="T44" fmla="*/ 2147483647 w 120"/>
                  <a:gd name="T45" fmla="*/ 2147483647 h 146"/>
                  <a:gd name="T46" fmla="*/ 2147483647 w 120"/>
                  <a:gd name="T47" fmla="*/ 2147483647 h 146"/>
                  <a:gd name="T48" fmla="*/ 2147483647 w 120"/>
                  <a:gd name="T49" fmla="*/ 2147483647 h 146"/>
                  <a:gd name="T50" fmla="*/ 2147483647 w 120"/>
                  <a:gd name="T51" fmla="*/ 2147483647 h 146"/>
                  <a:gd name="T52" fmla="*/ 2147483647 w 120"/>
                  <a:gd name="T53" fmla="*/ 2147483647 h 146"/>
                  <a:gd name="T54" fmla="*/ 2147483647 w 120"/>
                  <a:gd name="T55" fmla="*/ 2147483647 h 146"/>
                  <a:gd name="T56" fmla="*/ 2147483647 w 120"/>
                  <a:gd name="T57" fmla="*/ 2147483647 h 146"/>
                  <a:gd name="T58" fmla="*/ 2147483647 w 120"/>
                  <a:gd name="T59" fmla="*/ 2147483647 h 146"/>
                  <a:gd name="T60" fmla="*/ 2147483647 w 120"/>
                  <a:gd name="T61" fmla="*/ 2147483647 h 146"/>
                  <a:gd name="T62" fmla="*/ 0 w 120"/>
                  <a:gd name="T63" fmla="*/ 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0"/>
                  <a:gd name="T97" fmla="*/ 0 h 146"/>
                  <a:gd name="T98" fmla="*/ 120 w 120"/>
                  <a:gd name="T99" fmla="*/ 146 h 1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0" h="146">
                    <a:moveTo>
                      <a:pt x="0" y="0"/>
                    </a:moveTo>
                    <a:lnTo>
                      <a:pt x="98" y="90"/>
                    </a:lnTo>
                    <a:lnTo>
                      <a:pt x="94" y="90"/>
                    </a:lnTo>
                    <a:lnTo>
                      <a:pt x="92" y="90"/>
                    </a:lnTo>
                    <a:lnTo>
                      <a:pt x="88" y="88"/>
                    </a:lnTo>
                    <a:lnTo>
                      <a:pt x="82" y="86"/>
                    </a:lnTo>
                    <a:lnTo>
                      <a:pt x="78" y="88"/>
                    </a:lnTo>
                    <a:lnTo>
                      <a:pt x="76" y="90"/>
                    </a:lnTo>
                    <a:lnTo>
                      <a:pt x="78" y="98"/>
                    </a:lnTo>
                    <a:lnTo>
                      <a:pt x="82" y="106"/>
                    </a:lnTo>
                    <a:lnTo>
                      <a:pt x="88" y="114"/>
                    </a:lnTo>
                    <a:lnTo>
                      <a:pt x="92" y="118"/>
                    </a:lnTo>
                    <a:lnTo>
                      <a:pt x="108" y="130"/>
                    </a:lnTo>
                    <a:lnTo>
                      <a:pt x="120" y="138"/>
                    </a:lnTo>
                    <a:lnTo>
                      <a:pt x="112" y="138"/>
                    </a:lnTo>
                    <a:lnTo>
                      <a:pt x="108" y="136"/>
                    </a:lnTo>
                    <a:lnTo>
                      <a:pt x="102" y="134"/>
                    </a:lnTo>
                    <a:lnTo>
                      <a:pt x="102" y="146"/>
                    </a:lnTo>
                    <a:lnTo>
                      <a:pt x="94" y="140"/>
                    </a:lnTo>
                    <a:lnTo>
                      <a:pt x="88" y="130"/>
                    </a:lnTo>
                    <a:lnTo>
                      <a:pt x="76" y="114"/>
                    </a:lnTo>
                    <a:lnTo>
                      <a:pt x="66" y="94"/>
                    </a:lnTo>
                    <a:lnTo>
                      <a:pt x="54" y="76"/>
                    </a:lnTo>
                    <a:lnTo>
                      <a:pt x="44" y="62"/>
                    </a:lnTo>
                    <a:lnTo>
                      <a:pt x="34" y="50"/>
                    </a:lnTo>
                    <a:lnTo>
                      <a:pt x="24" y="42"/>
                    </a:lnTo>
                    <a:lnTo>
                      <a:pt x="12" y="36"/>
                    </a:lnTo>
                    <a:lnTo>
                      <a:pt x="10" y="32"/>
                    </a:lnTo>
                    <a:lnTo>
                      <a:pt x="6" y="28"/>
                    </a:lnTo>
                    <a:lnTo>
                      <a:pt x="4" y="22"/>
                    </a:lnTo>
                    <a:lnTo>
                      <a:pt x="2" y="16"/>
                    </a:lnTo>
                    <a:lnTo>
                      <a:pt x="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1" name="Freeform 232"/>
              <p:cNvSpPr>
                <a:spLocks/>
              </p:cNvSpPr>
              <p:nvPr/>
            </p:nvSpPr>
            <p:spPr bwMode="auto">
              <a:xfrm>
                <a:off x="5767869" y="3337101"/>
                <a:ext cx="336708" cy="204426"/>
              </a:xfrm>
              <a:custGeom>
                <a:avLst/>
                <a:gdLst>
                  <a:gd name="T0" fmla="*/ 2147483647 w 230"/>
                  <a:gd name="T1" fmla="*/ 2147483647 h 130"/>
                  <a:gd name="T2" fmla="*/ 2147483647 w 230"/>
                  <a:gd name="T3" fmla="*/ 2147483647 h 130"/>
                  <a:gd name="T4" fmla="*/ 2147483647 w 230"/>
                  <a:gd name="T5" fmla="*/ 2147483647 h 130"/>
                  <a:gd name="T6" fmla="*/ 2147483647 w 230"/>
                  <a:gd name="T7" fmla="*/ 2147483647 h 130"/>
                  <a:gd name="T8" fmla="*/ 2147483647 w 230"/>
                  <a:gd name="T9" fmla="*/ 2147483647 h 130"/>
                  <a:gd name="T10" fmla="*/ 2147483647 w 230"/>
                  <a:gd name="T11" fmla="*/ 2147483647 h 130"/>
                  <a:gd name="T12" fmla="*/ 2147483647 w 230"/>
                  <a:gd name="T13" fmla="*/ 2147483647 h 130"/>
                  <a:gd name="T14" fmla="*/ 2147483647 w 230"/>
                  <a:gd name="T15" fmla="*/ 2147483647 h 130"/>
                  <a:gd name="T16" fmla="*/ 2147483647 w 230"/>
                  <a:gd name="T17" fmla="*/ 2147483647 h 130"/>
                  <a:gd name="T18" fmla="*/ 2147483647 w 230"/>
                  <a:gd name="T19" fmla="*/ 2147483647 h 130"/>
                  <a:gd name="T20" fmla="*/ 2147483647 w 230"/>
                  <a:gd name="T21" fmla="*/ 2147483647 h 130"/>
                  <a:gd name="T22" fmla="*/ 2147483647 w 230"/>
                  <a:gd name="T23" fmla="*/ 2147483647 h 130"/>
                  <a:gd name="T24" fmla="*/ 2147483647 w 230"/>
                  <a:gd name="T25" fmla="*/ 2147483647 h 130"/>
                  <a:gd name="T26" fmla="*/ 2147483647 w 230"/>
                  <a:gd name="T27" fmla="*/ 2147483647 h 130"/>
                  <a:gd name="T28" fmla="*/ 2147483647 w 230"/>
                  <a:gd name="T29" fmla="*/ 2147483647 h 130"/>
                  <a:gd name="T30" fmla="*/ 2147483647 w 230"/>
                  <a:gd name="T31" fmla="*/ 2147483647 h 130"/>
                  <a:gd name="T32" fmla="*/ 2147483647 w 230"/>
                  <a:gd name="T33" fmla="*/ 2147483647 h 130"/>
                  <a:gd name="T34" fmla="*/ 2147483647 w 230"/>
                  <a:gd name="T35" fmla="*/ 2147483647 h 130"/>
                  <a:gd name="T36" fmla="*/ 2147483647 w 230"/>
                  <a:gd name="T37" fmla="*/ 2147483647 h 130"/>
                  <a:gd name="T38" fmla="*/ 2147483647 w 230"/>
                  <a:gd name="T39" fmla="*/ 2147483647 h 130"/>
                  <a:gd name="T40" fmla="*/ 2147483647 w 230"/>
                  <a:gd name="T41" fmla="*/ 2147483647 h 130"/>
                  <a:gd name="T42" fmla="*/ 2147483647 w 230"/>
                  <a:gd name="T43" fmla="*/ 2147483647 h 130"/>
                  <a:gd name="T44" fmla="*/ 2147483647 w 230"/>
                  <a:gd name="T45" fmla="*/ 2147483647 h 130"/>
                  <a:gd name="T46" fmla="*/ 2147483647 w 230"/>
                  <a:gd name="T47" fmla="*/ 2147483647 h 130"/>
                  <a:gd name="T48" fmla="*/ 2147483647 w 230"/>
                  <a:gd name="T49" fmla="*/ 2147483647 h 130"/>
                  <a:gd name="T50" fmla="*/ 2147483647 w 230"/>
                  <a:gd name="T51" fmla="*/ 2147483647 h 130"/>
                  <a:gd name="T52" fmla="*/ 2147483647 w 230"/>
                  <a:gd name="T53" fmla="*/ 2147483647 h 130"/>
                  <a:gd name="T54" fmla="*/ 0 w 230"/>
                  <a:gd name="T55" fmla="*/ 2147483647 h 130"/>
                  <a:gd name="T56" fmla="*/ 2147483647 w 230"/>
                  <a:gd name="T57" fmla="*/ 2147483647 h 130"/>
                  <a:gd name="T58" fmla="*/ 2147483647 w 230"/>
                  <a:gd name="T59" fmla="*/ 2147483647 h 130"/>
                  <a:gd name="T60" fmla="*/ 2147483647 w 230"/>
                  <a:gd name="T61" fmla="*/ 2147483647 h 130"/>
                  <a:gd name="T62" fmla="*/ 2147483647 w 230"/>
                  <a:gd name="T63" fmla="*/ 2147483647 h 1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130"/>
                  <a:gd name="T98" fmla="*/ 230 w 230"/>
                  <a:gd name="T99" fmla="*/ 130 h 1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130">
                    <a:moveTo>
                      <a:pt x="6" y="6"/>
                    </a:moveTo>
                    <a:lnTo>
                      <a:pt x="18" y="6"/>
                    </a:lnTo>
                    <a:lnTo>
                      <a:pt x="28" y="10"/>
                    </a:lnTo>
                    <a:lnTo>
                      <a:pt x="42" y="22"/>
                    </a:lnTo>
                    <a:lnTo>
                      <a:pt x="50" y="22"/>
                    </a:lnTo>
                    <a:lnTo>
                      <a:pt x="66" y="24"/>
                    </a:lnTo>
                    <a:lnTo>
                      <a:pt x="66" y="14"/>
                    </a:lnTo>
                    <a:lnTo>
                      <a:pt x="78" y="4"/>
                    </a:lnTo>
                    <a:lnTo>
                      <a:pt x="88" y="0"/>
                    </a:lnTo>
                    <a:lnTo>
                      <a:pt x="104" y="6"/>
                    </a:lnTo>
                    <a:lnTo>
                      <a:pt x="110" y="12"/>
                    </a:lnTo>
                    <a:lnTo>
                      <a:pt x="112" y="18"/>
                    </a:lnTo>
                    <a:lnTo>
                      <a:pt x="114" y="22"/>
                    </a:lnTo>
                    <a:lnTo>
                      <a:pt x="114" y="26"/>
                    </a:lnTo>
                    <a:lnTo>
                      <a:pt x="120" y="28"/>
                    </a:lnTo>
                    <a:lnTo>
                      <a:pt x="130" y="28"/>
                    </a:lnTo>
                    <a:lnTo>
                      <a:pt x="140" y="28"/>
                    </a:lnTo>
                    <a:lnTo>
                      <a:pt x="146" y="38"/>
                    </a:lnTo>
                    <a:lnTo>
                      <a:pt x="158" y="52"/>
                    </a:lnTo>
                    <a:lnTo>
                      <a:pt x="170" y="60"/>
                    </a:lnTo>
                    <a:lnTo>
                      <a:pt x="180" y="68"/>
                    </a:lnTo>
                    <a:lnTo>
                      <a:pt x="192" y="70"/>
                    </a:lnTo>
                    <a:lnTo>
                      <a:pt x="204" y="80"/>
                    </a:lnTo>
                    <a:lnTo>
                      <a:pt x="216" y="84"/>
                    </a:lnTo>
                    <a:lnTo>
                      <a:pt x="222" y="86"/>
                    </a:lnTo>
                    <a:lnTo>
                      <a:pt x="226" y="86"/>
                    </a:lnTo>
                    <a:lnTo>
                      <a:pt x="228" y="88"/>
                    </a:lnTo>
                    <a:lnTo>
                      <a:pt x="230" y="96"/>
                    </a:lnTo>
                    <a:lnTo>
                      <a:pt x="230" y="100"/>
                    </a:lnTo>
                    <a:lnTo>
                      <a:pt x="220" y="100"/>
                    </a:lnTo>
                    <a:lnTo>
                      <a:pt x="212" y="96"/>
                    </a:lnTo>
                    <a:lnTo>
                      <a:pt x="206" y="92"/>
                    </a:lnTo>
                    <a:lnTo>
                      <a:pt x="196" y="108"/>
                    </a:lnTo>
                    <a:lnTo>
                      <a:pt x="186" y="122"/>
                    </a:lnTo>
                    <a:lnTo>
                      <a:pt x="178" y="128"/>
                    </a:lnTo>
                    <a:lnTo>
                      <a:pt x="170" y="130"/>
                    </a:lnTo>
                    <a:lnTo>
                      <a:pt x="160" y="128"/>
                    </a:lnTo>
                    <a:lnTo>
                      <a:pt x="150" y="128"/>
                    </a:lnTo>
                    <a:lnTo>
                      <a:pt x="150" y="120"/>
                    </a:lnTo>
                    <a:lnTo>
                      <a:pt x="148" y="112"/>
                    </a:lnTo>
                    <a:lnTo>
                      <a:pt x="140" y="108"/>
                    </a:lnTo>
                    <a:lnTo>
                      <a:pt x="132" y="106"/>
                    </a:lnTo>
                    <a:lnTo>
                      <a:pt x="122" y="100"/>
                    </a:lnTo>
                    <a:lnTo>
                      <a:pt x="108" y="92"/>
                    </a:lnTo>
                    <a:lnTo>
                      <a:pt x="92" y="80"/>
                    </a:lnTo>
                    <a:lnTo>
                      <a:pt x="78" y="74"/>
                    </a:lnTo>
                    <a:lnTo>
                      <a:pt x="66" y="76"/>
                    </a:lnTo>
                    <a:lnTo>
                      <a:pt x="54" y="76"/>
                    </a:lnTo>
                    <a:lnTo>
                      <a:pt x="46" y="82"/>
                    </a:lnTo>
                    <a:lnTo>
                      <a:pt x="30" y="92"/>
                    </a:lnTo>
                    <a:lnTo>
                      <a:pt x="28" y="80"/>
                    </a:lnTo>
                    <a:lnTo>
                      <a:pt x="24" y="68"/>
                    </a:lnTo>
                    <a:lnTo>
                      <a:pt x="18" y="62"/>
                    </a:lnTo>
                    <a:lnTo>
                      <a:pt x="8" y="52"/>
                    </a:lnTo>
                    <a:lnTo>
                      <a:pt x="0" y="42"/>
                    </a:lnTo>
                    <a:lnTo>
                      <a:pt x="0" y="36"/>
                    </a:lnTo>
                    <a:lnTo>
                      <a:pt x="2" y="28"/>
                    </a:lnTo>
                    <a:lnTo>
                      <a:pt x="8" y="30"/>
                    </a:lnTo>
                    <a:lnTo>
                      <a:pt x="12" y="36"/>
                    </a:lnTo>
                    <a:lnTo>
                      <a:pt x="22" y="36"/>
                    </a:lnTo>
                    <a:lnTo>
                      <a:pt x="24" y="32"/>
                    </a:lnTo>
                    <a:lnTo>
                      <a:pt x="22" y="22"/>
                    </a:lnTo>
                    <a:lnTo>
                      <a:pt x="18" y="16"/>
                    </a:lnTo>
                    <a:lnTo>
                      <a:pt x="10" y="10"/>
                    </a:lnTo>
                    <a:lnTo>
                      <a:pt x="6"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2" name="Freeform 233"/>
              <p:cNvSpPr>
                <a:spLocks/>
              </p:cNvSpPr>
              <p:nvPr/>
            </p:nvSpPr>
            <p:spPr bwMode="auto">
              <a:xfrm>
                <a:off x="6158773" y="3321172"/>
                <a:ext cx="185651" cy="114160"/>
              </a:xfrm>
              <a:custGeom>
                <a:avLst/>
                <a:gdLst>
                  <a:gd name="T0" fmla="*/ 2147483647 w 126"/>
                  <a:gd name="T1" fmla="*/ 2147483647 h 72"/>
                  <a:gd name="T2" fmla="*/ 2147483647 w 126"/>
                  <a:gd name="T3" fmla="*/ 2147483647 h 72"/>
                  <a:gd name="T4" fmla="*/ 2147483647 w 126"/>
                  <a:gd name="T5" fmla="*/ 2147483647 h 72"/>
                  <a:gd name="T6" fmla="*/ 2147483647 w 126"/>
                  <a:gd name="T7" fmla="*/ 2147483647 h 72"/>
                  <a:gd name="T8" fmla="*/ 2147483647 w 126"/>
                  <a:gd name="T9" fmla="*/ 2147483647 h 72"/>
                  <a:gd name="T10" fmla="*/ 2147483647 w 126"/>
                  <a:gd name="T11" fmla="*/ 2147483647 h 72"/>
                  <a:gd name="T12" fmla="*/ 2147483647 w 126"/>
                  <a:gd name="T13" fmla="*/ 2147483647 h 72"/>
                  <a:gd name="T14" fmla="*/ 2147483647 w 126"/>
                  <a:gd name="T15" fmla="*/ 2147483647 h 72"/>
                  <a:gd name="T16" fmla="*/ 2147483647 w 126"/>
                  <a:gd name="T17" fmla="*/ 2147483647 h 72"/>
                  <a:gd name="T18" fmla="*/ 0 w 126"/>
                  <a:gd name="T19" fmla="*/ 2147483647 h 72"/>
                  <a:gd name="T20" fmla="*/ 2147483647 w 126"/>
                  <a:gd name="T21" fmla="*/ 2147483647 h 72"/>
                  <a:gd name="T22" fmla="*/ 2147483647 w 126"/>
                  <a:gd name="T23" fmla="*/ 2147483647 h 72"/>
                  <a:gd name="T24" fmla="*/ 2147483647 w 126"/>
                  <a:gd name="T25" fmla="*/ 2147483647 h 72"/>
                  <a:gd name="T26" fmla="*/ 2147483647 w 126"/>
                  <a:gd name="T27" fmla="*/ 2147483647 h 72"/>
                  <a:gd name="T28" fmla="*/ 2147483647 w 126"/>
                  <a:gd name="T29" fmla="*/ 2147483647 h 72"/>
                  <a:gd name="T30" fmla="*/ 2147483647 w 126"/>
                  <a:gd name="T31" fmla="*/ 2147483647 h 72"/>
                  <a:gd name="T32" fmla="*/ 2147483647 w 126"/>
                  <a:gd name="T33" fmla="*/ 2147483647 h 72"/>
                  <a:gd name="T34" fmla="*/ 2147483647 w 126"/>
                  <a:gd name="T35" fmla="*/ 2147483647 h 72"/>
                  <a:gd name="T36" fmla="*/ 2147483647 w 126"/>
                  <a:gd name="T37" fmla="*/ 0 h 72"/>
                  <a:gd name="T38" fmla="*/ 2147483647 w 126"/>
                  <a:gd name="T39" fmla="*/ 2147483647 h 72"/>
                  <a:gd name="T40" fmla="*/ 2147483647 w 126"/>
                  <a:gd name="T41" fmla="*/ 2147483647 h 72"/>
                  <a:gd name="T42" fmla="*/ 2147483647 w 126"/>
                  <a:gd name="T43" fmla="*/ 2147483647 h 72"/>
                  <a:gd name="T44" fmla="*/ 2147483647 w 126"/>
                  <a:gd name="T45" fmla="*/ 2147483647 h 72"/>
                  <a:gd name="T46" fmla="*/ 2147483647 w 126"/>
                  <a:gd name="T47" fmla="*/ 2147483647 h 72"/>
                  <a:gd name="T48" fmla="*/ 2147483647 w 126"/>
                  <a:gd name="T49" fmla="*/ 2147483647 h 72"/>
                  <a:gd name="T50" fmla="*/ 2147483647 w 126"/>
                  <a:gd name="T51" fmla="*/ 2147483647 h 72"/>
                  <a:gd name="T52" fmla="*/ 2147483647 w 126"/>
                  <a:gd name="T53" fmla="*/ 2147483647 h 72"/>
                  <a:gd name="T54" fmla="*/ 2147483647 w 126"/>
                  <a:gd name="T55" fmla="*/ 2147483647 h 72"/>
                  <a:gd name="T56" fmla="*/ 2147483647 w 126"/>
                  <a:gd name="T57" fmla="*/ 2147483647 h 72"/>
                  <a:gd name="T58" fmla="*/ 2147483647 w 126"/>
                  <a:gd name="T59" fmla="*/ 2147483647 h 72"/>
                  <a:gd name="T60" fmla="*/ 2147483647 w 126"/>
                  <a:gd name="T61" fmla="*/ 2147483647 h 72"/>
                  <a:gd name="T62" fmla="*/ 2147483647 w 126"/>
                  <a:gd name="T63" fmla="*/ 2147483647 h 72"/>
                  <a:gd name="T64" fmla="*/ 2147483647 w 126"/>
                  <a:gd name="T65" fmla="*/ 2147483647 h 72"/>
                  <a:gd name="T66" fmla="*/ 2147483647 w 126"/>
                  <a:gd name="T67" fmla="*/ 2147483647 h 72"/>
                  <a:gd name="T68" fmla="*/ 2147483647 w 126"/>
                  <a:gd name="T69" fmla="*/ 2147483647 h 72"/>
                  <a:gd name="T70" fmla="*/ 2147483647 w 126"/>
                  <a:gd name="T71" fmla="*/ 2147483647 h 72"/>
                  <a:gd name="T72" fmla="*/ 2147483647 w 126"/>
                  <a:gd name="T73" fmla="*/ 2147483647 h 72"/>
                  <a:gd name="T74" fmla="*/ 2147483647 w 126"/>
                  <a:gd name="T75" fmla="*/ 2147483647 h 72"/>
                  <a:gd name="T76" fmla="*/ 2147483647 w 126"/>
                  <a:gd name="T77" fmla="*/ 2147483647 h 72"/>
                  <a:gd name="T78" fmla="*/ 2147483647 w 126"/>
                  <a:gd name="T79" fmla="*/ 2147483647 h 72"/>
                  <a:gd name="T80" fmla="*/ 2147483647 w 126"/>
                  <a:gd name="T81" fmla="*/ 2147483647 h 72"/>
                  <a:gd name="T82" fmla="*/ 2147483647 w 126"/>
                  <a:gd name="T83" fmla="*/ 2147483647 h 72"/>
                  <a:gd name="T84" fmla="*/ 2147483647 w 126"/>
                  <a:gd name="T85" fmla="*/ 2147483647 h 72"/>
                  <a:gd name="T86" fmla="*/ 2147483647 w 126"/>
                  <a:gd name="T87" fmla="*/ 2147483647 h 72"/>
                  <a:gd name="T88" fmla="*/ 2147483647 w 126"/>
                  <a:gd name="T89" fmla="*/ 214748364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6"/>
                  <a:gd name="T136" fmla="*/ 0 h 72"/>
                  <a:gd name="T137" fmla="*/ 126 w 126"/>
                  <a:gd name="T138" fmla="*/ 72 h 7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6" h="72">
                    <a:moveTo>
                      <a:pt x="12" y="60"/>
                    </a:moveTo>
                    <a:lnTo>
                      <a:pt x="20" y="58"/>
                    </a:lnTo>
                    <a:lnTo>
                      <a:pt x="28" y="56"/>
                    </a:lnTo>
                    <a:lnTo>
                      <a:pt x="36" y="52"/>
                    </a:lnTo>
                    <a:lnTo>
                      <a:pt x="42" y="44"/>
                    </a:lnTo>
                    <a:lnTo>
                      <a:pt x="32" y="40"/>
                    </a:lnTo>
                    <a:lnTo>
                      <a:pt x="20" y="32"/>
                    </a:lnTo>
                    <a:lnTo>
                      <a:pt x="16" y="36"/>
                    </a:lnTo>
                    <a:lnTo>
                      <a:pt x="6" y="34"/>
                    </a:lnTo>
                    <a:lnTo>
                      <a:pt x="0" y="32"/>
                    </a:lnTo>
                    <a:lnTo>
                      <a:pt x="2" y="28"/>
                    </a:lnTo>
                    <a:lnTo>
                      <a:pt x="6" y="20"/>
                    </a:lnTo>
                    <a:lnTo>
                      <a:pt x="6" y="8"/>
                    </a:lnTo>
                    <a:lnTo>
                      <a:pt x="18" y="6"/>
                    </a:lnTo>
                    <a:lnTo>
                      <a:pt x="24" y="8"/>
                    </a:lnTo>
                    <a:lnTo>
                      <a:pt x="30" y="10"/>
                    </a:lnTo>
                    <a:lnTo>
                      <a:pt x="38" y="12"/>
                    </a:lnTo>
                    <a:lnTo>
                      <a:pt x="38" y="4"/>
                    </a:lnTo>
                    <a:lnTo>
                      <a:pt x="48" y="0"/>
                    </a:lnTo>
                    <a:lnTo>
                      <a:pt x="56" y="2"/>
                    </a:lnTo>
                    <a:lnTo>
                      <a:pt x="62" y="4"/>
                    </a:lnTo>
                    <a:lnTo>
                      <a:pt x="68" y="6"/>
                    </a:lnTo>
                    <a:lnTo>
                      <a:pt x="86" y="6"/>
                    </a:lnTo>
                    <a:lnTo>
                      <a:pt x="100" y="6"/>
                    </a:lnTo>
                    <a:lnTo>
                      <a:pt x="112" y="6"/>
                    </a:lnTo>
                    <a:lnTo>
                      <a:pt x="126" y="12"/>
                    </a:lnTo>
                    <a:lnTo>
                      <a:pt x="122" y="18"/>
                    </a:lnTo>
                    <a:lnTo>
                      <a:pt x="118" y="24"/>
                    </a:lnTo>
                    <a:lnTo>
                      <a:pt x="114" y="30"/>
                    </a:lnTo>
                    <a:lnTo>
                      <a:pt x="106" y="36"/>
                    </a:lnTo>
                    <a:lnTo>
                      <a:pt x="100" y="42"/>
                    </a:lnTo>
                    <a:lnTo>
                      <a:pt x="88" y="50"/>
                    </a:lnTo>
                    <a:lnTo>
                      <a:pt x="76" y="52"/>
                    </a:lnTo>
                    <a:lnTo>
                      <a:pt x="68" y="52"/>
                    </a:lnTo>
                    <a:lnTo>
                      <a:pt x="60" y="56"/>
                    </a:lnTo>
                    <a:lnTo>
                      <a:pt x="56" y="58"/>
                    </a:lnTo>
                    <a:lnTo>
                      <a:pt x="50" y="64"/>
                    </a:lnTo>
                    <a:lnTo>
                      <a:pt x="50" y="68"/>
                    </a:lnTo>
                    <a:lnTo>
                      <a:pt x="44" y="72"/>
                    </a:lnTo>
                    <a:lnTo>
                      <a:pt x="38" y="72"/>
                    </a:lnTo>
                    <a:lnTo>
                      <a:pt x="30" y="72"/>
                    </a:lnTo>
                    <a:lnTo>
                      <a:pt x="24" y="70"/>
                    </a:lnTo>
                    <a:lnTo>
                      <a:pt x="18" y="70"/>
                    </a:lnTo>
                    <a:lnTo>
                      <a:pt x="10" y="70"/>
                    </a:lnTo>
                    <a:lnTo>
                      <a:pt x="12" y="6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3" name="Freeform 234"/>
              <p:cNvSpPr>
                <a:spLocks/>
              </p:cNvSpPr>
              <p:nvPr/>
            </p:nvSpPr>
            <p:spPr bwMode="auto">
              <a:xfrm>
                <a:off x="5825524" y="3252145"/>
                <a:ext cx="394363" cy="244249"/>
              </a:xfrm>
              <a:custGeom>
                <a:avLst/>
                <a:gdLst>
                  <a:gd name="T0" fmla="*/ 0 w 270"/>
                  <a:gd name="T1" fmla="*/ 2147483647 h 154"/>
                  <a:gd name="T2" fmla="*/ 2147483647 w 270"/>
                  <a:gd name="T3" fmla="*/ 2147483647 h 154"/>
                  <a:gd name="T4" fmla="*/ 2147483647 w 270"/>
                  <a:gd name="T5" fmla="*/ 2147483647 h 154"/>
                  <a:gd name="T6" fmla="*/ 2147483647 w 270"/>
                  <a:gd name="T7" fmla="*/ 2147483647 h 154"/>
                  <a:gd name="T8" fmla="*/ 2147483647 w 270"/>
                  <a:gd name="T9" fmla="*/ 2147483647 h 154"/>
                  <a:gd name="T10" fmla="*/ 2147483647 w 270"/>
                  <a:gd name="T11" fmla="*/ 2147483647 h 154"/>
                  <a:gd name="T12" fmla="*/ 2147483647 w 270"/>
                  <a:gd name="T13" fmla="*/ 2147483647 h 154"/>
                  <a:gd name="T14" fmla="*/ 2147483647 w 270"/>
                  <a:gd name="T15" fmla="*/ 2147483647 h 154"/>
                  <a:gd name="T16" fmla="*/ 2147483647 w 270"/>
                  <a:gd name="T17" fmla="*/ 2147483647 h 154"/>
                  <a:gd name="T18" fmla="*/ 2147483647 w 270"/>
                  <a:gd name="T19" fmla="*/ 2147483647 h 154"/>
                  <a:gd name="T20" fmla="*/ 2147483647 w 270"/>
                  <a:gd name="T21" fmla="*/ 2147483647 h 154"/>
                  <a:gd name="T22" fmla="*/ 2147483647 w 270"/>
                  <a:gd name="T23" fmla="*/ 2147483647 h 154"/>
                  <a:gd name="T24" fmla="*/ 2147483647 w 270"/>
                  <a:gd name="T25" fmla="*/ 2147483647 h 154"/>
                  <a:gd name="T26" fmla="*/ 2147483647 w 270"/>
                  <a:gd name="T27" fmla="*/ 2147483647 h 154"/>
                  <a:gd name="T28" fmla="*/ 2147483647 w 270"/>
                  <a:gd name="T29" fmla="*/ 2147483647 h 154"/>
                  <a:gd name="T30" fmla="*/ 2147483647 w 270"/>
                  <a:gd name="T31" fmla="*/ 2147483647 h 154"/>
                  <a:gd name="T32" fmla="*/ 2147483647 w 270"/>
                  <a:gd name="T33" fmla="*/ 2147483647 h 154"/>
                  <a:gd name="T34" fmla="*/ 2147483647 w 270"/>
                  <a:gd name="T35" fmla="*/ 2147483647 h 154"/>
                  <a:gd name="T36" fmla="*/ 2147483647 w 270"/>
                  <a:gd name="T37" fmla="*/ 2147483647 h 154"/>
                  <a:gd name="T38" fmla="*/ 2147483647 w 270"/>
                  <a:gd name="T39" fmla="*/ 2147483647 h 154"/>
                  <a:gd name="T40" fmla="*/ 2147483647 w 270"/>
                  <a:gd name="T41" fmla="*/ 2147483647 h 154"/>
                  <a:gd name="T42" fmla="*/ 2147483647 w 270"/>
                  <a:gd name="T43" fmla="*/ 2147483647 h 154"/>
                  <a:gd name="T44" fmla="*/ 2147483647 w 270"/>
                  <a:gd name="T45" fmla="*/ 2147483647 h 154"/>
                  <a:gd name="T46" fmla="*/ 2147483647 w 270"/>
                  <a:gd name="T47" fmla="*/ 2147483647 h 154"/>
                  <a:gd name="T48" fmla="*/ 2147483647 w 270"/>
                  <a:gd name="T49" fmla="*/ 2147483647 h 154"/>
                  <a:gd name="T50" fmla="*/ 2147483647 w 270"/>
                  <a:gd name="T51" fmla="*/ 2147483647 h 154"/>
                  <a:gd name="T52" fmla="*/ 2147483647 w 270"/>
                  <a:gd name="T53" fmla="*/ 2147483647 h 154"/>
                  <a:gd name="T54" fmla="*/ 2147483647 w 270"/>
                  <a:gd name="T55" fmla="*/ 2147483647 h 154"/>
                  <a:gd name="T56" fmla="*/ 2147483647 w 270"/>
                  <a:gd name="T57" fmla="*/ 2147483647 h 154"/>
                  <a:gd name="T58" fmla="*/ 2147483647 w 270"/>
                  <a:gd name="T59" fmla="*/ 2147483647 h 154"/>
                  <a:gd name="T60" fmla="*/ 2147483647 w 270"/>
                  <a:gd name="T61" fmla="*/ 2147483647 h 154"/>
                  <a:gd name="T62" fmla="*/ 2147483647 w 270"/>
                  <a:gd name="T63" fmla="*/ 2147483647 h 154"/>
                  <a:gd name="T64" fmla="*/ 2147483647 w 270"/>
                  <a:gd name="T65" fmla="*/ 2147483647 h 154"/>
                  <a:gd name="T66" fmla="*/ 2147483647 w 270"/>
                  <a:gd name="T67" fmla="*/ 2147483647 h 154"/>
                  <a:gd name="T68" fmla="*/ 2147483647 w 270"/>
                  <a:gd name="T69" fmla="*/ 2147483647 h 154"/>
                  <a:gd name="T70" fmla="*/ 2147483647 w 270"/>
                  <a:gd name="T71" fmla="*/ 2147483647 h 154"/>
                  <a:gd name="T72" fmla="*/ 2147483647 w 270"/>
                  <a:gd name="T73" fmla="*/ 2147483647 h 154"/>
                  <a:gd name="T74" fmla="*/ 2147483647 w 270"/>
                  <a:gd name="T75" fmla="*/ 2147483647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54"/>
                  <a:gd name="T116" fmla="*/ 270 w 270"/>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54">
                    <a:moveTo>
                      <a:pt x="10" y="76"/>
                    </a:moveTo>
                    <a:lnTo>
                      <a:pt x="0" y="10"/>
                    </a:lnTo>
                    <a:lnTo>
                      <a:pt x="34" y="0"/>
                    </a:lnTo>
                    <a:lnTo>
                      <a:pt x="74" y="18"/>
                    </a:lnTo>
                    <a:lnTo>
                      <a:pt x="92" y="40"/>
                    </a:lnTo>
                    <a:lnTo>
                      <a:pt x="110" y="38"/>
                    </a:lnTo>
                    <a:lnTo>
                      <a:pt x="124" y="36"/>
                    </a:lnTo>
                    <a:lnTo>
                      <a:pt x="136" y="36"/>
                    </a:lnTo>
                    <a:lnTo>
                      <a:pt x="146" y="44"/>
                    </a:lnTo>
                    <a:lnTo>
                      <a:pt x="152" y="50"/>
                    </a:lnTo>
                    <a:lnTo>
                      <a:pt x="158" y="56"/>
                    </a:lnTo>
                    <a:lnTo>
                      <a:pt x="160" y="62"/>
                    </a:lnTo>
                    <a:lnTo>
                      <a:pt x="162" y="66"/>
                    </a:lnTo>
                    <a:lnTo>
                      <a:pt x="170" y="68"/>
                    </a:lnTo>
                    <a:lnTo>
                      <a:pt x="174" y="82"/>
                    </a:lnTo>
                    <a:lnTo>
                      <a:pt x="194" y="82"/>
                    </a:lnTo>
                    <a:lnTo>
                      <a:pt x="196" y="90"/>
                    </a:lnTo>
                    <a:lnTo>
                      <a:pt x="202" y="92"/>
                    </a:lnTo>
                    <a:lnTo>
                      <a:pt x="208" y="82"/>
                    </a:lnTo>
                    <a:lnTo>
                      <a:pt x="214" y="74"/>
                    </a:lnTo>
                    <a:lnTo>
                      <a:pt x="218" y="72"/>
                    </a:lnTo>
                    <a:lnTo>
                      <a:pt x="228" y="64"/>
                    </a:lnTo>
                    <a:lnTo>
                      <a:pt x="234" y="64"/>
                    </a:lnTo>
                    <a:lnTo>
                      <a:pt x="230" y="72"/>
                    </a:lnTo>
                    <a:lnTo>
                      <a:pt x="228" y="76"/>
                    </a:lnTo>
                    <a:lnTo>
                      <a:pt x="232" y="78"/>
                    </a:lnTo>
                    <a:lnTo>
                      <a:pt x="234" y="78"/>
                    </a:lnTo>
                    <a:lnTo>
                      <a:pt x="244" y="80"/>
                    </a:lnTo>
                    <a:lnTo>
                      <a:pt x="248" y="76"/>
                    </a:lnTo>
                    <a:lnTo>
                      <a:pt x="260" y="84"/>
                    </a:lnTo>
                    <a:lnTo>
                      <a:pt x="270" y="88"/>
                    </a:lnTo>
                    <a:lnTo>
                      <a:pt x="264" y="96"/>
                    </a:lnTo>
                    <a:lnTo>
                      <a:pt x="254" y="100"/>
                    </a:lnTo>
                    <a:lnTo>
                      <a:pt x="240" y="104"/>
                    </a:lnTo>
                    <a:lnTo>
                      <a:pt x="234" y="102"/>
                    </a:lnTo>
                    <a:lnTo>
                      <a:pt x="226" y="102"/>
                    </a:lnTo>
                    <a:lnTo>
                      <a:pt x="238" y="96"/>
                    </a:lnTo>
                    <a:lnTo>
                      <a:pt x="238" y="92"/>
                    </a:lnTo>
                    <a:lnTo>
                      <a:pt x="230" y="86"/>
                    </a:lnTo>
                    <a:lnTo>
                      <a:pt x="226" y="92"/>
                    </a:lnTo>
                    <a:lnTo>
                      <a:pt x="216" y="90"/>
                    </a:lnTo>
                    <a:lnTo>
                      <a:pt x="216" y="100"/>
                    </a:lnTo>
                    <a:lnTo>
                      <a:pt x="210" y="102"/>
                    </a:lnTo>
                    <a:lnTo>
                      <a:pt x="208" y="112"/>
                    </a:lnTo>
                    <a:lnTo>
                      <a:pt x="194" y="112"/>
                    </a:lnTo>
                    <a:lnTo>
                      <a:pt x="194" y="118"/>
                    </a:lnTo>
                    <a:lnTo>
                      <a:pt x="196" y="120"/>
                    </a:lnTo>
                    <a:lnTo>
                      <a:pt x="200" y="124"/>
                    </a:lnTo>
                    <a:lnTo>
                      <a:pt x="206" y="128"/>
                    </a:lnTo>
                    <a:lnTo>
                      <a:pt x="210" y="132"/>
                    </a:lnTo>
                    <a:lnTo>
                      <a:pt x="210" y="142"/>
                    </a:lnTo>
                    <a:lnTo>
                      <a:pt x="206" y="152"/>
                    </a:lnTo>
                    <a:lnTo>
                      <a:pt x="200" y="154"/>
                    </a:lnTo>
                    <a:lnTo>
                      <a:pt x="190" y="152"/>
                    </a:lnTo>
                    <a:lnTo>
                      <a:pt x="188" y="142"/>
                    </a:lnTo>
                    <a:lnTo>
                      <a:pt x="182" y="138"/>
                    </a:lnTo>
                    <a:lnTo>
                      <a:pt x="176" y="138"/>
                    </a:lnTo>
                    <a:lnTo>
                      <a:pt x="164" y="134"/>
                    </a:lnTo>
                    <a:lnTo>
                      <a:pt x="152" y="124"/>
                    </a:lnTo>
                    <a:lnTo>
                      <a:pt x="140" y="122"/>
                    </a:lnTo>
                    <a:lnTo>
                      <a:pt x="130" y="114"/>
                    </a:lnTo>
                    <a:lnTo>
                      <a:pt x="118" y="106"/>
                    </a:lnTo>
                    <a:lnTo>
                      <a:pt x="110" y="96"/>
                    </a:lnTo>
                    <a:lnTo>
                      <a:pt x="104" y="88"/>
                    </a:lnTo>
                    <a:lnTo>
                      <a:pt x="100" y="82"/>
                    </a:lnTo>
                    <a:lnTo>
                      <a:pt x="80" y="82"/>
                    </a:lnTo>
                    <a:lnTo>
                      <a:pt x="74" y="80"/>
                    </a:lnTo>
                    <a:lnTo>
                      <a:pt x="72" y="72"/>
                    </a:lnTo>
                    <a:lnTo>
                      <a:pt x="70" y="66"/>
                    </a:lnTo>
                    <a:lnTo>
                      <a:pt x="64" y="60"/>
                    </a:lnTo>
                    <a:lnTo>
                      <a:pt x="48" y="54"/>
                    </a:lnTo>
                    <a:lnTo>
                      <a:pt x="38" y="58"/>
                    </a:lnTo>
                    <a:lnTo>
                      <a:pt x="26" y="68"/>
                    </a:lnTo>
                    <a:lnTo>
                      <a:pt x="26" y="74"/>
                    </a:lnTo>
                    <a:lnTo>
                      <a:pt x="26" y="78"/>
                    </a:lnTo>
                    <a:lnTo>
                      <a:pt x="10" y="7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4" name="Freeform 235"/>
              <p:cNvSpPr>
                <a:spLocks/>
              </p:cNvSpPr>
              <p:nvPr/>
            </p:nvSpPr>
            <p:spPr bwMode="auto">
              <a:xfrm>
                <a:off x="5602974" y="2970727"/>
                <a:ext cx="834851" cy="426109"/>
              </a:xfrm>
              <a:custGeom>
                <a:avLst/>
                <a:gdLst>
                  <a:gd name="T0" fmla="*/ 2147483647 w 570"/>
                  <a:gd name="T1" fmla="*/ 2147483647 h 270"/>
                  <a:gd name="T2" fmla="*/ 2147483647 w 570"/>
                  <a:gd name="T3" fmla="*/ 2147483647 h 270"/>
                  <a:gd name="T4" fmla="*/ 2147483647 w 570"/>
                  <a:gd name="T5" fmla="*/ 2147483647 h 270"/>
                  <a:gd name="T6" fmla="*/ 2147483647 w 570"/>
                  <a:gd name="T7" fmla="*/ 2147483647 h 270"/>
                  <a:gd name="T8" fmla="*/ 2147483647 w 570"/>
                  <a:gd name="T9" fmla="*/ 2147483647 h 270"/>
                  <a:gd name="T10" fmla="*/ 2147483647 w 570"/>
                  <a:gd name="T11" fmla="*/ 2147483647 h 270"/>
                  <a:gd name="T12" fmla="*/ 2147483647 w 570"/>
                  <a:gd name="T13" fmla="*/ 2147483647 h 270"/>
                  <a:gd name="T14" fmla="*/ 2147483647 w 570"/>
                  <a:gd name="T15" fmla="*/ 2147483647 h 270"/>
                  <a:gd name="T16" fmla="*/ 2147483647 w 570"/>
                  <a:gd name="T17" fmla="*/ 2147483647 h 270"/>
                  <a:gd name="T18" fmla="*/ 2147483647 w 570"/>
                  <a:gd name="T19" fmla="*/ 2147483647 h 270"/>
                  <a:gd name="T20" fmla="*/ 0 w 570"/>
                  <a:gd name="T21" fmla="*/ 2147483647 h 270"/>
                  <a:gd name="T22" fmla="*/ 2147483647 w 570"/>
                  <a:gd name="T23" fmla="*/ 2147483647 h 270"/>
                  <a:gd name="T24" fmla="*/ 2147483647 w 570"/>
                  <a:gd name="T25" fmla="*/ 2147483647 h 270"/>
                  <a:gd name="T26" fmla="*/ 2147483647 w 570"/>
                  <a:gd name="T27" fmla="*/ 2147483647 h 270"/>
                  <a:gd name="T28" fmla="*/ 2147483647 w 570"/>
                  <a:gd name="T29" fmla="*/ 2147483647 h 270"/>
                  <a:gd name="T30" fmla="*/ 2147483647 w 570"/>
                  <a:gd name="T31" fmla="*/ 2147483647 h 270"/>
                  <a:gd name="T32" fmla="*/ 2147483647 w 570"/>
                  <a:gd name="T33" fmla="*/ 2147483647 h 270"/>
                  <a:gd name="T34" fmla="*/ 2147483647 w 570"/>
                  <a:gd name="T35" fmla="*/ 2147483647 h 270"/>
                  <a:gd name="T36" fmla="*/ 2147483647 w 570"/>
                  <a:gd name="T37" fmla="*/ 2147483647 h 270"/>
                  <a:gd name="T38" fmla="*/ 2147483647 w 570"/>
                  <a:gd name="T39" fmla="*/ 2147483647 h 270"/>
                  <a:gd name="T40" fmla="*/ 2147483647 w 570"/>
                  <a:gd name="T41" fmla="*/ 2147483647 h 270"/>
                  <a:gd name="T42" fmla="*/ 2147483647 w 570"/>
                  <a:gd name="T43" fmla="*/ 2147483647 h 270"/>
                  <a:gd name="T44" fmla="*/ 2147483647 w 570"/>
                  <a:gd name="T45" fmla="*/ 2147483647 h 270"/>
                  <a:gd name="T46" fmla="*/ 2147483647 w 570"/>
                  <a:gd name="T47" fmla="*/ 2147483647 h 270"/>
                  <a:gd name="T48" fmla="*/ 2147483647 w 570"/>
                  <a:gd name="T49" fmla="*/ 2147483647 h 270"/>
                  <a:gd name="T50" fmla="*/ 2147483647 w 570"/>
                  <a:gd name="T51" fmla="*/ 2147483647 h 270"/>
                  <a:gd name="T52" fmla="*/ 2147483647 w 570"/>
                  <a:gd name="T53" fmla="*/ 2147483647 h 270"/>
                  <a:gd name="T54" fmla="*/ 2147483647 w 570"/>
                  <a:gd name="T55" fmla="*/ 2147483647 h 270"/>
                  <a:gd name="T56" fmla="*/ 2147483647 w 570"/>
                  <a:gd name="T57" fmla="*/ 2147483647 h 270"/>
                  <a:gd name="T58" fmla="*/ 2147483647 w 570"/>
                  <a:gd name="T59" fmla="*/ 2147483647 h 270"/>
                  <a:gd name="T60" fmla="*/ 2147483647 w 570"/>
                  <a:gd name="T61" fmla="*/ 2147483647 h 270"/>
                  <a:gd name="T62" fmla="*/ 2147483647 w 570"/>
                  <a:gd name="T63" fmla="*/ 2147483647 h 270"/>
                  <a:gd name="T64" fmla="*/ 2147483647 w 570"/>
                  <a:gd name="T65" fmla="*/ 2147483647 h 270"/>
                  <a:gd name="T66" fmla="*/ 2147483647 w 570"/>
                  <a:gd name="T67" fmla="*/ 2147483647 h 270"/>
                  <a:gd name="T68" fmla="*/ 2147483647 w 570"/>
                  <a:gd name="T69" fmla="*/ 2147483647 h 270"/>
                  <a:gd name="T70" fmla="*/ 2147483647 w 570"/>
                  <a:gd name="T71" fmla="*/ 2147483647 h 270"/>
                  <a:gd name="T72" fmla="*/ 2147483647 w 570"/>
                  <a:gd name="T73" fmla="*/ 2147483647 h 270"/>
                  <a:gd name="T74" fmla="*/ 2147483647 w 570"/>
                  <a:gd name="T75" fmla="*/ 2147483647 h 270"/>
                  <a:gd name="T76" fmla="*/ 2147483647 w 570"/>
                  <a:gd name="T77" fmla="*/ 2147483647 h 270"/>
                  <a:gd name="T78" fmla="*/ 2147483647 w 570"/>
                  <a:gd name="T79" fmla="*/ 2147483647 h 270"/>
                  <a:gd name="T80" fmla="*/ 2147483647 w 570"/>
                  <a:gd name="T81" fmla="*/ 2147483647 h 270"/>
                  <a:gd name="T82" fmla="*/ 2147483647 w 570"/>
                  <a:gd name="T83" fmla="*/ 2147483647 h 2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70"/>
                  <a:gd name="T127" fmla="*/ 0 h 270"/>
                  <a:gd name="T128" fmla="*/ 570 w 570"/>
                  <a:gd name="T129" fmla="*/ 270 h 2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70" h="270">
                    <a:moveTo>
                      <a:pt x="118" y="238"/>
                    </a:moveTo>
                    <a:lnTo>
                      <a:pt x="110" y="240"/>
                    </a:lnTo>
                    <a:lnTo>
                      <a:pt x="108" y="248"/>
                    </a:lnTo>
                    <a:lnTo>
                      <a:pt x="108" y="252"/>
                    </a:lnTo>
                    <a:lnTo>
                      <a:pt x="104" y="248"/>
                    </a:lnTo>
                    <a:lnTo>
                      <a:pt x="102" y="236"/>
                    </a:lnTo>
                    <a:lnTo>
                      <a:pt x="102" y="230"/>
                    </a:lnTo>
                    <a:lnTo>
                      <a:pt x="92" y="224"/>
                    </a:lnTo>
                    <a:lnTo>
                      <a:pt x="84" y="222"/>
                    </a:lnTo>
                    <a:lnTo>
                      <a:pt x="72" y="210"/>
                    </a:lnTo>
                    <a:lnTo>
                      <a:pt x="62" y="200"/>
                    </a:lnTo>
                    <a:lnTo>
                      <a:pt x="58" y="194"/>
                    </a:lnTo>
                    <a:lnTo>
                      <a:pt x="64" y="194"/>
                    </a:lnTo>
                    <a:lnTo>
                      <a:pt x="76" y="196"/>
                    </a:lnTo>
                    <a:lnTo>
                      <a:pt x="70" y="184"/>
                    </a:lnTo>
                    <a:lnTo>
                      <a:pt x="82" y="182"/>
                    </a:lnTo>
                    <a:lnTo>
                      <a:pt x="94" y="182"/>
                    </a:lnTo>
                    <a:lnTo>
                      <a:pt x="92" y="168"/>
                    </a:lnTo>
                    <a:lnTo>
                      <a:pt x="92" y="158"/>
                    </a:lnTo>
                    <a:lnTo>
                      <a:pt x="88" y="152"/>
                    </a:lnTo>
                    <a:lnTo>
                      <a:pt x="80" y="152"/>
                    </a:lnTo>
                    <a:lnTo>
                      <a:pt x="74" y="156"/>
                    </a:lnTo>
                    <a:lnTo>
                      <a:pt x="70" y="154"/>
                    </a:lnTo>
                    <a:lnTo>
                      <a:pt x="64" y="152"/>
                    </a:lnTo>
                    <a:lnTo>
                      <a:pt x="52" y="152"/>
                    </a:lnTo>
                    <a:lnTo>
                      <a:pt x="42" y="162"/>
                    </a:lnTo>
                    <a:lnTo>
                      <a:pt x="36" y="152"/>
                    </a:lnTo>
                    <a:lnTo>
                      <a:pt x="24" y="136"/>
                    </a:lnTo>
                    <a:lnTo>
                      <a:pt x="10" y="136"/>
                    </a:lnTo>
                    <a:lnTo>
                      <a:pt x="10" y="126"/>
                    </a:lnTo>
                    <a:lnTo>
                      <a:pt x="4" y="128"/>
                    </a:lnTo>
                    <a:lnTo>
                      <a:pt x="0" y="128"/>
                    </a:lnTo>
                    <a:lnTo>
                      <a:pt x="0" y="126"/>
                    </a:lnTo>
                    <a:lnTo>
                      <a:pt x="0" y="110"/>
                    </a:lnTo>
                    <a:lnTo>
                      <a:pt x="0" y="96"/>
                    </a:lnTo>
                    <a:lnTo>
                      <a:pt x="10" y="88"/>
                    </a:lnTo>
                    <a:lnTo>
                      <a:pt x="18" y="98"/>
                    </a:lnTo>
                    <a:lnTo>
                      <a:pt x="26" y="94"/>
                    </a:lnTo>
                    <a:lnTo>
                      <a:pt x="24" y="82"/>
                    </a:lnTo>
                    <a:lnTo>
                      <a:pt x="48" y="62"/>
                    </a:lnTo>
                    <a:lnTo>
                      <a:pt x="68" y="66"/>
                    </a:lnTo>
                    <a:lnTo>
                      <a:pt x="86" y="72"/>
                    </a:lnTo>
                    <a:lnTo>
                      <a:pt x="102" y="84"/>
                    </a:lnTo>
                    <a:lnTo>
                      <a:pt x="110" y="82"/>
                    </a:lnTo>
                    <a:lnTo>
                      <a:pt x="122" y="86"/>
                    </a:lnTo>
                    <a:lnTo>
                      <a:pt x="128" y="78"/>
                    </a:lnTo>
                    <a:lnTo>
                      <a:pt x="160" y="78"/>
                    </a:lnTo>
                    <a:lnTo>
                      <a:pt x="170" y="86"/>
                    </a:lnTo>
                    <a:lnTo>
                      <a:pt x="176" y="86"/>
                    </a:lnTo>
                    <a:lnTo>
                      <a:pt x="186" y="84"/>
                    </a:lnTo>
                    <a:lnTo>
                      <a:pt x="202" y="84"/>
                    </a:lnTo>
                    <a:lnTo>
                      <a:pt x="204" y="70"/>
                    </a:lnTo>
                    <a:lnTo>
                      <a:pt x="180" y="62"/>
                    </a:lnTo>
                    <a:lnTo>
                      <a:pt x="184" y="56"/>
                    </a:lnTo>
                    <a:lnTo>
                      <a:pt x="186" y="44"/>
                    </a:lnTo>
                    <a:lnTo>
                      <a:pt x="200" y="42"/>
                    </a:lnTo>
                    <a:lnTo>
                      <a:pt x="188" y="36"/>
                    </a:lnTo>
                    <a:lnTo>
                      <a:pt x="182" y="26"/>
                    </a:lnTo>
                    <a:lnTo>
                      <a:pt x="204" y="24"/>
                    </a:lnTo>
                    <a:lnTo>
                      <a:pt x="270" y="10"/>
                    </a:lnTo>
                    <a:lnTo>
                      <a:pt x="280" y="0"/>
                    </a:lnTo>
                    <a:lnTo>
                      <a:pt x="308" y="4"/>
                    </a:lnTo>
                    <a:lnTo>
                      <a:pt x="320" y="22"/>
                    </a:lnTo>
                    <a:lnTo>
                      <a:pt x="354" y="26"/>
                    </a:lnTo>
                    <a:lnTo>
                      <a:pt x="352" y="32"/>
                    </a:lnTo>
                    <a:lnTo>
                      <a:pt x="370" y="32"/>
                    </a:lnTo>
                    <a:lnTo>
                      <a:pt x="388" y="18"/>
                    </a:lnTo>
                    <a:lnTo>
                      <a:pt x="396" y="18"/>
                    </a:lnTo>
                    <a:lnTo>
                      <a:pt x="396" y="28"/>
                    </a:lnTo>
                    <a:lnTo>
                      <a:pt x="412" y="34"/>
                    </a:lnTo>
                    <a:lnTo>
                      <a:pt x="464" y="82"/>
                    </a:lnTo>
                    <a:lnTo>
                      <a:pt x="472" y="84"/>
                    </a:lnTo>
                    <a:lnTo>
                      <a:pt x="472" y="74"/>
                    </a:lnTo>
                    <a:lnTo>
                      <a:pt x="484" y="76"/>
                    </a:lnTo>
                    <a:lnTo>
                      <a:pt x="486" y="84"/>
                    </a:lnTo>
                    <a:lnTo>
                      <a:pt x="506" y="86"/>
                    </a:lnTo>
                    <a:lnTo>
                      <a:pt x="510" y="78"/>
                    </a:lnTo>
                    <a:lnTo>
                      <a:pt x="534" y="94"/>
                    </a:lnTo>
                    <a:lnTo>
                      <a:pt x="550" y="104"/>
                    </a:lnTo>
                    <a:lnTo>
                      <a:pt x="570" y="108"/>
                    </a:lnTo>
                    <a:lnTo>
                      <a:pt x="564" y="112"/>
                    </a:lnTo>
                    <a:lnTo>
                      <a:pt x="562" y="116"/>
                    </a:lnTo>
                    <a:lnTo>
                      <a:pt x="558" y="120"/>
                    </a:lnTo>
                    <a:lnTo>
                      <a:pt x="544" y="130"/>
                    </a:lnTo>
                    <a:lnTo>
                      <a:pt x="556" y="144"/>
                    </a:lnTo>
                    <a:lnTo>
                      <a:pt x="548" y="152"/>
                    </a:lnTo>
                    <a:lnTo>
                      <a:pt x="540" y="154"/>
                    </a:lnTo>
                    <a:lnTo>
                      <a:pt x="532" y="152"/>
                    </a:lnTo>
                    <a:lnTo>
                      <a:pt x="518" y="148"/>
                    </a:lnTo>
                    <a:lnTo>
                      <a:pt x="522" y="160"/>
                    </a:lnTo>
                    <a:lnTo>
                      <a:pt x="522" y="176"/>
                    </a:lnTo>
                    <a:lnTo>
                      <a:pt x="520" y="184"/>
                    </a:lnTo>
                    <a:lnTo>
                      <a:pt x="510" y="186"/>
                    </a:lnTo>
                    <a:lnTo>
                      <a:pt x="498" y="182"/>
                    </a:lnTo>
                    <a:lnTo>
                      <a:pt x="500" y="190"/>
                    </a:lnTo>
                    <a:lnTo>
                      <a:pt x="510" y="210"/>
                    </a:lnTo>
                    <a:lnTo>
                      <a:pt x="512" y="224"/>
                    </a:lnTo>
                    <a:lnTo>
                      <a:pt x="506" y="234"/>
                    </a:lnTo>
                    <a:lnTo>
                      <a:pt x="492" y="228"/>
                    </a:lnTo>
                    <a:lnTo>
                      <a:pt x="480" y="228"/>
                    </a:lnTo>
                    <a:lnTo>
                      <a:pt x="460" y="228"/>
                    </a:lnTo>
                    <a:lnTo>
                      <a:pt x="448" y="228"/>
                    </a:lnTo>
                    <a:lnTo>
                      <a:pt x="428" y="222"/>
                    </a:lnTo>
                    <a:lnTo>
                      <a:pt x="418" y="226"/>
                    </a:lnTo>
                    <a:lnTo>
                      <a:pt x="418" y="234"/>
                    </a:lnTo>
                    <a:lnTo>
                      <a:pt x="398" y="228"/>
                    </a:lnTo>
                    <a:lnTo>
                      <a:pt x="386" y="230"/>
                    </a:lnTo>
                    <a:lnTo>
                      <a:pt x="386" y="242"/>
                    </a:lnTo>
                    <a:lnTo>
                      <a:pt x="380" y="242"/>
                    </a:lnTo>
                    <a:lnTo>
                      <a:pt x="360" y="260"/>
                    </a:lnTo>
                    <a:lnTo>
                      <a:pt x="358" y="264"/>
                    </a:lnTo>
                    <a:lnTo>
                      <a:pt x="354" y="270"/>
                    </a:lnTo>
                    <a:lnTo>
                      <a:pt x="348" y="268"/>
                    </a:lnTo>
                    <a:lnTo>
                      <a:pt x="346" y="260"/>
                    </a:lnTo>
                    <a:lnTo>
                      <a:pt x="326" y="260"/>
                    </a:lnTo>
                    <a:lnTo>
                      <a:pt x="322" y="246"/>
                    </a:lnTo>
                    <a:lnTo>
                      <a:pt x="314" y="244"/>
                    </a:lnTo>
                    <a:lnTo>
                      <a:pt x="310" y="234"/>
                    </a:lnTo>
                    <a:lnTo>
                      <a:pt x="288" y="214"/>
                    </a:lnTo>
                    <a:lnTo>
                      <a:pt x="244" y="218"/>
                    </a:lnTo>
                    <a:lnTo>
                      <a:pt x="226" y="196"/>
                    </a:lnTo>
                    <a:lnTo>
                      <a:pt x="186" y="178"/>
                    </a:lnTo>
                    <a:lnTo>
                      <a:pt x="152" y="188"/>
                    </a:lnTo>
                    <a:lnTo>
                      <a:pt x="162" y="254"/>
                    </a:lnTo>
                    <a:lnTo>
                      <a:pt x="154" y="254"/>
                    </a:lnTo>
                    <a:lnTo>
                      <a:pt x="140" y="242"/>
                    </a:lnTo>
                    <a:lnTo>
                      <a:pt x="130" y="238"/>
                    </a:lnTo>
                    <a:lnTo>
                      <a:pt x="118" y="23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5" name="Freeform 236"/>
              <p:cNvSpPr>
                <a:spLocks/>
              </p:cNvSpPr>
              <p:nvPr/>
            </p:nvSpPr>
            <p:spPr bwMode="auto">
              <a:xfrm>
                <a:off x="5602974" y="3423385"/>
                <a:ext cx="34594" cy="21239"/>
              </a:xfrm>
              <a:custGeom>
                <a:avLst/>
                <a:gdLst>
                  <a:gd name="T0" fmla="*/ 0 w 24"/>
                  <a:gd name="T1" fmla="*/ 2147483647 h 14"/>
                  <a:gd name="T2" fmla="*/ 2147483647 w 24"/>
                  <a:gd name="T3" fmla="*/ 0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0 w 2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4"/>
                  <a:gd name="T26" fmla="*/ 24 w 24"/>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4">
                    <a:moveTo>
                      <a:pt x="0" y="2"/>
                    </a:moveTo>
                    <a:lnTo>
                      <a:pt x="8" y="0"/>
                    </a:lnTo>
                    <a:lnTo>
                      <a:pt x="18" y="8"/>
                    </a:lnTo>
                    <a:lnTo>
                      <a:pt x="24" y="12"/>
                    </a:lnTo>
                    <a:lnTo>
                      <a:pt x="16" y="14"/>
                    </a:lnTo>
                    <a:lnTo>
                      <a:pt x="12" y="14"/>
                    </a:lnTo>
                    <a:lnTo>
                      <a:pt x="6" y="10"/>
                    </a:lnTo>
                    <a:lnTo>
                      <a:pt x="0"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6" name="Freeform 237"/>
              <p:cNvSpPr>
                <a:spLocks/>
              </p:cNvSpPr>
              <p:nvPr/>
            </p:nvSpPr>
            <p:spPr bwMode="auto">
              <a:xfrm>
                <a:off x="5117515" y="2417183"/>
                <a:ext cx="2878162" cy="955758"/>
              </a:xfrm>
              <a:custGeom>
                <a:avLst/>
                <a:gdLst>
                  <a:gd name="T0" fmla="*/ 2147483647 w 1968"/>
                  <a:gd name="T1" fmla="*/ 2147483647 h 606"/>
                  <a:gd name="T2" fmla="*/ 2147483647 w 1968"/>
                  <a:gd name="T3" fmla="*/ 2147483647 h 606"/>
                  <a:gd name="T4" fmla="*/ 2147483647 w 1968"/>
                  <a:gd name="T5" fmla="*/ 2147483647 h 606"/>
                  <a:gd name="T6" fmla="*/ 2147483647 w 1968"/>
                  <a:gd name="T7" fmla="*/ 2147483647 h 606"/>
                  <a:gd name="T8" fmla="*/ 2147483647 w 1968"/>
                  <a:gd name="T9" fmla="*/ 2147483647 h 606"/>
                  <a:gd name="T10" fmla="*/ 2147483647 w 1968"/>
                  <a:gd name="T11" fmla="*/ 2147483647 h 606"/>
                  <a:gd name="T12" fmla="*/ 2147483647 w 1968"/>
                  <a:gd name="T13" fmla="*/ 2147483647 h 606"/>
                  <a:gd name="T14" fmla="*/ 2147483647 w 1968"/>
                  <a:gd name="T15" fmla="*/ 2147483647 h 606"/>
                  <a:gd name="T16" fmla="*/ 2147483647 w 1968"/>
                  <a:gd name="T17" fmla="*/ 2147483647 h 606"/>
                  <a:gd name="T18" fmla="*/ 2147483647 w 1968"/>
                  <a:gd name="T19" fmla="*/ 2147483647 h 606"/>
                  <a:gd name="T20" fmla="*/ 2147483647 w 1968"/>
                  <a:gd name="T21" fmla="*/ 2147483647 h 606"/>
                  <a:gd name="T22" fmla="*/ 2147483647 w 1968"/>
                  <a:gd name="T23" fmla="*/ 2147483647 h 606"/>
                  <a:gd name="T24" fmla="*/ 2147483647 w 1968"/>
                  <a:gd name="T25" fmla="*/ 2147483647 h 606"/>
                  <a:gd name="T26" fmla="*/ 2147483647 w 1968"/>
                  <a:gd name="T27" fmla="*/ 2147483647 h 606"/>
                  <a:gd name="T28" fmla="*/ 2147483647 w 1968"/>
                  <a:gd name="T29" fmla="*/ 2147483647 h 606"/>
                  <a:gd name="T30" fmla="*/ 2147483647 w 1968"/>
                  <a:gd name="T31" fmla="*/ 2147483647 h 606"/>
                  <a:gd name="T32" fmla="*/ 2147483647 w 1968"/>
                  <a:gd name="T33" fmla="*/ 2147483647 h 606"/>
                  <a:gd name="T34" fmla="*/ 2147483647 w 1968"/>
                  <a:gd name="T35" fmla="*/ 2147483647 h 606"/>
                  <a:gd name="T36" fmla="*/ 2147483647 w 1968"/>
                  <a:gd name="T37" fmla="*/ 2147483647 h 606"/>
                  <a:gd name="T38" fmla="*/ 2147483647 w 1968"/>
                  <a:gd name="T39" fmla="*/ 2147483647 h 606"/>
                  <a:gd name="T40" fmla="*/ 2147483647 w 1968"/>
                  <a:gd name="T41" fmla="*/ 2147483647 h 606"/>
                  <a:gd name="T42" fmla="*/ 2147483647 w 1968"/>
                  <a:gd name="T43" fmla="*/ 2147483647 h 606"/>
                  <a:gd name="T44" fmla="*/ 2147483647 w 1968"/>
                  <a:gd name="T45" fmla="*/ 2147483647 h 606"/>
                  <a:gd name="T46" fmla="*/ 2147483647 w 1968"/>
                  <a:gd name="T47" fmla="*/ 2147483647 h 606"/>
                  <a:gd name="T48" fmla="*/ 2147483647 w 1968"/>
                  <a:gd name="T49" fmla="*/ 2147483647 h 606"/>
                  <a:gd name="T50" fmla="*/ 2147483647 w 1968"/>
                  <a:gd name="T51" fmla="*/ 2147483647 h 606"/>
                  <a:gd name="T52" fmla="*/ 2147483647 w 1968"/>
                  <a:gd name="T53" fmla="*/ 2147483647 h 606"/>
                  <a:gd name="T54" fmla="*/ 2147483647 w 1968"/>
                  <a:gd name="T55" fmla="*/ 2147483647 h 606"/>
                  <a:gd name="T56" fmla="*/ 2147483647 w 1968"/>
                  <a:gd name="T57" fmla="*/ 2147483647 h 606"/>
                  <a:gd name="T58" fmla="*/ 2147483647 w 1968"/>
                  <a:gd name="T59" fmla="*/ 2147483647 h 606"/>
                  <a:gd name="T60" fmla="*/ 2147483647 w 1968"/>
                  <a:gd name="T61" fmla="*/ 0 h 606"/>
                  <a:gd name="T62" fmla="*/ 2147483647 w 1968"/>
                  <a:gd name="T63" fmla="*/ 2147483647 h 606"/>
                  <a:gd name="T64" fmla="*/ 2147483647 w 1968"/>
                  <a:gd name="T65" fmla="*/ 2147483647 h 606"/>
                  <a:gd name="T66" fmla="*/ 2147483647 w 1968"/>
                  <a:gd name="T67" fmla="*/ 2147483647 h 606"/>
                  <a:gd name="T68" fmla="*/ 2147483647 w 1968"/>
                  <a:gd name="T69" fmla="*/ 2147483647 h 606"/>
                  <a:gd name="T70" fmla="*/ 2147483647 w 1968"/>
                  <a:gd name="T71" fmla="*/ 2147483647 h 606"/>
                  <a:gd name="T72" fmla="*/ 2147483647 w 1968"/>
                  <a:gd name="T73" fmla="*/ 2147483647 h 606"/>
                  <a:gd name="T74" fmla="*/ 2147483647 w 1968"/>
                  <a:gd name="T75" fmla="*/ 2147483647 h 606"/>
                  <a:gd name="T76" fmla="*/ 2147483647 w 1968"/>
                  <a:gd name="T77" fmla="*/ 2147483647 h 606"/>
                  <a:gd name="T78" fmla="*/ 2147483647 w 1968"/>
                  <a:gd name="T79" fmla="*/ 2147483647 h 606"/>
                  <a:gd name="T80" fmla="*/ 2147483647 w 1968"/>
                  <a:gd name="T81" fmla="*/ 2147483647 h 606"/>
                  <a:gd name="T82" fmla="*/ 2147483647 w 1968"/>
                  <a:gd name="T83" fmla="*/ 2147483647 h 606"/>
                  <a:gd name="T84" fmla="*/ 2147483647 w 1968"/>
                  <a:gd name="T85" fmla="*/ 2147483647 h 606"/>
                  <a:gd name="T86" fmla="*/ 2147483647 w 1968"/>
                  <a:gd name="T87" fmla="*/ 2147483647 h 606"/>
                  <a:gd name="T88" fmla="*/ 2147483647 w 1968"/>
                  <a:gd name="T89" fmla="*/ 2147483647 h 606"/>
                  <a:gd name="T90" fmla="*/ 2147483647 w 1968"/>
                  <a:gd name="T91" fmla="*/ 2147483647 h 606"/>
                  <a:gd name="T92" fmla="*/ 2147483647 w 1968"/>
                  <a:gd name="T93" fmla="*/ 2147483647 h 606"/>
                  <a:gd name="T94" fmla="*/ 2147483647 w 1968"/>
                  <a:gd name="T95" fmla="*/ 2147483647 h 606"/>
                  <a:gd name="T96" fmla="*/ 2147483647 w 1968"/>
                  <a:gd name="T97" fmla="*/ 2147483647 h 606"/>
                  <a:gd name="T98" fmla="*/ 2147483647 w 1968"/>
                  <a:gd name="T99" fmla="*/ 2147483647 h 606"/>
                  <a:gd name="T100" fmla="*/ 2147483647 w 1968"/>
                  <a:gd name="T101" fmla="*/ 2147483647 h 606"/>
                  <a:gd name="T102" fmla="*/ 2147483647 w 1968"/>
                  <a:gd name="T103" fmla="*/ 2147483647 h 606"/>
                  <a:gd name="T104" fmla="*/ 2147483647 w 1968"/>
                  <a:gd name="T105" fmla="*/ 2147483647 h 606"/>
                  <a:gd name="T106" fmla="*/ 2147483647 w 1968"/>
                  <a:gd name="T107" fmla="*/ 2147483647 h 606"/>
                  <a:gd name="T108" fmla="*/ 2147483647 w 1968"/>
                  <a:gd name="T109" fmla="*/ 2147483647 h 606"/>
                  <a:gd name="T110" fmla="*/ 2147483647 w 1968"/>
                  <a:gd name="T111" fmla="*/ 2147483647 h 606"/>
                  <a:gd name="T112" fmla="*/ 2147483647 w 1968"/>
                  <a:gd name="T113" fmla="*/ 2147483647 h 606"/>
                  <a:gd name="T114" fmla="*/ 2147483647 w 1968"/>
                  <a:gd name="T115" fmla="*/ 2147483647 h 606"/>
                  <a:gd name="T116" fmla="*/ 2147483647 w 1968"/>
                  <a:gd name="T117" fmla="*/ 2147483647 h 606"/>
                  <a:gd name="T118" fmla="*/ 2147483647 w 19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68"/>
                  <a:gd name="T181" fmla="*/ 0 h 606"/>
                  <a:gd name="T182" fmla="*/ 1968 w 19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68" h="606">
                    <a:moveTo>
                      <a:pt x="902" y="458"/>
                    </a:moveTo>
                    <a:lnTo>
                      <a:pt x="912" y="448"/>
                    </a:lnTo>
                    <a:lnTo>
                      <a:pt x="924" y="440"/>
                    </a:lnTo>
                    <a:lnTo>
                      <a:pt x="936" y="436"/>
                    </a:lnTo>
                    <a:lnTo>
                      <a:pt x="950" y="434"/>
                    </a:lnTo>
                    <a:lnTo>
                      <a:pt x="958" y="436"/>
                    </a:lnTo>
                    <a:lnTo>
                      <a:pt x="964" y="436"/>
                    </a:lnTo>
                    <a:lnTo>
                      <a:pt x="982" y="442"/>
                    </a:lnTo>
                    <a:lnTo>
                      <a:pt x="1000" y="448"/>
                    </a:lnTo>
                    <a:lnTo>
                      <a:pt x="1010" y="450"/>
                    </a:lnTo>
                    <a:lnTo>
                      <a:pt x="1020" y="450"/>
                    </a:lnTo>
                    <a:lnTo>
                      <a:pt x="1026" y="450"/>
                    </a:lnTo>
                    <a:lnTo>
                      <a:pt x="1030" y="448"/>
                    </a:lnTo>
                    <a:lnTo>
                      <a:pt x="1034" y="446"/>
                    </a:lnTo>
                    <a:lnTo>
                      <a:pt x="1036" y="442"/>
                    </a:lnTo>
                    <a:lnTo>
                      <a:pt x="1036" y="438"/>
                    </a:lnTo>
                    <a:lnTo>
                      <a:pt x="1034" y="436"/>
                    </a:lnTo>
                    <a:lnTo>
                      <a:pt x="1028" y="430"/>
                    </a:lnTo>
                    <a:lnTo>
                      <a:pt x="1024" y="424"/>
                    </a:lnTo>
                    <a:lnTo>
                      <a:pt x="1022" y="420"/>
                    </a:lnTo>
                    <a:lnTo>
                      <a:pt x="1020" y="416"/>
                    </a:lnTo>
                    <a:lnTo>
                      <a:pt x="1022" y="414"/>
                    </a:lnTo>
                    <a:lnTo>
                      <a:pt x="1024" y="414"/>
                    </a:lnTo>
                    <a:lnTo>
                      <a:pt x="1030" y="412"/>
                    </a:lnTo>
                    <a:lnTo>
                      <a:pt x="1048" y="412"/>
                    </a:lnTo>
                    <a:lnTo>
                      <a:pt x="1066" y="416"/>
                    </a:lnTo>
                    <a:lnTo>
                      <a:pt x="1076" y="420"/>
                    </a:lnTo>
                    <a:lnTo>
                      <a:pt x="1082" y="426"/>
                    </a:lnTo>
                    <a:lnTo>
                      <a:pt x="1088" y="434"/>
                    </a:lnTo>
                    <a:lnTo>
                      <a:pt x="1092" y="436"/>
                    </a:lnTo>
                    <a:lnTo>
                      <a:pt x="1094" y="438"/>
                    </a:lnTo>
                    <a:lnTo>
                      <a:pt x="1100" y="440"/>
                    </a:lnTo>
                    <a:lnTo>
                      <a:pt x="1108" y="438"/>
                    </a:lnTo>
                    <a:lnTo>
                      <a:pt x="1122" y="436"/>
                    </a:lnTo>
                    <a:lnTo>
                      <a:pt x="1136" y="438"/>
                    </a:lnTo>
                    <a:lnTo>
                      <a:pt x="1148" y="440"/>
                    </a:lnTo>
                    <a:lnTo>
                      <a:pt x="1160" y="446"/>
                    </a:lnTo>
                    <a:lnTo>
                      <a:pt x="1186" y="458"/>
                    </a:lnTo>
                    <a:lnTo>
                      <a:pt x="1200" y="460"/>
                    </a:lnTo>
                    <a:lnTo>
                      <a:pt x="1214" y="462"/>
                    </a:lnTo>
                    <a:lnTo>
                      <a:pt x="1222" y="462"/>
                    </a:lnTo>
                    <a:lnTo>
                      <a:pt x="1230" y="460"/>
                    </a:lnTo>
                    <a:lnTo>
                      <a:pt x="1240" y="452"/>
                    </a:lnTo>
                    <a:lnTo>
                      <a:pt x="1252" y="444"/>
                    </a:lnTo>
                    <a:lnTo>
                      <a:pt x="1258" y="442"/>
                    </a:lnTo>
                    <a:lnTo>
                      <a:pt x="1264" y="442"/>
                    </a:lnTo>
                    <a:lnTo>
                      <a:pt x="1272" y="442"/>
                    </a:lnTo>
                    <a:lnTo>
                      <a:pt x="1284" y="446"/>
                    </a:lnTo>
                    <a:lnTo>
                      <a:pt x="1306" y="454"/>
                    </a:lnTo>
                    <a:lnTo>
                      <a:pt x="1314" y="454"/>
                    </a:lnTo>
                    <a:lnTo>
                      <a:pt x="1324" y="452"/>
                    </a:lnTo>
                    <a:lnTo>
                      <a:pt x="1326" y="450"/>
                    </a:lnTo>
                    <a:lnTo>
                      <a:pt x="1328" y="446"/>
                    </a:lnTo>
                    <a:lnTo>
                      <a:pt x="1328" y="442"/>
                    </a:lnTo>
                    <a:lnTo>
                      <a:pt x="1328" y="436"/>
                    </a:lnTo>
                    <a:lnTo>
                      <a:pt x="1326" y="426"/>
                    </a:lnTo>
                    <a:lnTo>
                      <a:pt x="1324" y="416"/>
                    </a:lnTo>
                    <a:lnTo>
                      <a:pt x="1318" y="410"/>
                    </a:lnTo>
                    <a:lnTo>
                      <a:pt x="1314" y="406"/>
                    </a:lnTo>
                    <a:lnTo>
                      <a:pt x="1312" y="404"/>
                    </a:lnTo>
                    <a:lnTo>
                      <a:pt x="1312" y="398"/>
                    </a:lnTo>
                    <a:lnTo>
                      <a:pt x="1314" y="394"/>
                    </a:lnTo>
                    <a:lnTo>
                      <a:pt x="1318" y="390"/>
                    </a:lnTo>
                    <a:lnTo>
                      <a:pt x="1324" y="388"/>
                    </a:lnTo>
                    <a:lnTo>
                      <a:pt x="1334" y="386"/>
                    </a:lnTo>
                    <a:lnTo>
                      <a:pt x="1346" y="386"/>
                    </a:lnTo>
                    <a:lnTo>
                      <a:pt x="1368" y="388"/>
                    </a:lnTo>
                    <a:lnTo>
                      <a:pt x="1384" y="394"/>
                    </a:lnTo>
                    <a:lnTo>
                      <a:pt x="1396" y="402"/>
                    </a:lnTo>
                    <a:lnTo>
                      <a:pt x="1408" y="410"/>
                    </a:lnTo>
                    <a:lnTo>
                      <a:pt x="1430" y="432"/>
                    </a:lnTo>
                    <a:lnTo>
                      <a:pt x="1442" y="440"/>
                    </a:lnTo>
                    <a:lnTo>
                      <a:pt x="1452" y="448"/>
                    </a:lnTo>
                    <a:lnTo>
                      <a:pt x="1466" y="454"/>
                    </a:lnTo>
                    <a:lnTo>
                      <a:pt x="1480" y="458"/>
                    </a:lnTo>
                    <a:lnTo>
                      <a:pt x="1494" y="462"/>
                    </a:lnTo>
                    <a:lnTo>
                      <a:pt x="1506" y="466"/>
                    </a:lnTo>
                    <a:lnTo>
                      <a:pt x="1512" y="474"/>
                    </a:lnTo>
                    <a:lnTo>
                      <a:pt x="1518" y="482"/>
                    </a:lnTo>
                    <a:lnTo>
                      <a:pt x="1526" y="488"/>
                    </a:lnTo>
                    <a:lnTo>
                      <a:pt x="1532" y="490"/>
                    </a:lnTo>
                    <a:lnTo>
                      <a:pt x="1536" y="490"/>
                    </a:lnTo>
                    <a:lnTo>
                      <a:pt x="1548" y="488"/>
                    </a:lnTo>
                    <a:lnTo>
                      <a:pt x="1554" y="484"/>
                    </a:lnTo>
                    <a:lnTo>
                      <a:pt x="1560" y="478"/>
                    </a:lnTo>
                    <a:lnTo>
                      <a:pt x="1568" y="472"/>
                    </a:lnTo>
                    <a:lnTo>
                      <a:pt x="1576" y="486"/>
                    </a:lnTo>
                    <a:lnTo>
                      <a:pt x="1580" y="496"/>
                    </a:lnTo>
                    <a:lnTo>
                      <a:pt x="1582" y="510"/>
                    </a:lnTo>
                    <a:lnTo>
                      <a:pt x="1582" y="522"/>
                    </a:lnTo>
                    <a:lnTo>
                      <a:pt x="1582" y="528"/>
                    </a:lnTo>
                    <a:lnTo>
                      <a:pt x="1582" y="538"/>
                    </a:lnTo>
                    <a:lnTo>
                      <a:pt x="1574" y="532"/>
                    </a:lnTo>
                    <a:lnTo>
                      <a:pt x="1562" y="528"/>
                    </a:lnTo>
                    <a:lnTo>
                      <a:pt x="1562" y="544"/>
                    </a:lnTo>
                    <a:lnTo>
                      <a:pt x="1570" y="550"/>
                    </a:lnTo>
                    <a:lnTo>
                      <a:pt x="1576" y="558"/>
                    </a:lnTo>
                    <a:lnTo>
                      <a:pt x="1584" y="580"/>
                    </a:lnTo>
                    <a:lnTo>
                      <a:pt x="1590" y="576"/>
                    </a:lnTo>
                    <a:lnTo>
                      <a:pt x="1600" y="574"/>
                    </a:lnTo>
                    <a:lnTo>
                      <a:pt x="1612" y="576"/>
                    </a:lnTo>
                    <a:lnTo>
                      <a:pt x="1618" y="576"/>
                    </a:lnTo>
                    <a:lnTo>
                      <a:pt x="1624" y="574"/>
                    </a:lnTo>
                    <a:lnTo>
                      <a:pt x="1630" y="574"/>
                    </a:lnTo>
                    <a:lnTo>
                      <a:pt x="1634" y="570"/>
                    </a:lnTo>
                    <a:lnTo>
                      <a:pt x="1640" y="558"/>
                    </a:lnTo>
                    <a:lnTo>
                      <a:pt x="1640" y="546"/>
                    </a:lnTo>
                    <a:lnTo>
                      <a:pt x="1642" y="532"/>
                    </a:lnTo>
                    <a:lnTo>
                      <a:pt x="1642" y="518"/>
                    </a:lnTo>
                    <a:lnTo>
                      <a:pt x="1642" y="494"/>
                    </a:lnTo>
                    <a:lnTo>
                      <a:pt x="1640" y="476"/>
                    </a:lnTo>
                    <a:lnTo>
                      <a:pt x="1636" y="458"/>
                    </a:lnTo>
                    <a:lnTo>
                      <a:pt x="1628" y="436"/>
                    </a:lnTo>
                    <a:lnTo>
                      <a:pt x="1616" y="418"/>
                    </a:lnTo>
                    <a:lnTo>
                      <a:pt x="1604" y="402"/>
                    </a:lnTo>
                    <a:lnTo>
                      <a:pt x="1588" y="386"/>
                    </a:lnTo>
                    <a:lnTo>
                      <a:pt x="1580" y="382"/>
                    </a:lnTo>
                    <a:lnTo>
                      <a:pt x="1572" y="380"/>
                    </a:lnTo>
                    <a:lnTo>
                      <a:pt x="1562" y="376"/>
                    </a:lnTo>
                    <a:lnTo>
                      <a:pt x="1554" y="376"/>
                    </a:lnTo>
                    <a:lnTo>
                      <a:pt x="1550" y="376"/>
                    </a:lnTo>
                    <a:lnTo>
                      <a:pt x="1548" y="376"/>
                    </a:lnTo>
                    <a:lnTo>
                      <a:pt x="1544" y="382"/>
                    </a:lnTo>
                    <a:lnTo>
                      <a:pt x="1534" y="378"/>
                    </a:lnTo>
                    <a:lnTo>
                      <a:pt x="1530" y="370"/>
                    </a:lnTo>
                    <a:lnTo>
                      <a:pt x="1524" y="362"/>
                    </a:lnTo>
                    <a:lnTo>
                      <a:pt x="1516" y="354"/>
                    </a:lnTo>
                    <a:lnTo>
                      <a:pt x="1510" y="358"/>
                    </a:lnTo>
                    <a:lnTo>
                      <a:pt x="1502" y="362"/>
                    </a:lnTo>
                    <a:lnTo>
                      <a:pt x="1492" y="366"/>
                    </a:lnTo>
                    <a:lnTo>
                      <a:pt x="1492" y="354"/>
                    </a:lnTo>
                    <a:lnTo>
                      <a:pt x="1494" y="354"/>
                    </a:lnTo>
                    <a:lnTo>
                      <a:pt x="1496" y="350"/>
                    </a:lnTo>
                    <a:lnTo>
                      <a:pt x="1502" y="344"/>
                    </a:lnTo>
                    <a:lnTo>
                      <a:pt x="1504" y="340"/>
                    </a:lnTo>
                    <a:lnTo>
                      <a:pt x="1504" y="334"/>
                    </a:lnTo>
                    <a:lnTo>
                      <a:pt x="1504" y="324"/>
                    </a:lnTo>
                    <a:lnTo>
                      <a:pt x="1506" y="312"/>
                    </a:lnTo>
                    <a:lnTo>
                      <a:pt x="1506" y="308"/>
                    </a:lnTo>
                    <a:lnTo>
                      <a:pt x="1508" y="302"/>
                    </a:lnTo>
                    <a:lnTo>
                      <a:pt x="1516" y="296"/>
                    </a:lnTo>
                    <a:lnTo>
                      <a:pt x="1524" y="290"/>
                    </a:lnTo>
                    <a:lnTo>
                      <a:pt x="1534" y="286"/>
                    </a:lnTo>
                    <a:lnTo>
                      <a:pt x="1546" y="284"/>
                    </a:lnTo>
                    <a:lnTo>
                      <a:pt x="1570" y="286"/>
                    </a:lnTo>
                    <a:lnTo>
                      <a:pt x="1592" y="286"/>
                    </a:lnTo>
                    <a:lnTo>
                      <a:pt x="1610" y="288"/>
                    </a:lnTo>
                    <a:lnTo>
                      <a:pt x="1624" y="292"/>
                    </a:lnTo>
                    <a:lnTo>
                      <a:pt x="1636" y="296"/>
                    </a:lnTo>
                    <a:lnTo>
                      <a:pt x="1648" y="298"/>
                    </a:lnTo>
                    <a:lnTo>
                      <a:pt x="1656" y="296"/>
                    </a:lnTo>
                    <a:lnTo>
                      <a:pt x="1662" y="294"/>
                    </a:lnTo>
                    <a:lnTo>
                      <a:pt x="1668" y="290"/>
                    </a:lnTo>
                    <a:lnTo>
                      <a:pt x="1670" y="286"/>
                    </a:lnTo>
                    <a:lnTo>
                      <a:pt x="1666" y="284"/>
                    </a:lnTo>
                    <a:lnTo>
                      <a:pt x="1660" y="278"/>
                    </a:lnTo>
                    <a:lnTo>
                      <a:pt x="1656" y="272"/>
                    </a:lnTo>
                    <a:lnTo>
                      <a:pt x="1654" y="262"/>
                    </a:lnTo>
                    <a:lnTo>
                      <a:pt x="1654" y="254"/>
                    </a:lnTo>
                    <a:lnTo>
                      <a:pt x="1656" y="252"/>
                    </a:lnTo>
                    <a:lnTo>
                      <a:pt x="1658" y="248"/>
                    </a:lnTo>
                    <a:lnTo>
                      <a:pt x="1662" y="246"/>
                    </a:lnTo>
                    <a:lnTo>
                      <a:pt x="1668" y="246"/>
                    </a:lnTo>
                    <a:lnTo>
                      <a:pt x="1682" y="246"/>
                    </a:lnTo>
                    <a:lnTo>
                      <a:pt x="1694" y="250"/>
                    </a:lnTo>
                    <a:lnTo>
                      <a:pt x="1704" y="256"/>
                    </a:lnTo>
                    <a:lnTo>
                      <a:pt x="1714" y="262"/>
                    </a:lnTo>
                    <a:lnTo>
                      <a:pt x="1722" y="264"/>
                    </a:lnTo>
                    <a:lnTo>
                      <a:pt x="1722" y="256"/>
                    </a:lnTo>
                    <a:lnTo>
                      <a:pt x="1722" y="250"/>
                    </a:lnTo>
                    <a:lnTo>
                      <a:pt x="1724" y="244"/>
                    </a:lnTo>
                    <a:lnTo>
                      <a:pt x="1722" y="230"/>
                    </a:lnTo>
                    <a:lnTo>
                      <a:pt x="1738" y="230"/>
                    </a:lnTo>
                    <a:lnTo>
                      <a:pt x="1740" y="240"/>
                    </a:lnTo>
                    <a:lnTo>
                      <a:pt x="1744" y="246"/>
                    </a:lnTo>
                    <a:lnTo>
                      <a:pt x="1750" y="254"/>
                    </a:lnTo>
                    <a:lnTo>
                      <a:pt x="1754" y="260"/>
                    </a:lnTo>
                    <a:lnTo>
                      <a:pt x="1748" y="270"/>
                    </a:lnTo>
                    <a:lnTo>
                      <a:pt x="1740" y="284"/>
                    </a:lnTo>
                    <a:lnTo>
                      <a:pt x="1734" y="300"/>
                    </a:lnTo>
                    <a:lnTo>
                      <a:pt x="1732" y="314"/>
                    </a:lnTo>
                    <a:lnTo>
                      <a:pt x="1732" y="322"/>
                    </a:lnTo>
                    <a:lnTo>
                      <a:pt x="1736" y="330"/>
                    </a:lnTo>
                    <a:lnTo>
                      <a:pt x="1740" y="338"/>
                    </a:lnTo>
                    <a:lnTo>
                      <a:pt x="1746" y="346"/>
                    </a:lnTo>
                    <a:lnTo>
                      <a:pt x="1760" y="362"/>
                    </a:lnTo>
                    <a:lnTo>
                      <a:pt x="1776" y="378"/>
                    </a:lnTo>
                    <a:lnTo>
                      <a:pt x="1814" y="406"/>
                    </a:lnTo>
                    <a:lnTo>
                      <a:pt x="1830" y="420"/>
                    </a:lnTo>
                    <a:lnTo>
                      <a:pt x="1840" y="434"/>
                    </a:lnTo>
                    <a:lnTo>
                      <a:pt x="1846" y="424"/>
                    </a:lnTo>
                    <a:lnTo>
                      <a:pt x="1848" y="416"/>
                    </a:lnTo>
                    <a:lnTo>
                      <a:pt x="1846" y="410"/>
                    </a:lnTo>
                    <a:lnTo>
                      <a:pt x="1840" y="404"/>
                    </a:lnTo>
                    <a:lnTo>
                      <a:pt x="1838" y="400"/>
                    </a:lnTo>
                    <a:lnTo>
                      <a:pt x="1840" y="398"/>
                    </a:lnTo>
                    <a:lnTo>
                      <a:pt x="1844" y="394"/>
                    </a:lnTo>
                    <a:lnTo>
                      <a:pt x="1850" y="390"/>
                    </a:lnTo>
                    <a:lnTo>
                      <a:pt x="1842" y="384"/>
                    </a:lnTo>
                    <a:lnTo>
                      <a:pt x="1838" y="382"/>
                    </a:lnTo>
                    <a:lnTo>
                      <a:pt x="1838" y="376"/>
                    </a:lnTo>
                    <a:lnTo>
                      <a:pt x="1838" y="372"/>
                    </a:lnTo>
                    <a:lnTo>
                      <a:pt x="1840" y="368"/>
                    </a:lnTo>
                    <a:lnTo>
                      <a:pt x="1850" y="366"/>
                    </a:lnTo>
                    <a:lnTo>
                      <a:pt x="1850" y="364"/>
                    </a:lnTo>
                    <a:lnTo>
                      <a:pt x="1852" y="362"/>
                    </a:lnTo>
                    <a:lnTo>
                      <a:pt x="1852" y="358"/>
                    </a:lnTo>
                    <a:lnTo>
                      <a:pt x="1850" y="356"/>
                    </a:lnTo>
                    <a:lnTo>
                      <a:pt x="1846" y="354"/>
                    </a:lnTo>
                    <a:lnTo>
                      <a:pt x="1838" y="354"/>
                    </a:lnTo>
                    <a:lnTo>
                      <a:pt x="1828" y="354"/>
                    </a:lnTo>
                    <a:lnTo>
                      <a:pt x="1840" y="338"/>
                    </a:lnTo>
                    <a:lnTo>
                      <a:pt x="1828" y="328"/>
                    </a:lnTo>
                    <a:lnTo>
                      <a:pt x="1806" y="316"/>
                    </a:lnTo>
                    <a:lnTo>
                      <a:pt x="1798" y="308"/>
                    </a:lnTo>
                    <a:lnTo>
                      <a:pt x="1790" y="302"/>
                    </a:lnTo>
                    <a:lnTo>
                      <a:pt x="1784" y="296"/>
                    </a:lnTo>
                    <a:lnTo>
                      <a:pt x="1782" y="290"/>
                    </a:lnTo>
                    <a:lnTo>
                      <a:pt x="1784" y="282"/>
                    </a:lnTo>
                    <a:lnTo>
                      <a:pt x="1786" y="274"/>
                    </a:lnTo>
                    <a:lnTo>
                      <a:pt x="1792" y="270"/>
                    </a:lnTo>
                    <a:lnTo>
                      <a:pt x="1796" y="268"/>
                    </a:lnTo>
                    <a:lnTo>
                      <a:pt x="1828" y="268"/>
                    </a:lnTo>
                    <a:lnTo>
                      <a:pt x="1838" y="266"/>
                    </a:lnTo>
                    <a:lnTo>
                      <a:pt x="1850" y="262"/>
                    </a:lnTo>
                    <a:lnTo>
                      <a:pt x="1858" y="258"/>
                    </a:lnTo>
                    <a:lnTo>
                      <a:pt x="1868" y="252"/>
                    </a:lnTo>
                    <a:lnTo>
                      <a:pt x="1888" y="240"/>
                    </a:lnTo>
                    <a:lnTo>
                      <a:pt x="1898" y="234"/>
                    </a:lnTo>
                    <a:lnTo>
                      <a:pt x="1912" y="228"/>
                    </a:lnTo>
                    <a:lnTo>
                      <a:pt x="1906" y="218"/>
                    </a:lnTo>
                    <a:lnTo>
                      <a:pt x="1900" y="214"/>
                    </a:lnTo>
                    <a:lnTo>
                      <a:pt x="1892" y="210"/>
                    </a:lnTo>
                    <a:lnTo>
                      <a:pt x="1884" y="208"/>
                    </a:lnTo>
                    <a:lnTo>
                      <a:pt x="1864" y="206"/>
                    </a:lnTo>
                    <a:lnTo>
                      <a:pt x="1856" y="204"/>
                    </a:lnTo>
                    <a:lnTo>
                      <a:pt x="1846" y="198"/>
                    </a:lnTo>
                    <a:lnTo>
                      <a:pt x="1858" y="194"/>
                    </a:lnTo>
                    <a:lnTo>
                      <a:pt x="1868" y="190"/>
                    </a:lnTo>
                    <a:lnTo>
                      <a:pt x="1862" y="184"/>
                    </a:lnTo>
                    <a:lnTo>
                      <a:pt x="1858" y="178"/>
                    </a:lnTo>
                    <a:lnTo>
                      <a:pt x="1868" y="176"/>
                    </a:lnTo>
                    <a:lnTo>
                      <a:pt x="1882" y="180"/>
                    </a:lnTo>
                    <a:lnTo>
                      <a:pt x="1912" y="188"/>
                    </a:lnTo>
                    <a:lnTo>
                      <a:pt x="1940" y="194"/>
                    </a:lnTo>
                    <a:lnTo>
                      <a:pt x="1950" y="198"/>
                    </a:lnTo>
                    <a:lnTo>
                      <a:pt x="1962" y="198"/>
                    </a:lnTo>
                    <a:lnTo>
                      <a:pt x="1966" y="198"/>
                    </a:lnTo>
                    <a:lnTo>
                      <a:pt x="1968" y="196"/>
                    </a:lnTo>
                    <a:lnTo>
                      <a:pt x="1968" y="194"/>
                    </a:lnTo>
                    <a:lnTo>
                      <a:pt x="1968" y="190"/>
                    </a:lnTo>
                    <a:lnTo>
                      <a:pt x="1968" y="188"/>
                    </a:lnTo>
                    <a:lnTo>
                      <a:pt x="1962" y="182"/>
                    </a:lnTo>
                    <a:lnTo>
                      <a:pt x="1960" y="178"/>
                    </a:lnTo>
                    <a:lnTo>
                      <a:pt x="1956" y="174"/>
                    </a:lnTo>
                    <a:lnTo>
                      <a:pt x="1940" y="166"/>
                    </a:lnTo>
                    <a:lnTo>
                      <a:pt x="1924" y="164"/>
                    </a:lnTo>
                    <a:lnTo>
                      <a:pt x="1906" y="162"/>
                    </a:lnTo>
                    <a:lnTo>
                      <a:pt x="1896" y="162"/>
                    </a:lnTo>
                    <a:lnTo>
                      <a:pt x="1892" y="162"/>
                    </a:lnTo>
                    <a:lnTo>
                      <a:pt x="1888" y="164"/>
                    </a:lnTo>
                    <a:lnTo>
                      <a:pt x="1868" y="152"/>
                    </a:lnTo>
                    <a:lnTo>
                      <a:pt x="1844" y="142"/>
                    </a:lnTo>
                    <a:lnTo>
                      <a:pt x="1818" y="134"/>
                    </a:lnTo>
                    <a:lnTo>
                      <a:pt x="1788" y="126"/>
                    </a:lnTo>
                    <a:lnTo>
                      <a:pt x="1760" y="122"/>
                    </a:lnTo>
                    <a:lnTo>
                      <a:pt x="1730" y="118"/>
                    </a:lnTo>
                    <a:lnTo>
                      <a:pt x="1700" y="114"/>
                    </a:lnTo>
                    <a:lnTo>
                      <a:pt x="1674" y="114"/>
                    </a:lnTo>
                    <a:lnTo>
                      <a:pt x="1668" y="112"/>
                    </a:lnTo>
                    <a:lnTo>
                      <a:pt x="1656" y="110"/>
                    </a:lnTo>
                    <a:lnTo>
                      <a:pt x="1652" y="110"/>
                    </a:lnTo>
                    <a:lnTo>
                      <a:pt x="1650" y="114"/>
                    </a:lnTo>
                    <a:lnTo>
                      <a:pt x="1652" y="120"/>
                    </a:lnTo>
                    <a:lnTo>
                      <a:pt x="1660" y="130"/>
                    </a:lnTo>
                    <a:lnTo>
                      <a:pt x="1644" y="130"/>
                    </a:lnTo>
                    <a:lnTo>
                      <a:pt x="1636" y="124"/>
                    </a:lnTo>
                    <a:lnTo>
                      <a:pt x="1622" y="120"/>
                    </a:lnTo>
                    <a:lnTo>
                      <a:pt x="1610" y="118"/>
                    </a:lnTo>
                    <a:lnTo>
                      <a:pt x="1594" y="118"/>
                    </a:lnTo>
                    <a:lnTo>
                      <a:pt x="1562" y="120"/>
                    </a:lnTo>
                    <a:lnTo>
                      <a:pt x="1548" y="120"/>
                    </a:lnTo>
                    <a:lnTo>
                      <a:pt x="1534" y="118"/>
                    </a:lnTo>
                    <a:lnTo>
                      <a:pt x="1526" y="116"/>
                    </a:lnTo>
                    <a:lnTo>
                      <a:pt x="1520" y="112"/>
                    </a:lnTo>
                    <a:lnTo>
                      <a:pt x="1514" y="108"/>
                    </a:lnTo>
                    <a:lnTo>
                      <a:pt x="1508" y="102"/>
                    </a:lnTo>
                    <a:lnTo>
                      <a:pt x="1500" y="98"/>
                    </a:lnTo>
                    <a:lnTo>
                      <a:pt x="1480" y="96"/>
                    </a:lnTo>
                    <a:lnTo>
                      <a:pt x="1454" y="96"/>
                    </a:lnTo>
                    <a:lnTo>
                      <a:pt x="1418" y="100"/>
                    </a:lnTo>
                    <a:lnTo>
                      <a:pt x="1406" y="100"/>
                    </a:lnTo>
                    <a:lnTo>
                      <a:pt x="1394" y="96"/>
                    </a:lnTo>
                    <a:lnTo>
                      <a:pt x="1388" y="90"/>
                    </a:lnTo>
                    <a:lnTo>
                      <a:pt x="1378" y="84"/>
                    </a:lnTo>
                    <a:lnTo>
                      <a:pt x="1364" y="72"/>
                    </a:lnTo>
                    <a:lnTo>
                      <a:pt x="1354" y="68"/>
                    </a:lnTo>
                    <a:lnTo>
                      <a:pt x="1344" y="66"/>
                    </a:lnTo>
                    <a:lnTo>
                      <a:pt x="1340" y="68"/>
                    </a:lnTo>
                    <a:lnTo>
                      <a:pt x="1336" y="70"/>
                    </a:lnTo>
                    <a:lnTo>
                      <a:pt x="1334" y="78"/>
                    </a:lnTo>
                    <a:lnTo>
                      <a:pt x="1328" y="78"/>
                    </a:lnTo>
                    <a:lnTo>
                      <a:pt x="1312" y="80"/>
                    </a:lnTo>
                    <a:lnTo>
                      <a:pt x="1304" y="78"/>
                    </a:lnTo>
                    <a:lnTo>
                      <a:pt x="1292" y="76"/>
                    </a:lnTo>
                    <a:lnTo>
                      <a:pt x="1280" y="72"/>
                    </a:lnTo>
                    <a:lnTo>
                      <a:pt x="1266" y="66"/>
                    </a:lnTo>
                    <a:lnTo>
                      <a:pt x="1260" y="64"/>
                    </a:lnTo>
                    <a:lnTo>
                      <a:pt x="1256" y="64"/>
                    </a:lnTo>
                    <a:lnTo>
                      <a:pt x="1250" y="68"/>
                    </a:lnTo>
                    <a:lnTo>
                      <a:pt x="1246" y="74"/>
                    </a:lnTo>
                    <a:lnTo>
                      <a:pt x="1240" y="82"/>
                    </a:lnTo>
                    <a:lnTo>
                      <a:pt x="1236" y="88"/>
                    </a:lnTo>
                    <a:lnTo>
                      <a:pt x="1232" y="90"/>
                    </a:lnTo>
                    <a:lnTo>
                      <a:pt x="1224" y="94"/>
                    </a:lnTo>
                    <a:lnTo>
                      <a:pt x="1212" y="96"/>
                    </a:lnTo>
                    <a:lnTo>
                      <a:pt x="1190" y="98"/>
                    </a:lnTo>
                    <a:lnTo>
                      <a:pt x="1148" y="96"/>
                    </a:lnTo>
                    <a:lnTo>
                      <a:pt x="1136" y="94"/>
                    </a:lnTo>
                    <a:lnTo>
                      <a:pt x="1124" y="90"/>
                    </a:lnTo>
                    <a:lnTo>
                      <a:pt x="1114" y="84"/>
                    </a:lnTo>
                    <a:lnTo>
                      <a:pt x="1104" y="80"/>
                    </a:lnTo>
                    <a:lnTo>
                      <a:pt x="1094" y="72"/>
                    </a:lnTo>
                    <a:lnTo>
                      <a:pt x="1082" y="66"/>
                    </a:lnTo>
                    <a:lnTo>
                      <a:pt x="1066" y="62"/>
                    </a:lnTo>
                    <a:lnTo>
                      <a:pt x="1048" y="60"/>
                    </a:lnTo>
                    <a:lnTo>
                      <a:pt x="1038" y="58"/>
                    </a:lnTo>
                    <a:lnTo>
                      <a:pt x="1018" y="56"/>
                    </a:lnTo>
                    <a:lnTo>
                      <a:pt x="980" y="54"/>
                    </a:lnTo>
                    <a:lnTo>
                      <a:pt x="924" y="56"/>
                    </a:lnTo>
                    <a:lnTo>
                      <a:pt x="898" y="54"/>
                    </a:lnTo>
                    <a:lnTo>
                      <a:pt x="868" y="54"/>
                    </a:lnTo>
                    <a:lnTo>
                      <a:pt x="880" y="46"/>
                    </a:lnTo>
                    <a:lnTo>
                      <a:pt x="886" y="40"/>
                    </a:lnTo>
                    <a:lnTo>
                      <a:pt x="890" y="34"/>
                    </a:lnTo>
                    <a:lnTo>
                      <a:pt x="876" y="26"/>
                    </a:lnTo>
                    <a:lnTo>
                      <a:pt x="852" y="20"/>
                    </a:lnTo>
                    <a:lnTo>
                      <a:pt x="828" y="12"/>
                    </a:lnTo>
                    <a:lnTo>
                      <a:pt x="800" y="4"/>
                    </a:lnTo>
                    <a:lnTo>
                      <a:pt x="774" y="2"/>
                    </a:lnTo>
                    <a:lnTo>
                      <a:pt x="764" y="0"/>
                    </a:lnTo>
                    <a:lnTo>
                      <a:pt x="752" y="2"/>
                    </a:lnTo>
                    <a:lnTo>
                      <a:pt x="742" y="4"/>
                    </a:lnTo>
                    <a:lnTo>
                      <a:pt x="736" y="8"/>
                    </a:lnTo>
                    <a:lnTo>
                      <a:pt x="732" y="14"/>
                    </a:lnTo>
                    <a:lnTo>
                      <a:pt x="728" y="22"/>
                    </a:lnTo>
                    <a:lnTo>
                      <a:pt x="712" y="20"/>
                    </a:lnTo>
                    <a:lnTo>
                      <a:pt x="692" y="18"/>
                    </a:lnTo>
                    <a:lnTo>
                      <a:pt x="668" y="20"/>
                    </a:lnTo>
                    <a:lnTo>
                      <a:pt x="642" y="26"/>
                    </a:lnTo>
                    <a:lnTo>
                      <a:pt x="630" y="28"/>
                    </a:lnTo>
                    <a:lnTo>
                      <a:pt x="618" y="32"/>
                    </a:lnTo>
                    <a:lnTo>
                      <a:pt x="608" y="38"/>
                    </a:lnTo>
                    <a:lnTo>
                      <a:pt x="602" y="46"/>
                    </a:lnTo>
                    <a:lnTo>
                      <a:pt x="608" y="46"/>
                    </a:lnTo>
                    <a:lnTo>
                      <a:pt x="618" y="52"/>
                    </a:lnTo>
                    <a:lnTo>
                      <a:pt x="606" y="54"/>
                    </a:lnTo>
                    <a:lnTo>
                      <a:pt x="596" y="54"/>
                    </a:lnTo>
                    <a:lnTo>
                      <a:pt x="578" y="54"/>
                    </a:lnTo>
                    <a:lnTo>
                      <a:pt x="564" y="56"/>
                    </a:lnTo>
                    <a:lnTo>
                      <a:pt x="574" y="74"/>
                    </a:lnTo>
                    <a:lnTo>
                      <a:pt x="562" y="74"/>
                    </a:lnTo>
                    <a:lnTo>
                      <a:pt x="552" y="76"/>
                    </a:lnTo>
                    <a:lnTo>
                      <a:pt x="548" y="80"/>
                    </a:lnTo>
                    <a:lnTo>
                      <a:pt x="548" y="82"/>
                    </a:lnTo>
                    <a:lnTo>
                      <a:pt x="546" y="86"/>
                    </a:lnTo>
                    <a:lnTo>
                      <a:pt x="548" y="90"/>
                    </a:lnTo>
                    <a:lnTo>
                      <a:pt x="548" y="96"/>
                    </a:lnTo>
                    <a:lnTo>
                      <a:pt x="542" y="94"/>
                    </a:lnTo>
                    <a:lnTo>
                      <a:pt x="536" y="90"/>
                    </a:lnTo>
                    <a:lnTo>
                      <a:pt x="524" y="82"/>
                    </a:lnTo>
                    <a:lnTo>
                      <a:pt x="516" y="74"/>
                    </a:lnTo>
                    <a:lnTo>
                      <a:pt x="510" y="72"/>
                    </a:lnTo>
                    <a:lnTo>
                      <a:pt x="502" y="68"/>
                    </a:lnTo>
                    <a:lnTo>
                      <a:pt x="502" y="72"/>
                    </a:lnTo>
                    <a:lnTo>
                      <a:pt x="500" y="80"/>
                    </a:lnTo>
                    <a:lnTo>
                      <a:pt x="502" y="84"/>
                    </a:lnTo>
                    <a:lnTo>
                      <a:pt x="506" y="90"/>
                    </a:lnTo>
                    <a:lnTo>
                      <a:pt x="514" y="96"/>
                    </a:lnTo>
                    <a:lnTo>
                      <a:pt x="522" y="102"/>
                    </a:lnTo>
                    <a:lnTo>
                      <a:pt x="522" y="124"/>
                    </a:lnTo>
                    <a:lnTo>
                      <a:pt x="512" y="116"/>
                    </a:lnTo>
                    <a:lnTo>
                      <a:pt x="504" y="108"/>
                    </a:lnTo>
                    <a:lnTo>
                      <a:pt x="492" y="88"/>
                    </a:lnTo>
                    <a:lnTo>
                      <a:pt x="486" y="82"/>
                    </a:lnTo>
                    <a:lnTo>
                      <a:pt x="478" y="74"/>
                    </a:lnTo>
                    <a:lnTo>
                      <a:pt x="466" y="68"/>
                    </a:lnTo>
                    <a:lnTo>
                      <a:pt x="450" y="66"/>
                    </a:lnTo>
                    <a:lnTo>
                      <a:pt x="442" y="68"/>
                    </a:lnTo>
                    <a:lnTo>
                      <a:pt x="438" y="72"/>
                    </a:lnTo>
                    <a:lnTo>
                      <a:pt x="434" y="80"/>
                    </a:lnTo>
                    <a:lnTo>
                      <a:pt x="434" y="88"/>
                    </a:lnTo>
                    <a:lnTo>
                      <a:pt x="434" y="94"/>
                    </a:lnTo>
                    <a:lnTo>
                      <a:pt x="438" y="102"/>
                    </a:lnTo>
                    <a:lnTo>
                      <a:pt x="440" y="108"/>
                    </a:lnTo>
                    <a:lnTo>
                      <a:pt x="446" y="114"/>
                    </a:lnTo>
                    <a:lnTo>
                      <a:pt x="454" y="120"/>
                    </a:lnTo>
                    <a:lnTo>
                      <a:pt x="462" y="126"/>
                    </a:lnTo>
                    <a:lnTo>
                      <a:pt x="468" y="128"/>
                    </a:lnTo>
                    <a:lnTo>
                      <a:pt x="478" y="130"/>
                    </a:lnTo>
                    <a:lnTo>
                      <a:pt x="468" y="136"/>
                    </a:lnTo>
                    <a:lnTo>
                      <a:pt x="460" y="136"/>
                    </a:lnTo>
                    <a:lnTo>
                      <a:pt x="450" y="134"/>
                    </a:lnTo>
                    <a:lnTo>
                      <a:pt x="440" y="132"/>
                    </a:lnTo>
                    <a:lnTo>
                      <a:pt x="420" y="122"/>
                    </a:lnTo>
                    <a:lnTo>
                      <a:pt x="410" y="118"/>
                    </a:lnTo>
                    <a:lnTo>
                      <a:pt x="400" y="116"/>
                    </a:lnTo>
                    <a:lnTo>
                      <a:pt x="366" y="116"/>
                    </a:lnTo>
                    <a:lnTo>
                      <a:pt x="368" y="120"/>
                    </a:lnTo>
                    <a:lnTo>
                      <a:pt x="370" y="130"/>
                    </a:lnTo>
                    <a:lnTo>
                      <a:pt x="370" y="134"/>
                    </a:lnTo>
                    <a:lnTo>
                      <a:pt x="368" y="134"/>
                    </a:lnTo>
                    <a:lnTo>
                      <a:pt x="362" y="132"/>
                    </a:lnTo>
                    <a:lnTo>
                      <a:pt x="356" y="124"/>
                    </a:lnTo>
                    <a:lnTo>
                      <a:pt x="350" y="122"/>
                    </a:lnTo>
                    <a:lnTo>
                      <a:pt x="346" y="122"/>
                    </a:lnTo>
                    <a:lnTo>
                      <a:pt x="340" y="124"/>
                    </a:lnTo>
                    <a:lnTo>
                      <a:pt x="334" y="128"/>
                    </a:lnTo>
                    <a:lnTo>
                      <a:pt x="322" y="136"/>
                    </a:lnTo>
                    <a:lnTo>
                      <a:pt x="314" y="136"/>
                    </a:lnTo>
                    <a:lnTo>
                      <a:pt x="306" y="138"/>
                    </a:lnTo>
                    <a:lnTo>
                      <a:pt x="302" y="136"/>
                    </a:lnTo>
                    <a:lnTo>
                      <a:pt x="302" y="134"/>
                    </a:lnTo>
                    <a:lnTo>
                      <a:pt x="298" y="132"/>
                    </a:lnTo>
                    <a:lnTo>
                      <a:pt x="290" y="130"/>
                    </a:lnTo>
                    <a:lnTo>
                      <a:pt x="280" y="132"/>
                    </a:lnTo>
                    <a:lnTo>
                      <a:pt x="270" y="134"/>
                    </a:lnTo>
                    <a:lnTo>
                      <a:pt x="260" y="136"/>
                    </a:lnTo>
                    <a:lnTo>
                      <a:pt x="250" y="142"/>
                    </a:lnTo>
                    <a:lnTo>
                      <a:pt x="236" y="152"/>
                    </a:lnTo>
                    <a:lnTo>
                      <a:pt x="222" y="164"/>
                    </a:lnTo>
                    <a:lnTo>
                      <a:pt x="218" y="158"/>
                    </a:lnTo>
                    <a:lnTo>
                      <a:pt x="216" y="152"/>
                    </a:lnTo>
                    <a:lnTo>
                      <a:pt x="214" y="144"/>
                    </a:lnTo>
                    <a:lnTo>
                      <a:pt x="214" y="136"/>
                    </a:lnTo>
                    <a:lnTo>
                      <a:pt x="192" y="136"/>
                    </a:lnTo>
                    <a:lnTo>
                      <a:pt x="192" y="144"/>
                    </a:lnTo>
                    <a:lnTo>
                      <a:pt x="194" y="150"/>
                    </a:lnTo>
                    <a:lnTo>
                      <a:pt x="196" y="158"/>
                    </a:lnTo>
                    <a:lnTo>
                      <a:pt x="198" y="166"/>
                    </a:lnTo>
                    <a:lnTo>
                      <a:pt x="190" y="166"/>
                    </a:lnTo>
                    <a:lnTo>
                      <a:pt x="180" y="168"/>
                    </a:lnTo>
                    <a:lnTo>
                      <a:pt x="172" y="172"/>
                    </a:lnTo>
                    <a:lnTo>
                      <a:pt x="166" y="176"/>
                    </a:lnTo>
                    <a:lnTo>
                      <a:pt x="158" y="186"/>
                    </a:lnTo>
                    <a:lnTo>
                      <a:pt x="148" y="196"/>
                    </a:lnTo>
                    <a:lnTo>
                      <a:pt x="132" y="190"/>
                    </a:lnTo>
                    <a:lnTo>
                      <a:pt x="118" y="190"/>
                    </a:lnTo>
                    <a:lnTo>
                      <a:pt x="126" y="198"/>
                    </a:lnTo>
                    <a:lnTo>
                      <a:pt x="130" y="206"/>
                    </a:lnTo>
                    <a:lnTo>
                      <a:pt x="132" y="210"/>
                    </a:lnTo>
                    <a:lnTo>
                      <a:pt x="118" y="210"/>
                    </a:lnTo>
                    <a:lnTo>
                      <a:pt x="110" y="208"/>
                    </a:lnTo>
                    <a:lnTo>
                      <a:pt x="102" y="202"/>
                    </a:lnTo>
                    <a:lnTo>
                      <a:pt x="94" y="196"/>
                    </a:lnTo>
                    <a:lnTo>
                      <a:pt x="84" y="180"/>
                    </a:lnTo>
                    <a:lnTo>
                      <a:pt x="76" y="166"/>
                    </a:lnTo>
                    <a:lnTo>
                      <a:pt x="84" y="166"/>
                    </a:lnTo>
                    <a:lnTo>
                      <a:pt x="96" y="170"/>
                    </a:lnTo>
                    <a:lnTo>
                      <a:pt x="110" y="172"/>
                    </a:lnTo>
                    <a:lnTo>
                      <a:pt x="124" y="174"/>
                    </a:lnTo>
                    <a:lnTo>
                      <a:pt x="134" y="172"/>
                    </a:lnTo>
                    <a:lnTo>
                      <a:pt x="142" y="170"/>
                    </a:lnTo>
                    <a:lnTo>
                      <a:pt x="158" y="164"/>
                    </a:lnTo>
                    <a:lnTo>
                      <a:pt x="156" y="158"/>
                    </a:lnTo>
                    <a:lnTo>
                      <a:pt x="150" y="152"/>
                    </a:lnTo>
                    <a:lnTo>
                      <a:pt x="144" y="146"/>
                    </a:lnTo>
                    <a:lnTo>
                      <a:pt x="138" y="142"/>
                    </a:lnTo>
                    <a:lnTo>
                      <a:pt x="120" y="136"/>
                    </a:lnTo>
                    <a:lnTo>
                      <a:pt x="100" y="132"/>
                    </a:lnTo>
                    <a:lnTo>
                      <a:pt x="56" y="124"/>
                    </a:lnTo>
                    <a:lnTo>
                      <a:pt x="36" y="118"/>
                    </a:lnTo>
                    <a:lnTo>
                      <a:pt x="28" y="114"/>
                    </a:lnTo>
                    <a:lnTo>
                      <a:pt x="24" y="110"/>
                    </a:lnTo>
                    <a:lnTo>
                      <a:pt x="24" y="122"/>
                    </a:lnTo>
                    <a:lnTo>
                      <a:pt x="8" y="126"/>
                    </a:lnTo>
                    <a:lnTo>
                      <a:pt x="2" y="130"/>
                    </a:lnTo>
                    <a:lnTo>
                      <a:pt x="0" y="134"/>
                    </a:lnTo>
                    <a:lnTo>
                      <a:pt x="0" y="136"/>
                    </a:lnTo>
                    <a:lnTo>
                      <a:pt x="0" y="140"/>
                    </a:lnTo>
                    <a:lnTo>
                      <a:pt x="2" y="142"/>
                    </a:lnTo>
                    <a:lnTo>
                      <a:pt x="10" y="144"/>
                    </a:lnTo>
                    <a:lnTo>
                      <a:pt x="18" y="146"/>
                    </a:lnTo>
                    <a:lnTo>
                      <a:pt x="20" y="148"/>
                    </a:lnTo>
                    <a:lnTo>
                      <a:pt x="20" y="150"/>
                    </a:lnTo>
                    <a:lnTo>
                      <a:pt x="20" y="154"/>
                    </a:lnTo>
                    <a:lnTo>
                      <a:pt x="18" y="158"/>
                    </a:lnTo>
                    <a:lnTo>
                      <a:pt x="14" y="160"/>
                    </a:lnTo>
                    <a:lnTo>
                      <a:pt x="14" y="164"/>
                    </a:lnTo>
                    <a:lnTo>
                      <a:pt x="16" y="166"/>
                    </a:lnTo>
                    <a:lnTo>
                      <a:pt x="18" y="164"/>
                    </a:lnTo>
                    <a:lnTo>
                      <a:pt x="24" y="164"/>
                    </a:lnTo>
                    <a:lnTo>
                      <a:pt x="24" y="174"/>
                    </a:lnTo>
                    <a:lnTo>
                      <a:pt x="28" y="186"/>
                    </a:lnTo>
                    <a:lnTo>
                      <a:pt x="30" y="192"/>
                    </a:lnTo>
                    <a:lnTo>
                      <a:pt x="32" y="196"/>
                    </a:lnTo>
                    <a:lnTo>
                      <a:pt x="36" y="198"/>
                    </a:lnTo>
                    <a:lnTo>
                      <a:pt x="36" y="202"/>
                    </a:lnTo>
                    <a:lnTo>
                      <a:pt x="38" y="208"/>
                    </a:lnTo>
                    <a:lnTo>
                      <a:pt x="40" y="212"/>
                    </a:lnTo>
                    <a:lnTo>
                      <a:pt x="40" y="218"/>
                    </a:lnTo>
                    <a:lnTo>
                      <a:pt x="50" y="222"/>
                    </a:lnTo>
                    <a:lnTo>
                      <a:pt x="56" y="228"/>
                    </a:lnTo>
                    <a:lnTo>
                      <a:pt x="56" y="240"/>
                    </a:lnTo>
                    <a:lnTo>
                      <a:pt x="46" y="242"/>
                    </a:lnTo>
                    <a:lnTo>
                      <a:pt x="38" y="246"/>
                    </a:lnTo>
                    <a:lnTo>
                      <a:pt x="28" y="260"/>
                    </a:lnTo>
                    <a:lnTo>
                      <a:pt x="32" y="266"/>
                    </a:lnTo>
                    <a:lnTo>
                      <a:pt x="36" y="268"/>
                    </a:lnTo>
                    <a:lnTo>
                      <a:pt x="40" y="270"/>
                    </a:lnTo>
                    <a:lnTo>
                      <a:pt x="34" y="276"/>
                    </a:lnTo>
                    <a:lnTo>
                      <a:pt x="26" y="282"/>
                    </a:lnTo>
                    <a:lnTo>
                      <a:pt x="20" y="284"/>
                    </a:lnTo>
                    <a:lnTo>
                      <a:pt x="20" y="294"/>
                    </a:lnTo>
                    <a:lnTo>
                      <a:pt x="18" y="296"/>
                    </a:lnTo>
                    <a:lnTo>
                      <a:pt x="14" y="296"/>
                    </a:lnTo>
                    <a:lnTo>
                      <a:pt x="16" y="300"/>
                    </a:lnTo>
                    <a:lnTo>
                      <a:pt x="24" y="314"/>
                    </a:lnTo>
                    <a:lnTo>
                      <a:pt x="26" y="320"/>
                    </a:lnTo>
                    <a:lnTo>
                      <a:pt x="28" y="330"/>
                    </a:lnTo>
                    <a:lnTo>
                      <a:pt x="30" y="338"/>
                    </a:lnTo>
                    <a:lnTo>
                      <a:pt x="30" y="340"/>
                    </a:lnTo>
                    <a:lnTo>
                      <a:pt x="32" y="340"/>
                    </a:lnTo>
                    <a:lnTo>
                      <a:pt x="34" y="340"/>
                    </a:lnTo>
                    <a:lnTo>
                      <a:pt x="42" y="338"/>
                    </a:lnTo>
                    <a:lnTo>
                      <a:pt x="50" y="334"/>
                    </a:lnTo>
                    <a:lnTo>
                      <a:pt x="58" y="338"/>
                    </a:lnTo>
                    <a:lnTo>
                      <a:pt x="68" y="338"/>
                    </a:lnTo>
                    <a:lnTo>
                      <a:pt x="80" y="338"/>
                    </a:lnTo>
                    <a:lnTo>
                      <a:pt x="88" y="350"/>
                    </a:lnTo>
                    <a:lnTo>
                      <a:pt x="88" y="358"/>
                    </a:lnTo>
                    <a:lnTo>
                      <a:pt x="94" y="362"/>
                    </a:lnTo>
                    <a:lnTo>
                      <a:pt x="100" y="372"/>
                    </a:lnTo>
                    <a:lnTo>
                      <a:pt x="104" y="376"/>
                    </a:lnTo>
                    <a:lnTo>
                      <a:pt x="108" y="376"/>
                    </a:lnTo>
                    <a:lnTo>
                      <a:pt x="112" y="378"/>
                    </a:lnTo>
                    <a:lnTo>
                      <a:pt x="112" y="376"/>
                    </a:lnTo>
                    <a:lnTo>
                      <a:pt x="114" y="384"/>
                    </a:lnTo>
                    <a:lnTo>
                      <a:pt x="110" y="386"/>
                    </a:lnTo>
                    <a:lnTo>
                      <a:pt x="96" y="390"/>
                    </a:lnTo>
                    <a:lnTo>
                      <a:pt x="104" y="406"/>
                    </a:lnTo>
                    <a:lnTo>
                      <a:pt x="112" y="406"/>
                    </a:lnTo>
                    <a:lnTo>
                      <a:pt x="132" y="400"/>
                    </a:lnTo>
                    <a:lnTo>
                      <a:pt x="142" y="408"/>
                    </a:lnTo>
                    <a:lnTo>
                      <a:pt x="142" y="414"/>
                    </a:lnTo>
                    <a:lnTo>
                      <a:pt x="144" y="422"/>
                    </a:lnTo>
                    <a:lnTo>
                      <a:pt x="160" y="424"/>
                    </a:lnTo>
                    <a:lnTo>
                      <a:pt x="164" y="436"/>
                    </a:lnTo>
                    <a:lnTo>
                      <a:pt x="174" y="436"/>
                    </a:lnTo>
                    <a:lnTo>
                      <a:pt x="178" y="440"/>
                    </a:lnTo>
                    <a:lnTo>
                      <a:pt x="192" y="436"/>
                    </a:lnTo>
                    <a:lnTo>
                      <a:pt x="198" y="444"/>
                    </a:lnTo>
                    <a:lnTo>
                      <a:pt x="210" y="448"/>
                    </a:lnTo>
                    <a:lnTo>
                      <a:pt x="214" y="448"/>
                    </a:lnTo>
                    <a:lnTo>
                      <a:pt x="222" y="450"/>
                    </a:lnTo>
                    <a:lnTo>
                      <a:pt x="228" y="452"/>
                    </a:lnTo>
                    <a:lnTo>
                      <a:pt x="234" y="454"/>
                    </a:lnTo>
                    <a:lnTo>
                      <a:pt x="236" y="456"/>
                    </a:lnTo>
                    <a:lnTo>
                      <a:pt x="236" y="458"/>
                    </a:lnTo>
                    <a:lnTo>
                      <a:pt x="234" y="460"/>
                    </a:lnTo>
                    <a:lnTo>
                      <a:pt x="230" y="464"/>
                    </a:lnTo>
                    <a:lnTo>
                      <a:pt x="234" y="472"/>
                    </a:lnTo>
                    <a:lnTo>
                      <a:pt x="236" y="480"/>
                    </a:lnTo>
                    <a:lnTo>
                      <a:pt x="236" y="484"/>
                    </a:lnTo>
                    <a:lnTo>
                      <a:pt x="220" y="484"/>
                    </a:lnTo>
                    <a:lnTo>
                      <a:pt x="212" y="492"/>
                    </a:lnTo>
                    <a:lnTo>
                      <a:pt x="212" y="500"/>
                    </a:lnTo>
                    <a:lnTo>
                      <a:pt x="216" y="500"/>
                    </a:lnTo>
                    <a:lnTo>
                      <a:pt x="224" y="500"/>
                    </a:lnTo>
                    <a:lnTo>
                      <a:pt x="206" y="510"/>
                    </a:lnTo>
                    <a:lnTo>
                      <a:pt x="214" y="518"/>
                    </a:lnTo>
                    <a:lnTo>
                      <a:pt x="206" y="520"/>
                    </a:lnTo>
                    <a:lnTo>
                      <a:pt x="206" y="532"/>
                    </a:lnTo>
                    <a:lnTo>
                      <a:pt x="192" y="534"/>
                    </a:lnTo>
                    <a:lnTo>
                      <a:pt x="198" y="536"/>
                    </a:lnTo>
                    <a:lnTo>
                      <a:pt x="202" y="540"/>
                    </a:lnTo>
                    <a:lnTo>
                      <a:pt x="208" y="544"/>
                    </a:lnTo>
                    <a:lnTo>
                      <a:pt x="216" y="548"/>
                    </a:lnTo>
                    <a:lnTo>
                      <a:pt x="242" y="562"/>
                    </a:lnTo>
                    <a:lnTo>
                      <a:pt x="250" y="564"/>
                    </a:lnTo>
                    <a:lnTo>
                      <a:pt x="260" y="564"/>
                    </a:lnTo>
                    <a:lnTo>
                      <a:pt x="272" y="568"/>
                    </a:lnTo>
                    <a:lnTo>
                      <a:pt x="284" y="570"/>
                    </a:lnTo>
                    <a:lnTo>
                      <a:pt x="294" y="572"/>
                    </a:lnTo>
                    <a:lnTo>
                      <a:pt x="304" y="578"/>
                    </a:lnTo>
                    <a:lnTo>
                      <a:pt x="318" y="578"/>
                    </a:lnTo>
                    <a:lnTo>
                      <a:pt x="334" y="584"/>
                    </a:lnTo>
                    <a:lnTo>
                      <a:pt x="340" y="592"/>
                    </a:lnTo>
                    <a:lnTo>
                      <a:pt x="350" y="594"/>
                    </a:lnTo>
                    <a:lnTo>
                      <a:pt x="354" y="598"/>
                    </a:lnTo>
                    <a:lnTo>
                      <a:pt x="356" y="600"/>
                    </a:lnTo>
                    <a:lnTo>
                      <a:pt x="358" y="602"/>
                    </a:lnTo>
                    <a:lnTo>
                      <a:pt x="362" y="604"/>
                    </a:lnTo>
                    <a:lnTo>
                      <a:pt x="364" y="606"/>
                    </a:lnTo>
                    <a:lnTo>
                      <a:pt x="370" y="606"/>
                    </a:lnTo>
                    <a:lnTo>
                      <a:pt x="376" y="600"/>
                    </a:lnTo>
                    <a:lnTo>
                      <a:pt x="380" y="596"/>
                    </a:lnTo>
                    <a:lnTo>
                      <a:pt x="372" y="582"/>
                    </a:lnTo>
                    <a:lnTo>
                      <a:pt x="362" y="568"/>
                    </a:lnTo>
                    <a:lnTo>
                      <a:pt x="352" y="558"/>
                    </a:lnTo>
                    <a:lnTo>
                      <a:pt x="350" y="556"/>
                    </a:lnTo>
                    <a:lnTo>
                      <a:pt x="342" y="544"/>
                    </a:lnTo>
                    <a:lnTo>
                      <a:pt x="344" y="542"/>
                    </a:lnTo>
                    <a:lnTo>
                      <a:pt x="348" y="530"/>
                    </a:lnTo>
                    <a:lnTo>
                      <a:pt x="350" y="526"/>
                    </a:lnTo>
                    <a:lnTo>
                      <a:pt x="354" y="526"/>
                    </a:lnTo>
                    <a:lnTo>
                      <a:pt x="358" y="524"/>
                    </a:lnTo>
                    <a:lnTo>
                      <a:pt x="366" y="518"/>
                    </a:lnTo>
                    <a:lnTo>
                      <a:pt x="374" y="512"/>
                    </a:lnTo>
                    <a:lnTo>
                      <a:pt x="370" y="506"/>
                    </a:lnTo>
                    <a:lnTo>
                      <a:pt x="366" y="498"/>
                    </a:lnTo>
                    <a:lnTo>
                      <a:pt x="358" y="486"/>
                    </a:lnTo>
                    <a:lnTo>
                      <a:pt x="342" y="486"/>
                    </a:lnTo>
                    <a:lnTo>
                      <a:pt x="342" y="476"/>
                    </a:lnTo>
                    <a:lnTo>
                      <a:pt x="336" y="478"/>
                    </a:lnTo>
                    <a:lnTo>
                      <a:pt x="332" y="478"/>
                    </a:lnTo>
                    <a:lnTo>
                      <a:pt x="332" y="476"/>
                    </a:lnTo>
                    <a:lnTo>
                      <a:pt x="332" y="474"/>
                    </a:lnTo>
                    <a:lnTo>
                      <a:pt x="332" y="464"/>
                    </a:lnTo>
                    <a:lnTo>
                      <a:pt x="332" y="462"/>
                    </a:lnTo>
                    <a:lnTo>
                      <a:pt x="332" y="446"/>
                    </a:lnTo>
                    <a:lnTo>
                      <a:pt x="342" y="436"/>
                    </a:lnTo>
                    <a:lnTo>
                      <a:pt x="350" y="448"/>
                    </a:lnTo>
                    <a:lnTo>
                      <a:pt x="358" y="444"/>
                    </a:lnTo>
                    <a:lnTo>
                      <a:pt x="356" y="432"/>
                    </a:lnTo>
                    <a:lnTo>
                      <a:pt x="380" y="412"/>
                    </a:lnTo>
                    <a:lnTo>
                      <a:pt x="402" y="416"/>
                    </a:lnTo>
                    <a:lnTo>
                      <a:pt x="418" y="422"/>
                    </a:lnTo>
                    <a:lnTo>
                      <a:pt x="434" y="434"/>
                    </a:lnTo>
                    <a:lnTo>
                      <a:pt x="442" y="432"/>
                    </a:lnTo>
                    <a:lnTo>
                      <a:pt x="454" y="436"/>
                    </a:lnTo>
                    <a:lnTo>
                      <a:pt x="460" y="428"/>
                    </a:lnTo>
                    <a:lnTo>
                      <a:pt x="492" y="428"/>
                    </a:lnTo>
                    <a:lnTo>
                      <a:pt x="502" y="436"/>
                    </a:lnTo>
                    <a:lnTo>
                      <a:pt x="534" y="434"/>
                    </a:lnTo>
                    <a:lnTo>
                      <a:pt x="536" y="420"/>
                    </a:lnTo>
                    <a:lnTo>
                      <a:pt x="512" y="412"/>
                    </a:lnTo>
                    <a:lnTo>
                      <a:pt x="516" y="406"/>
                    </a:lnTo>
                    <a:lnTo>
                      <a:pt x="518" y="394"/>
                    </a:lnTo>
                    <a:lnTo>
                      <a:pt x="532" y="392"/>
                    </a:lnTo>
                    <a:lnTo>
                      <a:pt x="520" y="386"/>
                    </a:lnTo>
                    <a:lnTo>
                      <a:pt x="514" y="376"/>
                    </a:lnTo>
                    <a:lnTo>
                      <a:pt x="534" y="376"/>
                    </a:lnTo>
                    <a:lnTo>
                      <a:pt x="602" y="360"/>
                    </a:lnTo>
                    <a:lnTo>
                      <a:pt x="612" y="350"/>
                    </a:lnTo>
                    <a:lnTo>
                      <a:pt x="640" y="354"/>
                    </a:lnTo>
                    <a:lnTo>
                      <a:pt x="652" y="372"/>
                    </a:lnTo>
                    <a:lnTo>
                      <a:pt x="684" y="376"/>
                    </a:lnTo>
                    <a:lnTo>
                      <a:pt x="684" y="382"/>
                    </a:lnTo>
                    <a:lnTo>
                      <a:pt x="702" y="382"/>
                    </a:lnTo>
                    <a:lnTo>
                      <a:pt x="720" y="368"/>
                    </a:lnTo>
                    <a:lnTo>
                      <a:pt x="728" y="368"/>
                    </a:lnTo>
                    <a:lnTo>
                      <a:pt x="728" y="378"/>
                    </a:lnTo>
                    <a:lnTo>
                      <a:pt x="744" y="384"/>
                    </a:lnTo>
                    <a:lnTo>
                      <a:pt x="796" y="432"/>
                    </a:lnTo>
                    <a:lnTo>
                      <a:pt x="804" y="434"/>
                    </a:lnTo>
                    <a:lnTo>
                      <a:pt x="804" y="424"/>
                    </a:lnTo>
                    <a:lnTo>
                      <a:pt x="816" y="426"/>
                    </a:lnTo>
                    <a:lnTo>
                      <a:pt x="818" y="434"/>
                    </a:lnTo>
                    <a:lnTo>
                      <a:pt x="836" y="436"/>
                    </a:lnTo>
                    <a:lnTo>
                      <a:pt x="842" y="428"/>
                    </a:lnTo>
                    <a:lnTo>
                      <a:pt x="866" y="446"/>
                    </a:lnTo>
                    <a:lnTo>
                      <a:pt x="884" y="454"/>
                    </a:lnTo>
                    <a:lnTo>
                      <a:pt x="902" y="45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7" name="Freeform 238"/>
              <p:cNvSpPr>
                <a:spLocks/>
              </p:cNvSpPr>
              <p:nvPr/>
            </p:nvSpPr>
            <p:spPr bwMode="auto">
              <a:xfrm>
                <a:off x="6109189" y="3386217"/>
                <a:ext cx="164895" cy="110178"/>
              </a:xfrm>
              <a:custGeom>
                <a:avLst/>
                <a:gdLst>
                  <a:gd name="T0" fmla="*/ 0 w 112"/>
                  <a:gd name="T1" fmla="*/ 2147483647 h 68"/>
                  <a:gd name="T2" fmla="*/ 2147483647 w 112"/>
                  <a:gd name="T3" fmla="*/ 2147483647 h 68"/>
                  <a:gd name="T4" fmla="*/ 2147483647 w 112"/>
                  <a:gd name="T5" fmla="*/ 2147483647 h 68"/>
                  <a:gd name="T6" fmla="*/ 2147483647 w 112"/>
                  <a:gd name="T7" fmla="*/ 2147483647 h 68"/>
                  <a:gd name="T8" fmla="*/ 2147483647 w 112"/>
                  <a:gd name="T9" fmla="*/ 2147483647 h 68"/>
                  <a:gd name="T10" fmla="*/ 2147483647 w 112"/>
                  <a:gd name="T11" fmla="*/ 2147483647 h 68"/>
                  <a:gd name="T12" fmla="*/ 2147483647 w 112"/>
                  <a:gd name="T13" fmla="*/ 0 h 68"/>
                  <a:gd name="T14" fmla="*/ 2147483647 w 112"/>
                  <a:gd name="T15" fmla="*/ 2147483647 h 68"/>
                  <a:gd name="T16" fmla="*/ 2147483647 w 112"/>
                  <a:gd name="T17" fmla="*/ 2147483647 h 68"/>
                  <a:gd name="T18" fmla="*/ 2147483647 w 112"/>
                  <a:gd name="T19" fmla="*/ 2147483647 h 68"/>
                  <a:gd name="T20" fmla="*/ 2147483647 w 112"/>
                  <a:gd name="T21" fmla="*/ 2147483647 h 68"/>
                  <a:gd name="T22" fmla="*/ 2147483647 w 112"/>
                  <a:gd name="T23" fmla="*/ 2147483647 h 68"/>
                  <a:gd name="T24" fmla="*/ 2147483647 w 112"/>
                  <a:gd name="T25" fmla="*/ 2147483647 h 68"/>
                  <a:gd name="T26" fmla="*/ 2147483647 w 112"/>
                  <a:gd name="T27" fmla="*/ 2147483647 h 68"/>
                  <a:gd name="T28" fmla="*/ 2147483647 w 112"/>
                  <a:gd name="T29" fmla="*/ 2147483647 h 68"/>
                  <a:gd name="T30" fmla="*/ 2147483647 w 112"/>
                  <a:gd name="T31" fmla="*/ 2147483647 h 68"/>
                  <a:gd name="T32" fmla="*/ 2147483647 w 112"/>
                  <a:gd name="T33" fmla="*/ 2147483647 h 68"/>
                  <a:gd name="T34" fmla="*/ 2147483647 w 112"/>
                  <a:gd name="T35" fmla="*/ 2147483647 h 68"/>
                  <a:gd name="T36" fmla="*/ 2147483647 w 112"/>
                  <a:gd name="T37" fmla="*/ 2147483647 h 68"/>
                  <a:gd name="T38" fmla="*/ 2147483647 w 112"/>
                  <a:gd name="T39" fmla="*/ 2147483647 h 68"/>
                  <a:gd name="T40" fmla="*/ 2147483647 w 112"/>
                  <a:gd name="T41" fmla="*/ 2147483647 h 68"/>
                  <a:gd name="T42" fmla="*/ 2147483647 w 112"/>
                  <a:gd name="T43" fmla="*/ 2147483647 h 68"/>
                  <a:gd name="T44" fmla="*/ 2147483647 w 112"/>
                  <a:gd name="T45" fmla="*/ 2147483647 h 68"/>
                  <a:gd name="T46" fmla="*/ 2147483647 w 112"/>
                  <a:gd name="T47" fmla="*/ 2147483647 h 68"/>
                  <a:gd name="T48" fmla="*/ 2147483647 w 112"/>
                  <a:gd name="T49" fmla="*/ 2147483647 h 68"/>
                  <a:gd name="T50" fmla="*/ 2147483647 w 112"/>
                  <a:gd name="T51" fmla="*/ 2147483647 h 68"/>
                  <a:gd name="T52" fmla="*/ 2147483647 w 112"/>
                  <a:gd name="T53" fmla="*/ 2147483647 h 68"/>
                  <a:gd name="T54" fmla="*/ 2147483647 w 112"/>
                  <a:gd name="T55" fmla="*/ 2147483647 h 68"/>
                  <a:gd name="T56" fmla="*/ 2147483647 w 112"/>
                  <a:gd name="T57" fmla="*/ 2147483647 h 68"/>
                  <a:gd name="T58" fmla="*/ 2147483647 w 112"/>
                  <a:gd name="T59" fmla="*/ 2147483647 h 68"/>
                  <a:gd name="T60" fmla="*/ 2147483647 w 112"/>
                  <a:gd name="T61" fmla="*/ 2147483647 h 68"/>
                  <a:gd name="T62" fmla="*/ 2147483647 w 112"/>
                  <a:gd name="T63" fmla="*/ 2147483647 h 68"/>
                  <a:gd name="T64" fmla="*/ 2147483647 w 112"/>
                  <a:gd name="T65" fmla="*/ 2147483647 h 68"/>
                  <a:gd name="T66" fmla="*/ 2147483647 w 112"/>
                  <a:gd name="T67" fmla="*/ 2147483647 h 68"/>
                  <a:gd name="T68" fmla="*/ 2147483647 w 112"/>
                  <a:gd name="T69" fmla="*/ 2147483647 h 68"/>
                  <a:gd name="T70" fmla="*/ 2147483647 w 112"/>
                  <a:gd name="T71" fmla="*/ 2147483647 h 68"/>
                  <a:gd name="T72" fmla="*/ 2147483647 w 112"/>
                  <a:gd name="T73" fmla="*/ 2147483647 h 68"/>
                  <a:gd name="T74" fmla="*/ 2147483647 w 112"/>
                  <a:gd name="T75" fmla="*/ 2147483647 h 68"/>
                  <a:gd name="T76" fmla="*/ 2147483647 w 112"/>
                  <a:gd name="T77" fmla="*/ 2147483647 h 68"/>
                  <a:gd name="T78" fmla="*/ 2147483647 w 112"/>
                  <a:gd name="T79" fmla="*/ 2147483647 h 68"/>
                  <a:gd name="T80" fmla="*/ 2147483647 w 112"/>
                  <a:gd name="T81" fmla="*/ 2147483647 h 68"/>
                  <a:gd name="T82" fmla="*/ 2147483647 w 112"/>
                  <a:gd name="T83" fmla="*/ 2147483647 h 68"/>
                  <a:gd name="T84" fmla="*/ 2147483647 w 112"/>
                  <a:gd name="T85" fmla="*/ 2147483647 h 68"/>
                  <a:gd name="T86" fmla="*/ 2147483647 w 112"/>
                  <a:gd name="T87" fmla="*/ 2147483647 h 68"/>
                  <a:gd name="T88" fmla="*/ 2147483647 w 112"/>
                  <a:gd name="T89" fmla="*/ 2147483647 h 68"/>
                  <a:gd name="T90" fmla="*/ 2147483647 w 112"/>
                  <a:gd name="T91" fmla="*/ 2147483647 h 68"/>
                  <a:gd name="T92" fmla="*/ 0 w 112"/>
                  <a:gd name="T93" fmla="*/ 2147483647 h 68"/>
                  <a:gd name="T94" fmla="*/ 0 w 112"/>
                  <a:gd name="T95" fmla="*/ 2147483647 h 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2"/>
                  <a:gd name="T145" fmla="*/ 0 h 68"/>
                  <a:gd name="T146" fmla="*/ 112 w 112"/>
                  <a:gd name="T147" fmla="*/ 68 h 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2" h="68">
                    <a:moveTo>
                      <a:pt x="0" y="26"/>
                    </a:moveTo>
                    <a:lnTo>
                      <a:pt x="14" y="26"/>
                    </a:lnTo>
                    <a:lnTo>
                      <a:pt x="16" y="16"/>
                    </a:lnTo>
                    <a:lnTo>
                      <a:pt x="22" y="14"/>
                    </a:lnTo>
                    <a:lnTo>
                      <a:pt x="22" y="4"/>
                    </a:lnTo>
                    <a:lnTo>
                      <a:pt x="32" y="6"/>
                    </a:lnTo>
                    <a:lnTo>
                      <a:pt x="36" y="0"/>
                    </a:lnTo>
                    <a:lnTo>
                      <a:pt x="44" y="6"/>
                    </a:lnTo>
                    <a:lnTo>
                      <a:pt x="44" y="10"/>
                    </a:lnTo>
                    <a:lnTo>
                      <a:pt x="36" y="14"/>
                    </a:lnTo>
                    <a:lnTo>
                      <a:pt x="32" y="16"/>
                    </a:lnTo>
                    <a:lnTo>
                      <a:pt x="40" y="16"/>
                    </a:lnTo>
                    <a:lnTo>
                      <a:pt x="46" y="18"/>
                    </a:lnTo>
                    <a:lnTo>
                      <a:pt x="44" y="28"/>
                    </a:lnTo>
                    <a:lnTo>
                      <a:pt x="58" y="28"/>
                    </a:lnTo>
                    <a:lnTo>
                      <a:pt x="64" y="30"/>
                    </a:lnTo>
                    <a:lnTo>
                      <a:pt x="78" y="30"/>
                    </a:lnTo>
                    <a:lnTo>
                      <a:pt x="84" y="26"/>
                    </a:lnTo>
                    <a:lnTo>
                      <a:pt x="84" y="30"/>
                    </a:lnTo>
                    <a:lnTo>
                      <a:pt x="88" y="32"/>
                    </a:lnTo>
                    <a:lnTo>
                      <a:pt x="98" y="38"/>
                    </a:lnTo>
                    <a:lnTo>
                      <a:pt x="102" y="44"/>
                    </a:lnTo>
                    <a:lnTo>
                      <a:pt x="108" y="48"/>
                    </a:lnTo>
                    <a:lnTo>
                      <a:pt x="112" y="58"/>
                    </a:lnTo>
                    <a:lnTo>
                      <a:pt x="106" y="60"/>
                    </a:lnTo>
                    <a:lnTo>
                      <a:pt x="98" y="62"/>
                    </a:lnTo>
                    <a:lnTo>
                      <a:pt x="90" y="64"/>
                    </a:lnTo>
                    <a:lnTo>
                      <a:pt x="82" y="66"/>
                    </a:lnTo>
                    <a:lnTo>
                      <a:pt x="76" y="68"/>
                    </a:lnTo>
                    <a:lnTo>
                      <a:pt x="74" y="68"/>
                    </a:lnTo>
                    <a:lnTo>
                      <a:pt x="70" y="68"/>
                    </a:lnTo>
                    <a:lnTo>
                      <a:pt x="66" y="64"/>
                    </a:lnTo>
                    <a:lnTo>
                      <a:pt x="60" y="58"/>
                    </a:lnTo>
                    <a:lnTo>
                      <a:pt x="58" y="50"/>
                    </a:lnTo>
                    <a:lnTo>
                      <a:pt x="54" y="40"/>
                    </a:lnTo>
                    <a:lnTo>
                      <a:pt x="48" y="40"/>
                    </a:lnTo>
                    <a:lnTo>
                      <a:pt x="44" y="46"/>
                    </a:lnTo>
                    <a:lnTo>
                      <a:pt x="40" y="50"/>
                    </a:lnTo>
                    <a:lnTo>
                      <a:pt x="34" y="56"/>
                    </a:lnTo>
                    <a:lnTo>
                      <a:pt x="30" y="60"/>
                    </a:lnTo>
                    <a:lnTo>
                      <a:pt x="20" y="66"/>
                    </a:lnTo>
                    <a:lnTo>
                      <a:pt x="12" y="66"/>
                    </a:lnTo>
                    <a:lnTo>
                      <a:pt x="16" y="56"/>
                    </a:lnTo>
                    <a:lnTo>
                      <a:pt x="16" y="46"/>
                    </a:lnTo>
                    <a:lnTo>
                      <a:pt x="12" y="42"/>
                    </a:lnTo>
                    <a:lnTo>
                      <a:pt x="6" y="38"/>
                    </a:lnTo>
                    <a:lnTo>
                      <a:pt x="0" y="32"/>
                    </a:lnTo>
                    <a:lnTo>
                      <a:pt x="0" y="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8" name="Freeform 239"/>
              <p:cNvSpPr>
                <a:spLocks/>
              </p:cNvSpPr>
              <p:nvPr/>
            </p:nvSpPr>
            <p:spPr bwMode="auto">
              <a:xfrm>
                <a:off x="5471520" y="3305243"/>
                <a:ext cx="161435" cy="73009"/>
              </a:xfrm>
              <a:custGeom>
                <a:avLst/>
                <a:gdLst>
                  <a:gd name="T0" fmla="*/ 2147483647 w 110"/>
                  <a:gd name="T1" fmla="*/ 2147483647 h 46"/>
                  <a:gd name="T2" fmla="*/ 2147483647 w 110"/>
                  <a:gd name="T3" fmla="*/ 2147483647 h 46"/>
                  <a:gd name="T4" fmla="*/ 2147483647 w 110"/>
                  <a:gd name="T5" fmla="*/ 2147483647 h 46"/>
                  <a:gd name="T6" fmla="*/ 2147483647 w 110"/>
                  <a:gd name="T7" fmla="*/ 2147483647 h 46"/>
                  <a:gd name="T8" fmla="*/ 2147483647 w 110"/>
                  <a:gd name="T9" fmla="*/ 2147483647 h 46"/>
                  <a:gd name="T10" fmla="*/ 2147483647 w 110"/>
                  <a:gd name="T11" fmla="*/ 2147483647 h 46"/>
                  <a:gd name="T12" fmla="*/ 2147483647 w 110"/>
                  <a:gd name="T13" fmla="*/ 2147483647 h 46"/>
                  <a:gd name="T14" fmla="*/ 2147483647 w 110"/>
                  <a:gd name="T15" fmla="*/ 2147483647 h 46"/>
                  <a:gd name="T16" fmla="*/ 2147483647 w 110"/>
                  <a:gd name="T17" fmla="*/ 2147483647 h 46"/>
                  <a:gd name="T18" fmla="*/ 2147483647 w 110"/>
                  <a:gd name="T19" fmla="*/ 2147483647 h 46"/>
                  <a:gd name="T20" fmla="*/ 2147483647 w 110"/>
                  <a:gd name="T21" fmla="*/ 2147483647 h 46"/>
                  <a:gd name="T22" fmla="*/ 2147483647 w 110"/>
                  <a:gd name="T23" fmla="*/ 2147483647 h 46"/>
                  <a:gd name="T24" fmla="*/ 2147483647 w 110"/>
                  <a:gd name="T25" fmla="*/ 2147483647 h 46"/>
                  <a:gd name="T26" fmla="*/ 2147483647 w 110"/>
                  <a:gd name="T27" fmla="*/ 2147483647 h 46"/>
                  <a:gd name="T28" fmla="*/ 2147483647 w 110"/>
                  <a:gd name="T29" fmla="*/ 2147483647 h 46"/>
                  <a:gd name="T30" fmla="*/ 2147483647 w 110"/>
                  <a:gd name="T31" fmla="*/ 2147483647 h 46"/>
                  <a:gd name="T32" fmla="*/ 2147483647 w 110"/>
                  <a:gd name="T33" fmla="*/ 2147483647 h 46"/>
                  <a:gd name="T34" fmla="*/ 2147483647 w 110"/>
                  <a:gd name="T35" fmla="*/ 2147483647 h 46"/>
                  <a:gd name="T36" fmla="*/ 2147483647 w 110"/>
                  <a:gd name="T37" fmla="*/ 2147483647 h 46"/>
                  <a:gd name="T38" fmla="*/ 2147483647 w 110"/>
                  <a:gd name="T39" fmla="*/ 2147483647 h 46"/>
                  <a:gd name="T40" fmla="*/ 2147483647 w 110"/>
                  <a:gd name="T41" fmla="*/ 2147483647 h 46"/>
                  <a:gd name="T42" fmla="*/ 2147483647 w 110"/>
                  <a:gd name="T43" fmla="*/ 2147483647 h 46"/>
                  <a:gd name="T44" fmla="*/ 2147483647 w 110"/>
                  <a:gd name="T45" fmla="*/ 2147483647 h 46"/>
                  <a:gd name="T46" fmla="*/ 2147483647 w 110"/>
                  <a:gd name="T47" fmla="*/ 2147483647 h 46"/>
                  <a:gd name="T48" fmla="*/ 0 w 110"/>
                  <a:gd name="T49" fmla="*/ 0 h 46"/>
                  <a:gd name="T50" fmla="*/ 2147483647 w 110"/>
                  <a:gd name="T51" fmla="*/ 2147483647 h 46"/>
                  <a:gd name="T52" fmla="*/ 2147483647 w 110"/>
                  <a:gd name="T53" fmla="*/ 2147483647 h 46"/>
                  <a:gd name="T54" fmla="*/ 2147483647 w 110"/>
                  <a:gd name="T55" fmla="*/ 2147483647 h 46"/>
                  <a:gd name="T56" fmla="*/ 2147483647 w 110"/>
                  <a:gd name="T57" fmla="*/ 2147483647 h 46"/>
                  <a:gd name="T58" fmla="*/ 2147483647 w 110"/>
                  <a:gd name="T59" fmla="*/ 2147483647 h 46"/>
                  <a:gd name="T60" fmla="*/ 2147483647 w 110"/>
                  <a:gd name="T61" fmla="*/ 2147483647 h 46"/>
                  <a:gd name="T62" fmla="*/ 2147483647 w 110"/>
                  <a:gd name="T63" fmla="*/ 2147483647 h 46"/>
                  <a:gd name="T64" fmla="*/ 2147483647 w 110"/>
                  <a:gd name="T65" fmla="*/ 2147483647 h 46"/>
                  <a:gd name="T66" fmla="*/ 2147483647 w 110"/>
                  <a:gd name="T67" fmla="*/ 2147483647 h 46"/>
                  <a:gd name="T68" fmla="*/ 2147483647 w 110"/>
                  <a:gd name="T69" fmla="*/ 2147483647 h 46"/>
                  <a:gd name="T70" fmla="*/ 2147483647 w 110"/>
                  <a:gd name="T71" fmla="*/ 2147483647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0"/>
                  <a:gd name="T109" fmla="*/ 0 h 46"/>
                  <a:gd name="T110" fmla="*/ 110 w 110"/>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0" h="46">
                    <a:moveTo>
                      <a:pt x="36" y="36"/>
                    </a:moveTo>
                    <a:lnTo>
                      <a:pt x="44" y="34"/>
                    </a:lnTo>
                    <a:lnTo>
                      <a:pt x="50" y="34"/>
                    </a:lnTo>
                    <a:lnTo>
                      <a:pt x="60" y="36"/>
                    </a:lnTo>
                    <a:lnTo>
                      <a:pt x="64" y="40"/>
                    </a:lnTo>
                    <a:lnTo>
                      <a:pt x="66" y="42"/>
                    </a:lnTo>
                    <a:lnTo>
                      <a:pt x="66" y="44"/>
                    </a:lnTo>
                    <a:lnTo>
                      <a:pt x="78" y="44"/>
                    </a:lnTo>
                    <a:lnTo>
                      <a:pt x="86" y="44"/>
                    </a:lnTo>
                    <a:lnTo>
                      <a:pt x="88" y="38"/>
                    </a:lnTo>
                    <a:lnTo>
                      <a:pt x="96" y="42"/>
                    </a:lnTo>
                    <a:lnTo>
                      <a:pt x="100" y="46"/>
                    </a:lnTo>
                    <a:lnTo>
                      <a:pt x="110" y="46"/>
                    </a:lnTo>
                    <a:lnTo>
                      <a:pt x="106" y="40"/>
                    </a:lnTo>
                    <a:lnTo>
                      <a:pt x="104" y="36"/>
                    </a:lnTo>
                    <a:lnTo>
                      <a:pt x="108" y="32"/>
                    </a:lnTo>
                    <a:lnTo>
                      <a:pt x="98" y="30"/>
                    </a:lnTo>
                    <a:lnTo>
                      <a:pt x="92" y="22"/>
                    </a:lnTo>
                    <a:lnTo>
                      <a:pt x="76" y="16"/>
                    </a:lnTo>
                    <a:lnTo>
                      <a:pt x="62" y="16"/>
                    </a:lnTo>
                    <a:lnTo>
                      <a:pt x="52" y="10"/>
                    </a:lnTo>
                    <a:lnTo>
                      <a:pt x="40" y="8"/>
                    </a:lnTo>
                    <a:lnTo>
                      <a:pt x="30" y="6"/>
                    </a:lnTo>
                    <a:lnTo>
                      <a:pt x="18" y="2"/>
                    </a:lnTo>
                    <a:lnTo>
                      <a:pt x="0" y="0"/>
                    </a:lnTo>
                    <a:lnTo>
                      <a:pt x="6" y="4"/>
                    </a:lnTo>
                    <a:lnTo>
                      <a:pt x="12" y="8"/>
                    </a:lnTo>
                    <a:lnTo>
                      <a:pt x="20" y="12"/>
                    </a:lnTo>
                    <a:lnTo>
                      <a:pt x="24" y="14"/>
                    </a:lnTo>
                    <a:lnTo>
                      <a:pt x="30" y="16"/>
                    </a:lnTo>
                    <a:lnTo>
                      <a:pt x="32" y="20"/>
                    </a:lnTo>
                    <a:lnTo>
                      <a:pt x="34" y="24"/>
                    </a:lnTo>
                    <a:lnTo>
                      <a:pt x="34" y="26"/>
                    </a:lnTo>
                    <a:lnTo>
                      <a:pt x="36" y="30"/>
                    </a:lnTo>
                    <a:lnTo>
                      <a:pt x="36" y="32"/>
                    </a:lnTo>
                    <a:lnTo>
                      <a:pt x="36" y="3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89" name="Freeform 240"/>
              <p:cNvSpPr>
                <a:spLocks/>
              </p:cNvSpPr>
              <p:nvPr/>
            </p:nvSpPr>
            <p:spPr bwMode="auto">
              <a:xfrm>
                <a:off x="5568381" y="3372942"/>
                <a:ext cx="74952" cy="67700"/>
              </a:xfrm>
              <a:custGeom>
                <a:avLst/>
                <a:gdLst>
                  <a:gd name="T0" fmla="*/ 0 w 52"/>
                  <a:gd name="T1" fmla="*/ 0 h 42"/>
                  <a:gd name="T2" fmla="*/ 2147483647 w 52"/>
                  <a:gd name="T3" fmla="*/ 0 h 42"/>
                  <a:gd name="T4" fmla="*/ 2147483647 w 52"/>
                  <a:gd name="T5" fmla="*/ 2147483647 h 42"/>
                  <a:gd name="T6" fmla="*/ 2147483647 w 52"/>
                  <a:gd name="T7" fmla="*/ 2147483647 h 42"/>
                  <a:gd name="T8" fmla="*/ 2147483647 w 52"/>
                  <a:gd name="T9" fmla="*/ 2147483647 h 42"/>
                  <a:gd name="T10" fmla="*/ 2147483647 w 52"/>
                  <a:gd name="T11" fmla="*/ 2147483647 h 42"/>
                  <a:gd name="T12" fmla="*/ 2147483647 w 52"/>
                  <a:gd name="T13" fmla="*/ 2147483647 h 42"/>
                  <a:gd name="T14" fmla="*/ 2147483647 w 52"/>
                  <a:gd name="T15" fmla="*/ 2147483647 h 42"/>
                  <a:gd name="T16" fmla="*/ 2147483647 w 52"/>
                  <a:gd name="T17" fmla="*/ 2147483647 h 42"/>
                  <a:gd name="T18" fmla="*/ 2147483647 w 52"/>
                  <a:gd name="T19" fmla="*/ 2147483647 h 42"/>
                  <a:gd name="T20" fmla="*/ 2147483647 w 52"/>
                  <a:gd name="T21" fmla="*/ 2147483647 h 42"/>
                  <a:gd name="T22" fmla="*/ 2147483647 w 52"/>
                  <a:gd name="T23" fmla="*/ 2147483647 h 42"/>
                  <a:gd name="T24" fmla="*/ 2147483647 w 52"/>
                  <a:gd name="T25" fmla="*/ 2147483647 h 42"/>
                  <a:gd name="T26" fmla="*/ 2147483647 w 52"/>
                  <a:gd name="T27" fmla="*/ 2147483647 h 42"/>
                  <a:gd name="T28" fmla="*/ 2147483647 w 52"/>
                  <a:gd name="T29" fmla="*/ 2147483647 h 42"/>
                  <a:gd name="T30" fmla="*/ 2147483647 w 52"/>
                  <a:gd name="T31" fmla="*/ 2147483647 h 42"/>
                  <a:gd name="T32" fmla="*/ 2147483647 w 52"/>
                  <a:gd name="T33" fmla="*/ 2147483647 h 42"/>
                  <a:gd name="T34" fmla="*/ 2147483647 w 52"/>
                  <a:gd name="T35" fmla="*/ 2147483647 h 42"/>
                  <a:gd name="T36" fmla="*/ 2147483647 w 52"/>
                  <a:gd name="T37" fmla="*/ 2147483647 h 42"/>
                  <a:gd name="T38" fmla="*/ 2147483647 w 52"/>
                  <a:gd name="T39" fmla="*/ 2147483647 h 42"/>
                  <a:gd name="T40" fmla="*/ 0 w 52"/>
                  <a:gd name="T41" fmla="*/ 0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2"/>
                  <a:gd name="T65" fmla="*/ 52 w 52"/>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2">
                    <a:moveTo>
                      <a:pt x="0" y="0"/>
                    </a:moveTo>
                    <a:lnTo>
                      <a:pt x="20" y="0"/>
                    </a:lnTo>
                    <a:lnTo>
                      <a:pt x="26" y="6"/>
                    </a:lnTo>
                    <a:lnTo>
                      <a:pt x="28" y="6"/>
                    </a:lnTo>
                    <a:lnTo>
                      <a:pt x="30" y="10"/>
                    </a:lnTo>
                    <a:lnTo>
                      <a:pt x="32" y="16"/>
                    </a:lnTo>
                    <a:lnTo>
                      <a:pt x="38" y="22"/>
                    </a:lnTo>
                    <a:lnTo>
                      <a:pt x="40" y="22"/>
                    </a:lnTo>
                    <a:lnTo>
                      <a:pt x="48" y="26"/>
                    </a:lnTo>
                    <a:lnTo>
                      <a:pt x="52" y="38"/>
                    </a:lnTo>
                    <a:lnTo>
                      <a:pt x="48" y="42"/>
                    </a:lnTo>
                    <a:lnTo>
                      <a:pt x="42" y="38"/>
                    </a:lnTo>
                    <a:lnTo>
                      <a:pt x="38" y="34"/>
                    </a:lnTo>
                    <a:lnTo>
                      <a:pt x="32" y="30"/>
                    </a:lnTo>
                    <a:lnTo>
                      <a:pt x="24" y="32"/>
                    </a:lnTo>
                    <a:lnTo>
                      <a:pt x="20" y="26"/>
                    </a:lnTo>
                    <a:lnTo>
                      <a:pt x="16" y="22"/>
                    </a:lnTo>
                    <a:lnTo>
                      <a:pt x="12" y="20"/>
                    </a:lnTo>
                    <a:lnTo>
                      <a:pt x="2" y="18"/>
                    </a:lnTo>
                    <a:lnTo>
                      <a:pt x="2" y="10"/>
                    </a:lnTo>
                    <a:lnTo>
                      <a:pt x="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0" name="Freeform 241"/>
              <p:cNvSpPr>
                <a:spLocks/>
              </p:cNvSpPr>
              <p:nvPr/>
            </p:nvSpPr>
            <p:spPr bwMode="auto">
              <a:xfrm>
                <a:off x="5598362" y="3357013"/>
                <a:ext cx="113005" cy="92921"/>
              </a:xfrm>
              <a:custGeom>
                <a:avLst/>
                <a:gdLst>
                  <a:gd name="T0" fmla="*/ 2147483647 w 78"/>
                  <a:gd name="T1" fmla="*/ 2147483647 h 60"/>
                  <a:gd name="T2" fmla="*/ 2147483647 w 78"/>
                  <a:gd name="T3" fmla="*/ 2147483647 h 60"/>
                  <a:gd name="T4" fmla="*/ 2147483647 w 78"/>
                  <a:gd name="T5" fmla="*/ 2147483647 h 60"/>
                  <a:gd name="T6" fmla="*/ 2147483647 w 78"/>
                  <a:gd name="T7" fmla="*/ 2147483647 h 60"/>
                  <a:gd name="T8" fmla="*/ 2147483647 w 78"/>
                  <a:gd name="T9" fmla="*/ 2147483647 h 60"/>
                  <a:gd name="T10" fmla="*/ 2147483647 w 78"/>
                  <a:gd name="T11" fmla="*/ 2147483647 h 60"/>
                  <a:gd name="T12" fmla="*/ 2147483647 w 78"/>
                  <a:gd name="T13" fmla="*/ 0 h 60"/>
                  <a:gd name="T14" fmla="*/ 2147483647 w 78"/>
                  <a:gd name="T15" fmla="*/ 2147483647 h 60"/>
                  <a:gd name="T16" fmla="*/ 2147483647 w 78"/>
                  <a:gd name="T17" fmla="*/ 2147483647 h 60"/>
                  <a:gd name="T18" fmla="*/ 2147483647 w 78"/>
                  <a:gd name="T19" fmla="*/ 2147483647 h 60"/>
                  <a:gd name="T20" fmla="*/ 2147483647 w 78"/>
                  <a:gd name="T21" fmla="*/ 2147483647 h 60"/>
                  <a:gd name="T22" fmla="*/ 2147483647 w 78"/>
                  <a:gd name="T23" fmla="*/ 2147483647 h 60"/>
                  <a:gd name="T24" fmla="*/ 2147483647 w 78"/>
                  <a:gd name="T25" fmla="*/ 2147483647 h 60"/>
                  <a:gd name="T26" fmla="*/ 2147483647 w 78"/>
                  <a:gd name="T27" fmla="*/ 2147483647 h 60"/>
                  <a:gd name="T28" fmla="*/ 0 w 78"/>
                  <a:gd name="T29" fmla="*/ 2147483647 h 60"/>
                  <a:gd name="T30" fmla="*/ 2147483647 w 78"/>
                  <a:gd name="T31" fmla="*/ 2147483647 h 60"/>
                  <a:gd name="T32" fmla="*/ 2147483647 w 78"/>
                  <a:gd name="T33" fmla="*/ 2147483647 h 60"/>
                  <a:gd name="T34" fmla="*/ 2147483647 w 78"/>
                  <a:gd name="T35" fmla="*/ 2147483647 h 60"/>
                  <a:gd name="T36" fmla="*/ 2147483647 w 78"/>
                  <a:gd name="T37" fmla="*/ 2147483647 h 60"/>
                  <a:gd name="T38" fmla="*/ 2147483647 w 78"/>
                  <a:gd name="T39" fmla="*/ 2147483647 h 60"/>
                  <a:gd name="T40" fmla="*/ 2147483647 w 78"/>
                  <a:gd name="T41" fmla="*/ 2147483647 h 60"/>
                  <a:gd name="T42" fmla="*/ 2147483647 w 78"/>
                  <a:gd name="T43" fmla="*/ 2147483647 h 60"/>
                  <a:gd name="T44" fmla="*/ 2147483647 w 78"/>
                  <a:gd name="T45" fmla="*/ 2147483647 h 60"/>
                  <a:gd name="T46" fmla="*/ 2147483647 w 78"/>
                  <a:gd name="T47" fmla="*/ 2147483647 h 60"/>
                  <a:gd name="T48" fmla="*/ 2147483647 w 78"/>
                  <a:gd name="T49" fmla="*/ 2147483647 h 60"/>
                  <a:gd name="T50" fmla="*/ 2147483647 w 78"/>
                  <a:gd name="T51" fmla="*/ 2147483647 h 60"/>
                  <a:gd name="T52" fmla="*/ 2147483647 w 78"/>
                  <a:gd name="T53" fmla="*/ 2147483647 h 60"/>
                  <a:gd name="T54" fmla="*/ 2147483647 w 78"/>
                  <a:gd name="T55" fmla="*/ 2147483647 h 60"/>
                  <a:gd name="T56" fmla="*/ 2147483647 w 78"/>
                  <a:gd name="T57" fmla="*/ 2147483647 h 60"/>
                  <a:gd name="T58" fmla="*/ 2147483647 w 78"/>
                  <a:gd name="T59" fmla="*/ 2147483647 h 60"/>
                  <a:gd name="T60" fmla="*/ 2147483647 w 78"/>
                  <a:gd name="T61" fmla="*/ 2147483647 h 60"/>
                  <a:gd name="T62" fmla="*/ 2147483647 w 78"/>
                  <a:gd name="T63" fmla="*/ 2147483647 h 60"/>
                  <a:gd name="T64" fmla="*/ 2147483647 w 78"/>
                  <a:gd name="T65" fmla="*/ 2147483647 h 60"/>
                  <a:gd name="T66" fmla="*/ 2147483647 w 78"/>
                  <a:gd name="T67" fmla="*/ 2147483647 h 60"/>
                  <a:gd name="T68" fmla="*/ 2147483647 w 78"/>
                  <a:gd name="T69" fmla="*/ 2147483647 h 60"/>
                  <a:gd name="T70" fmla="*/ 2147483647 w 78"/>
                  <a:gd name="T71" fmla="*/ 2147483647 h 60"/>
                  <a:gd name="T72" fmla="*/ 2147483647 w 78"/>
                  <a:gd name="T73" fmla="*/ 2147483647 h 60"/>
                  <a:gd name="T74" fmla="*/ 2147483647 w 78"/>
                  <a:gd name="T75" fmla="*/ 2147483647 h 60"/>
                  <a:gd name="T76" fmla="*/ 2147483647 w 78"/>
                  <a:gd name="T77" fmla="*/ 2147483647 h 60"/>
                  <a:gd name="T78" fmla="*/ 2147483647 w 78"/>
                  <a:gd name="T79" fmla="*/ 2147483647 h 60"/>
                  <a:gd name="T80" fmla="*/ 2147483647 w 78"/>
                  <a:gd name="T81" fmla="*/ 2147483647 h 6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8"/>
                  <a:gd name="T124" fmla="*/ 0 h 60"/>
                  <a:gd name="T125" fmla="*/ 78 w 78"/>
                  <a:gd name="T126" fmla="*/ 60 h 6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8" h="60">
                    <a:moveTo>
                      <a:pt x="52" y="2"/>
                    </a:moveTo>
                    <a:lnTo>
                      <a:pt x="48" y="6"/>
                    </a:lnTo>
                    <a:lnTo>
                      <a:pt x="42" y="12"/>
                    </a:lnTo>
                    <a:lnTo>
                      <a:pt x="36" y="12"/>
                    </a:lnTo>
                    <a:lnTo>
                      <a:pt x="32" y="8"/>
                    </a:lnTo>
                    <a:lnTo>
                      <a:pt x="28" y="6"/>
                    </a:lnTo>
                    <a:lnTo>
                      <a:pt x="22" y="0"/>
                    </a:lnTo>
                    <a:lnTo>
                      <a:pt x="18" y="4"/>
                    </a:lnTo>
                    <a:lnTo>
                      <a:pt x="20" y="8"/>
                    </a:lnTo>
                    <a:lnTo>
                      <a:pt x="24" y="14"/>
                    </a:lnTo>
                    <a:lnTo>
                      <a:pt x="20" y="14"/>
                    </a:lnTo>
                    <a:lnTo>
                      <a:pt x="14" y="14"/>
                    </a:lnTo>
                    <a:lnTo>
                      <a:pt x="10" y="10"/>
                    </a:lnTo>
                    <a:lnTo>
                      <a:pt x="2" y="6"/>
                    </a:lnTo>
                    <a:lnTo>
                      <a:pt x="0" y="12"/>
                    </a:lnTo>
                    <a:lnTo>
                      <a:pt x="6" y="18"/>
                    </a:lnTo>
                    <a:lnTo>
                      <a:pt x="8" y="18"/>
                    </a:lnTo>
                    <a:lnTo>
                      <a:pt x="10" y="24"/>
                    </a:lnTo>
                    <a:lnTo>
                      <a:pt x="12" y="28"/>
                    </a:lnTo>
                    <a:lnTo>
                      <a:pt x="14" y="30"/>
                    </a:lnTo>
                    <a:lnTo>
                      <a:pt x="20" y="34"/>
                    </a:lnTo>
                    <a:lnTo>
                      <a:pt x="28" y="38"/>
                    </a:lnTo>
                    <a:lnTo>
                      <a:pt x="32" y="50"/>
                    </a:lnTo>
                    <a:lnTo>
                      <a:pt x="36" y="46"/>
                    </a:lnTo>
                    <a:lnTo>
                      <a:pt x="42" y="42"/>
                    </a:lnTo>
                    <a:lnTo>
                      <a:pt x="46" y="38"/>
                    </a:lnTo>
                    <a:lnTo>
                      <a:pt x="54" y="38"/>
                    </a:lnTo>
                    <a:lnTo>
                      <a:pt x="54" y="44"/>
                    </a:lnTo>
                    <a:lnTo>
                      <a:pt x="56" y="46"/>
                    </a:lnTo>
                    <a:lnTo>
                      <a:pt x="56" y="52"/>
                    </a:lnTo>
                    <a:lnTo>
                      <a:pt x="58" y="54"/>
                    </a:lnTo>
                    <a:lnTo>
                      <a:pt x="60" y="56"/>
                    </a:lnTo>
                    <a:lnTo>
                      <a:pt x="64" y="56"/>
                    </a:lnTo>
                    <a:lnTo>
                      <a:pt x="68" y="60"/>
                    </a:lnTo>
                    <a:lnTo>
                      <a:pt x="72" y="28"/>
                    </a:lnTo>
                    <a:lnTo>
                      <a:pt x="78" y="28"/>
                    </a:lnTo>
                    <a:lnTo>
                      <a:pt x="64" y="18"/>
                    </a:lnTo>
                    <a:lnTo>
                      <a:pt x="62" y="14"/>
                    </a:lnTo>
                    <a:lnTo>
                      <a:pt x="56" y="8"/>
                    </a:lnTo>
                    <a:lnTo>
                      <a:pt x="56" y="6"/>
                    </a:lnTo>
                    <a:lnTo>
                      <a:pt x="52"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1" name="Freeform 267"/>
              <p:cNvSpPr>
                <a:spLocks/>
              </p:cNvSpPr>
              <p:nvPr/>
            </p:nvSpPr>
            <p:spPr bwMode="auto">
              <a:xfrm>
                <a:off x="7933409" y="4637995"/>
                <a:ext cx="222550" cy="241594"/>
              </a:xfrm>
              <a:custGeom>
                <a:avLst/>
                <a:gdLst>
                  <a:gd name="T0" fmla="*/ 2147483647 w 152"/>
                  <a:gd name="T1" fmla="*/ 2147483647 h 154"/>
                  <a:gd name="T2" fmla="*/ 0 w 152"/>
                  <a:gd name="T3" fmla="*/ 2147483647 h 154"/>
                  <a:gd name="T4" fmla="*/ 2147483647 w 152"/>
                  <a:gd name="T5" fmla="*/ 2147483647 h 154"/>
                  <a:gd name="T6" fmla="*/ 2147483647 w 152"/>
                  <a:gd name="T7" fmla="*/ 2147483647 h 154"/>
                  <a:gd name="T8" fmla="*/ 2147483647 w 152"/>
                  <a:gd name="T9" fmla="*/ 2147483647 h 154"/>
                  <a:gd name="T10" fmla="*/ 2147483647 w 152"/>
                  <a:gd name="T11" fmla="*/ 2147483647 h 154"/>
                  <a:gd name="T12" fmla="*/ 2147483647 w 152"/>
                  <a:gd name="T13" fmla="*/ 2147483647 h 154"/>
                  <a:gd name="T14" fmla="*/ 2147483647 w 152"/>
                  <a:gd name="T15" fmla="*/ 2147483647 h 154"/>
                  <a:gd name="T16" fmla="*/ 2147483647 w 152"/>
                  <a:gd name="T17" fmla="*/ 2147483647 h 154"/>
                  <a:gd name="T18" fmla="*/ 2147483647 w 152"/>
                  <a:gd name="T19" fmla="*/ 2147483647 h 154"/>
                  <a:gd name="T20" fmla="*/ 2147483647 w 152"/>
                  <a:gd name="T21" fmla="*/ 2147483647 h 154"/>
                  <a:gd name="T22" fmla="*/ 2147483647 w 152"/>
                  <a:gd name="T23" fmla="*/ 2147483647 h 154"/>
                  <a:gd name="T24" fmla="*/ 2147483647 w 152"/>
                  <a:gd name="T25" fmla="*/ 2147483647 h 154"/>
                  <a:gd name="T26" fmla="*/ 2147483647 w 152"/>
                  <a:gd name="T27" fmla="*/ 2147483647 h 154"/>
                  <a:gd name="T28" fmla="*/ 2147483647 w 152"/>
                  <a:gd name="T29" fmla="*/ 2147483647 h 154"/>
                  <a:gd name="T30" fmla="*/ 2147483647 w 152"/>
                  <a:gd name="T31" fmla="*/ 2147483647 h 154"/>
                  <a:gd name="T32" fmla="*/ 2147483647 w 152"/>
                  <a:gd name="T33" fmla="*/ 2147483647 h 154"/>
                  <a:gd name="T34" fmla="*/ 2147483647 w 152"/>
                  <a:gd name="T35" fmla="*/ 2147483647 h 154"/>
                  <a:gd name="T36" fmla="*/ 2147483647 w 152"/>
                  <a:gd name="T37" fmla="*/ 2147483647 h 154"/>
                  <a:gd name="T38" fmla="*/ 2147483647 w 152"/>
                  <a:gd name="T39" fmla="*/ 2147483647 h 154"/>
                  <a:gd name="T40" fmla="*/ 2147483647 w 152"/>
                  <a:gd name="T41" fmla="*/ 2147483647 h 154"/>
                  <a:gd name="T42" fmla="*/ 2147483647 w 152"/>
                  <a:gd name="T43" fmla="*/ 2147483647 h 154"/>
                  <a:gd name="T44" fmla="*/ 2147483647 w 152"/>
                  <a:gd name="T45" fmla="*/ 2147483647 h 154"/>
                  <a:gd name="T46" fmla="*/ 2147483647 w 152"/>
                  <a:gd name="T47" fmla="*/ 2147483647 h 154"/>
                  <a:gd name="T48" fmla="*/ 2147483647 w 152"/>
                  <a:gd name="T49" fmla="*/ 2147483647 h 154"/>
                  <a:gd name="T50" fmla="*/ 2147483647 w 152"/>
                  <a:gd name="T51" fmla="*/ 2147483647 h 154"/>
                  <a:gd name="T52" fmla="*/ 2147483647 w 152"/>
                  <a:gd name="T53" fmla="*/ 2147483647 h 154"/>
                  <a:gd name="T54" fmla="*/ 2147483647 w 152"/>
                  <a:gd name="T55" fmla="*/ 2147483647 h 154"/>
                  <a:gd name="T56" fmla="*/ 2147483647 w 152"/>
                  <a:gd name="T57" fmla="*/ 2147483647 h 154"/>
                  <a:gd name="T58" fmla="*/ 2147483647 w 152"/>
                  <a:gd name="T59" fmla="*/ 2147483647 h 154"/>
                  <a:gd name="T60" fmla="*/ 2147483647 w 152"/>
                  <a:gd name="T61" fmla="*/ 2147483647 h 154"/>
                  <a:gd name="T62" fmla="*/ 2147483647 w 152"/>
                  <a:gd name="T63" fmla="*/ 2147483647 h 154"/>
                  <a:gd name="T64" fmla="*/ 2147483647 w 152"/>
                  <a:gd name="T65" fmla="*/ 2147483647 h 154"/>
                  <a:gd name="T66" fmla="*/ 2147483647 w 152"/>
                  <a:gd name="T67" fmla="*/ 2147483647 h 154"/>
                  <a:gd name="T68" fmla="*/ 2147483647 w 152"/>
                  <a:gd name="T69" fmla="*/ 2147483647 h 154"/>
                  <a:gd name="T70" fmla="*/ 2147483647 w 152"/>
                  <a:gd name="T71" fmla="*/ 2147483647 h 154"/>
                  <a:gd name="T72" fmla="*/ 2147483647 w 152"/>
                  <a:gd name="T73" fmla="*/ 2147483647 h 154"/>
                  <a:gd name="T74" fmla="*/ 2147483647 w 152"/>
                  <a:gd name="T75" fmla="*/ 0 h 1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2"/>
                  <a:gd name="T115" fmla="*/ 0 h 154"/>
                  <a:gd name="T116" fmla="*/ 152 w 152"/>
                  <a:gd name="T117" fmla="*/ 154 h 15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2" h="154">
                    <a:moveTo>
                      <a:pt x="4" y="0"/>
                    </a:moveTo>
                    <a:lnTo>
                      <a:pt x="4" y="76"/>
                    </a:lnTo>
                    <a:lnTo>
                      <a:pt x="0" y="80"/>
                    </a:lnTo>
                    <a:lnTo>
                      <a:pt x="0" y="84"/>
                    </a:lnTo>
                    <a:lnTo>
                      <a:pt x="4" y="88"/>
                    </a:lnTo>
                    <a:lnTo>
                      <a:pt x="4" y="126"/>
                    </a:lnTo>
                    <a:lnTo>
                      <a:pt x="14" y="130"/>
                    </a:lnTo>
                    <a:lnTo>
                      <a:pt x="24" y="130"/>
                    </a:lnTo>
                    <a:lnTo>
                      <a:pt x="28" y="130"/>
                    </a:lnTo>
                    <a:lnTo>
                      <a:pt x="32" y="126"/>
                    </a:lnTo>
                    <a:lnTo>
                      <a:pt x="36" y="122"/>
                    </a:lnTo>
                    <a:lnTo>
                      <a:pt x="38" y="118"/>
                    </a:lnTo>
                    <a:lnTo>
                      <a:pt x="32" y="118"/>
                    </a:lnTo>
                    <a:lnTo>
                      <a:pt x="42" y="118"/>
                    </a:lnTo>
                    <a:lnTo>
                      <a:pt x="42" y="110"/>
                    </a:lnTo>
                    <a:lnTo>
                      <a:pt x="42" y="104"/>
                    </a:lnTo>
                    <a:lnTo>
                      <a:pt x="46" y="98"/>
                    </a:lnTo>
                    <a:lnTo>
                      <a:pt x="52" y="98"/>
                    </a:lnTo>
                    <a:lnTo>
                      <a:pt x="68" y="98"/>
                    </a:lnTo>
                    <a:lnTo>
                      <a:pt x="82" y="106"/>
                    </a:lnTo>
                    <a:lnTo>
                      <a:pt x="86" y="110"/>
                    </a:lnTo>
                    <a:lnTo>
                      <a:pt x="88" y="114"/>
                    </a:lnTo>
                    <a:lnTo>
                      <a:pt x="90" y="120"/>
                    </a:lnTo>
                    <a:lnTo>
                      <a:pt x="92" y="126"/>
                    </a:lnTo>
                    <a:lnTo>
                      <a:pt x="90" y="124"/>
                    </a:lnTo>
                    <a:lnTo>
                      <a:pt x="92" y="130"/>
                    </a:lnTo>
                    <a:lnTo>
                      <a:pt x="96" y="134"/>
                    </a:lnTo>
                    <a:lnTo>
                      <a:pt x="98" y="138"/>
                    </a:lnTo>
                    <a:lnTo>
                      <a:pt x="104" y="142"/>
                    </a:lnTo>
                    <a:lnTo>
                      <a:pt x="120" y="146"/>
                    </a:lnTo>
                    <a:lnTo>
                      <a:pt x="132" y="150"/>
                    </a:lnTo>
                    <a:lnTo>
                      <a:pt x="136" y="152"/>
                    </a:lnTo>
                    <a:lnTo>
                      <a:pt x="138" y="154"/>
                    </a:lnTo>
                    <a:lnTo>
                      <a:pt x="142" y="154"/>
                    </a:lnTo>
                    <a:lnTo>
                      <a:pt x="148" y="154"/>
                    </a:lnTo>
                    <a:lnTo>
                      <a:pt x="150" y="152"/>
                    </a:lnTo>
                    <a:lnTo>
                      <a:pt x="152" y="150"/>
                    </a:lnTo>
                    <a:lnTo>
                      <a:pt x="150" y="146"/>
                    </a:lnTo>
                    <a:lnTo>
                      <a:pt x="148" y="142"/>
                    </a:lnTo>
                    <a:lnTo>
                      <a:pt x="144" y="138"/>
                    </a:lnTo>
                    <a:lnTo>
                      <a:pt x="142" y="134"/>
                    </a:lnTo>
                    <a:lnTo>
                      <a:pt x="136" y="132"/>
                    </a:lnTo>
                    <a:lnTo>
                      <a:pt x="132" y="130"/>
                    </a:lnTo>
                    <a:lnTo>
                      <a:pt x="130" y="122"/>
                    </a:lnTo>
                    <a:lnTo>
                      <a:pt x="128" y="120"/>
                    </a:lnTo>
                    <a:lnTo>
                      <a:pt x="124" y="118"/>
                    </a:lnTo>
                    <a:lnTo>
                      <a:pt x="122" y="118"/>
                    </a:lnTo>
                    <a:lnTo>
                      <a:pt x="118" y="116"/>
                    </a:lnTo>
                    <a:lnTo>
                      <a:pt x="114" y="108"/>
                    </a:lnTo>
                    <a:lnTo>
                      <a:pt x="112" y="104"/>
                    </a:lnTo>
                    <a:lnTo>
                      <a:pt x="112" y="98"/>
                    </a:lnTo>
                    <a:lnTo>
                      <a:pt x="108" y="98"/>
                    </a:lnTo>
                    <a:lnTo>
                      <a:pt x="102" y="94"/>
                    </a:lnTo>
                    <a:lnTo>
                      <a:pt x="96" y="84"/>
                    </a:lnTo>
                    <a:lnTo>
                      <a:pt x="102" y="84"/>
                    </a:lnTo>
                    <a:lnTo>
                      <a:pt x="112" y="84"/>
                    </a:lnTo>
                    <a:lnTo>
                      <a:pt x="118" y="84"/>
                    </a:lnTo>
                    <a:lnTo>
                      <a:pt x="122" y="82"/>
                    </a:lnTo>
                    <a:lnTo>
                      <a:pt x="124" y="80"/>
                    </a:lnTo>
                    <a:lnTo>
                      <a:pt x="126" y="76"/>
                    </a:lnTo>
                    <a:lnTo>
                      <a:pt x="122" y="74"/>
                    </a:lnTo>
                    <a:lnTo>
                      <a:pt x="116" y="72"/>
                    </a:lnTo>
                    <a:lnTo>
                      <a:pt x="104" y="66"/>
                    </a:lnTo>
                    <a:lnTo>
                      <a:pt x="96" y="62"/>
                    </a:lnTo>
                    <a:lnTo>
                      <a:pt x="94" y="60"/>
                    </a:lnTo>
                    <a:lnTo>
                      <a:pt x="90" y="58"/>
                    </a:lnTo>
                    <a:lnTo>
                      <a:pt x="86" y="58"/>
                    </a:lnTo>
                    <a:lnTo>
                      <a:pt x="82" y="58"/>
                    </a:lnTo>
                    <a:lnTo>
                      <a:pt x="82" y="56"/>
                    </a:lnTo>
                    <a:lnTo>
                      <a:pt x="80" y="52"/>
                    </a:lnTo>
                    <a:lnTo>
                      <a:pt x="80" y="46"/>
                    </a:lnTo>
                    <a:lnTo>
                      <a:pt x="80" y="44"/>
                    </a:lnTo>
                    <a:lnTo>
                      <a:pt x="78" y="38"/>
                    </a:lnTo>
                    <a:lnTo>
                      <a:pt x="56" y="22"/>
                    </a:lnTo>
                    <a:lnTo>
                      <a:pt x="32" y="12"/>
                    </a:lnTo>
                    <a:lnTo>
                      <a:pt x="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2" name="Freeform 268"/>
              <p:cNvSpPr>
                <a:spLocks/>
              </p:cNvSpPr>
              <p:nvPr/>
            </p:nvSpPr>
            <p:spPr bwMode="auto">
              <a:xfrm>
                <a:off x="6864476" y="4401710"/>
                <a:ext cx="257144" cy="325224"/>
              </a:xfrm>
              <a:custGeom>
                <a:avLst/>
                <a:gdLst>
                  <a:gd name="T0" fmla="*/ 2147483647 w 176"/>
                  <a:gd name="T1" fmla="*/ 2147483647 h 206"/>
                  <a:gd name="T2" fmla="*/ 2147483647 w 176"/>
                  <a:gd name="T3" fmla="*/ 2147483647 h 206"/>
                  <a:gd name="T4" fmla="*/ 2147483647 w 176"/>
                  <a:gd name="T5" fmla="*/ 2147483647 h 206"/>
                  <a:gd name="T6" fmla="*/ 0 w 176"/>
                  <a:gd name="T7" fmla="*/ 2147483647 h 206"/>
                  <a:gd name="T8" fmla="*/ 2147483647 w 176"/>
                  <a:gd name="T9" fmla="*/ 0 h 206"/>
                  <a:gd name="T10" fmla="*/ 2147483647 w 176"/>
                  <a:gd name="T11" fmla="*/ 0 h 206"/>
                  <a:gd name="T12" fmla="*/ 2147483647 w 176"/>
                  <a:gd name="T13" fmla="*/ 2147483647 h 206"/>
                  <a:gd name="T14" fmla="*/ 2147483647 w 176"/>
                  <a:gd name="T15" fmla="*/ 2147483647 h 206"/>
                  <a:gd name="T16" fmla="*/ 2147483647 w 176"/>
                  <a:gd name="T17" fmla="*/ 2147483647 h 206"/>
                  <a:gd name="T18" fmla="*/ 2147483647 w 176"/>
                  <a:gd name="T19" fmla="*/ 2147483647 h 206"/>
                  <a:gd name="T20" fmla="*/ 2147483647 w 176"/>
                  <a:gd name="T21" fmla="*/ 2147483647 h 206"/>
                  <a:gd name="T22" fmla="*/ 2147483647 w 176"/>
                  <a:gd name="T23" fmla="*/ 2147483647 h 206"/>
                  <a:gd name="T24" fmla="*/ 2147483647 w 176"/>
                  <a:gd name="T25" fmla="*/ 2147483647 h 206"/>
                  <a:gd name="T26" fmla="*/ 2147483647 w 176"/>
                  <a:gd name="T27" fmla="*/ 2147483647 h 206"/>
                  <a:gd name="T28" fmla="*/ 2147483647 w 176"/>
                  <a:gd name="T29" fmla="*/ 2147483647 h 206"/>
                  <a:gd name="T30" fmla="*/ 2147483647 w 176"/>
                  <a:gd name="T31" fmla="*/ 2147483647 h 206"/>
                  <a:gd name="T32" fmla="*/ 2147483647 w 176"/>
                  <a:gd name="T33" fmla="*/ 2147483647 h 206"/>
                  <a:gd name="T34" fmla="*/ 2147483647 w 176"/>
                  <a:gd name="T35" fmla="*/ 2147483647 h 206"/>
                  <a:gd name="T36" fmla="*/ 2147483647 w 176"/>
                  <a:gd name="T37" fmla="*/ 2147483647 h 206"/>
                  <a:gd name="T38" fmla="*/ 2147483647 w 176"/>
                  <a:gd name="T39" fmla="*/ 2147483647 h 206"/>
                  <a:gd name="T40" fmla="*/ 2147483647 w 176"/>
                  <a:gd name="T41" fmla="*/ 2147483647 h 206"/>
                  <a:gd name="T42" fmla="*/ 2147483647 w 176"/>
                  <a:gd name="T43" fmla="*/ 2147483647 h 206"/>
                  <a:gd name="T44" fmla="*/ 2147483647 w 176"/>
                  <a:gd name="T45" fmla="*/ 2147483647 h 206"/>
                  <a:gd name="T46" fmla="*/ 2147483647 w 176"/>
                  <a:gd name="T47" fmla="*/ 2147483647 h 206"/>
                  <a:gd name="T48" fmla="*/ 2147483647 w 176"/>
                  <a:gd name="T49" fmla="*/ 2147483647 h 206"/>
                  <a:gd name="T50" fmla="*/ 2147483647 w 176"/>
                  <a:gd name="T51" fmla="*/ 2147483647 h 206"/>
                  <a:gd name="T52" fmla="*/ 2147483647 w 176"/>
                  <a:gd name="T53" fmla="*/ 2147483647 h 206"/>
                  <a:gd name="T54" fmla="*/ 2147483647 w 176"/>
                  <a:gd name="T55" fmla="*/ 2147483647 h 206"/>
                  <a:gd name="T56" fmla="*/ 2147483647 w 176"/>
                  <a:gd name="T57" fmla="*/ 2147483647 h 206"/>
                  <a:gd name="T58" fmla="*/ 2147483647 w 176"/>
                  <a:gd name="T59" fmla="*/ 2147483647 h 206"/>
                  <a:gd name="T60" fmla="*/ 2147483647 w 176"/>
                  <a:gd name="T61" fmla="*/ 2147483647 h 206"/>
                  <a:gd name="T62" fmla="*/ 2147483647 w 176"/>
                  <a:gd name="T63" fmla="*/ 2147483647 h 206"/>
                  <a:gd name="T64" fmla="*/ 2147483647 w 176"/>
                  <a:gd name="T65" fmla="*/ 2147483647 h 206"/>
                  <a:gd name="T66" fmla="*/ 2147483647 w 176"/>
                  <a:gd name="T67" fmla="*/ 2147483647 h 206"/>
                  <a:gd name="T68" fmla="*/ 2147483647 w 176"/>
                  <a:gd name="T69" fmla="*/ 2147483647 h 206"/>
                  <a:gd name="T70" fmla="*/ 2147483647 w 176"/>
                  <a:gd name="T71" fmla="*/ 2147483647 h 206"/>
                  <a:gd name="T72" fmla="*/ 2147483647 w 176"/>
                  <a:gd name="T73" fmla="*/ 2147483647 h 206"/>
                  <a:gd name="T74" fmla="*/ 2147483647 w 176"/>
                  <a:gd name="T75" fmla="*/ 2147483647 h 206"/>
                  <a:gd name="T76" fmla="*/ 2147483647 w 176"/>
                  <a:gd name="T77" fmla="*/ 2147483647 h 206"/>
                  <a:gd name="T78" fmla="*/ 2147483647 w 176"/>
                  <a:gd name="T79" fmla="*/ 2147483647 h 206"/>
                  <a:gd name="T80" fmla="*/ 2147483647 w 176"/>
                  <a:gd name="T81" fmla="*/ 2147483647 h 206"/>
                  <a:gd name="T82" fmla="*/ 2147483647 w 176"/>
                  <a:gd name="T83" fmla="*/ 2147483647 h 206"/>
                  <a:gd name="T84" fmla="*/ 2147483647 w 176"/>
                  <a:gd name="T85" fmla="*/ 2147483647 h 206"/>
                  <a:gd name="T86" fmla="*/ 2147483647 w 176"/>
                  <a:gd name="T87" fmla="*/ 2147483647 h 2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6"/>
                  <a:gd name="T133" fmla="*/ 0 h 206"/>
                  <a:gd name="T134" fmla="*/ 176 w 176"/>
                  <a:gd name="T135" fmla="*/ 206 h 2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6" h="206">
                    <a:moveTo>
                      <a:pt x="42" y="54"/>
                    </a:moveTo>
                    <a:lnTo>
                      <a:pt x="36" y="46"/>
                    </a:lnTo>
                    <a:lnTo>
                      <a:pt x="32" y="38"/>
                    </a:lnTo>
                    <a:lnTo>
                      <a:pt x="22" y="28"/>
                    </a:lnTo>
                    <a:lnTo>
                      <a:pt x="16" y="24"/>
                    </a:lnTo>
                    <a:lnTo>
                      <a:pt x="6" y="14"/>
                    </a:lnTo>
                    <a:lnTo>
                      <a:pt x="2" y="10"/>
                    </a:lnTo>
                    <a:lnTo>
                      <a:pt x="0" y="4"/>
                    </a:lnTo>
                    <a:lnTo>
                      <a:pt x="0" y="2"/>
                    </a:lnTo>
                    <a:lnTo>
                      <a:pt x="4" y="0"/>
                    </a:lnTo>
                    <a:lnTo>
                      <a:pt x="8" y="0"/>
                    </a:lnTo>
                    <a:lnTo>
                      <a:pt x="10" y="0"/>
                    </a:lnTo>
                    <a:lnTo>
                      <a:pt x="10" y="4"/>
                    </a:lnTo>
                    <a:lnTo>
                      <a:pt x="18" y="6"/>
                    </a:lnTo>
                    <a:lnTo>
                      <a:pt x="34" y="6"/>
                    </a:lnTo>
                    <a:lnTo>
                      <a:pt x="36" y="6"/>
                    </a:lnTo>
                    <a:lnTo>
                      <a:pt x="40" y="8"/>
                    </a:lnTo>
                    <a:lnTo>
                      <a:pt x="44" y="14"/>
                    </a:lnTo>
                    <a:lnTo>
                      <a:pt x="48" y="20"/>
                    </a:lnTo>
                    <a:lnTo>
                      <a:pt x="52" y="28"/>
                    </a:lnTo>
                    <a:lnTo>
                      <a:pt x="60" y="32"/>
                    </a:lnTo>
                    <a:lnTo>
                      <a:pt x="62" y="34"/>
                    </a:lnTo>
                    <a:lnTo>
                      <a:pt x="64" y="36"/>
                    </a:lnTo>
                    <a:lnTo>
                      <a:pt x="70" y="38"/>
                    </a:lnTo>
                    <a:lnTo>
                      <a:pt x="74" y="42"/>
                    </a:lnTo>
                    <a:lnTo>
                      <a:pt x="82" y="52"/>
                    </a:lnTo>
                    <a:lnTo>
                      <a:pt x="88" y="58"/>
                    </a:lnTo>
                    <a:lnTo>
                      <a:pt x="90" y="62"/>
                    </a:lnTo>
                    <a:lnTo>
                      <a:pt x="92" y="64"/>
                    </a:lnTo>
                    <a:lnTo>
                      <a:pt x="98" y="62"/>
                    </a:lnTo>
                    <a:lnTo>
                      <a:pt x="100" y="66"/>
                    </a:lnTo>
                    <a:lnTo>
                      <a:pt x="108" y="72"/>
                    </a:lnTo>
                    <a:lnTo>
                      <a:pt x="118" y="80"/>
                    </a:lnTo>
                    <a:lnTo>
                      <a:pt x="120" y="82"/>
                    </a:lnTo>
                    <a:lnTo>
                      <a:pt x="122" y="86"/>
                    </a:lnTo>
                    <a:lnTo>
                      <a:pt x="124" y="84"/>
                    </a:lnTo>
                    <a:lnTo>
                      <a:pt x="128" y="82"/>
                    </a:lnTo>
                    <a:lnTo>
                      <a:pt x="128" y="86"/>
                    </a:lnTo>
                    <a:lnTo>
                      <a:pt x="126" y="90"/>
                    </a:lnTo>
                    <a:lnTo>
                      <a:pt x="124" y="94"/>
                    </a:lnTo>
                    <a:lnTo>
                      <a:pt x="140" y="94"/>
                    </a:lnTo>
                    <a:lnTo>
                      <a:pt x="140" y="102"/>
                    </a:lnTo>
                    <a:lnTo>
                      <a:pt x="136" y="114"/>
                    </a:lnTo>
                    <a:lnTo>
                      <a:pt x="138" y="118"/>
                    </a:lnTo>
                    <a:lnTo>
                      <a:pt x="142" y="120"/>
                    </a:lnTo>
                    <a:lnTo>
                      <a:pt x="146" y="122"/>
                    </a:lnTo>
                    <a:lnTo>
                      <a:pt x="152" y="122"/>
                    </a:lnTo>
                    <a:lnTo>
                      <a:pt x="152" y="134"/>
                    </a:lnTo>
                    <a:lnTo>
                      <a:pt x="152" y="136"/>
                    </a:lnTo>
                    <a:lnTo>
                      <a:pt x="152" y="138"/>
                    </a:lnTo>
                    <a:lnTo>
                      <a:pt x="156" y="138"/>
                    </a:lnTo>
                    <a:lnTo>
                      <a:pt x="158" y="138"/>
                    </a:lnTo>
                    <a:lnTo>
                      <a:pt x="160" y="140"/>
                    </a:lnTo>
                    <a:lnTo>
                      <a:pt x="162" y="144"/>
                    </a:lnTo>
                    <a:lnTo>
                      <a:pt x="172" y="150"/>
                    </a:lnTo>
                    <a:lnTo>
                      <a:pt x="174" y="152"/>
                    </a:lnTo>
                    <a:lnTo>
                      <a:pt x="176" y="158"/>
                    </a:lnTo>
                    <a:lnTo>
                      <a:pt x="174" y="192"/>
                    </a:lnTo>
                    <a:lnTo>
                      <a:pt x="174" y="204"/>
                    </a:lnTo>
                    <a:lnTo>
                      <a:pt x="170" y="206"/>
                    </a:lnTo>
                    <a:lnTo>
                      <a:pt x="164" y="206"/>
                    </a:lnTo>
                    <a:lnTo>
                      <a:pt x="160" y="204"/>
                    </a:lnTo>
                    <a:lnTo>
                      <a:pt x="154" y="206"/>
                    </a:lnTo>
                    <a:lnTo>
                      <a:pt x="152" y="206"/>
                    </a:lnTo>
                    <a:lnTo>
                      <a:pt x="148" y="206"/>
                    </a:lnTo>
                    <a:lnTo>
                      <a:pt x="146" y="204"/>
                    </a:lnTo>
                    <a:lnTo>
                      <a:pt x="144" y="198"/>
                    </a:lnTo>
                    <a:lnTo>
                      <a:pt x="140" y="192"/>
                    </a:lnTo>
                    <a:lnTo>
                      <a:pt x="132" y="186"/>
                    </a:lnTo>
                    <a:lnTo>
                      <a:pt x="124" y="180"/>
                    </a:lnTo>
                    <a:lnTo>
                      <a:pt x="118" y="176"/>
                    </a:lnTo>
                    <a:lnTo>
                      <a:pt x="112" y="168"/>
                    </a:lnTo>
                    <a:lnTo>
                      <a:pt x="104" y="160"/>
                    </a:lnTo>
                    <a:lnTo>
                      <a:pt x="98" y="150"/>
                    </a:lnTo>
                    <a:lnTo>
                      <a:pt x="96" y="144"/>
                    </a:lnTo>
                    <a:lnTo>
                      <a:pt x="94" y="138"/>
                    </a:lnTo>
                    <a:lnTo>
                      <a:pt x="88" y="126"/>
                    </a:lnTo>
                    <a:lnTo>
                      <a:pt x="82" y="114"/>
                    </a:lnTo>
                    <a:lnTo>
                      <a:pt x="76" y="104"/>
                    </a:lnTo>
                    <a:lnTo>
                      <a:pt x="66" y="94"/>
                    </a:lnTo>
                    <a:lnTo>
                      <a:pt x="64" y="88"/>
                    </a:lnTo>
                    <a:lnTo>
                      <a:pt x="64" y="82"/>
                    </a:lnTo>
                    <a:lnTo>
                      <a:pt x="62" y="76"/>
                    </a:lnTo>
                    <a:lnTo>
                      <a:pt x="60" y="70"/>
                    </a:lnTo>
                    <a:lnTo>
                      <a:pt x="54" y="66"/>
                    </a:lnTo>
                    <a:lnTo>
                      <a:pt x="48" y="62"/>
                    </a:lnTo>
                    <a:lnTo>
                      <a:pt x="42" y="58"/>
                    </a:lnTo>
                    <a:lnTo>
                      <a:pt x="40" y="54"/>
                    </a:lnTo>
                    <a:lnTo>
                      <a:pt x="42" y="5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3" name="Freeform 269"/>
              <p:cNvSpPr>
                <a:spLocks/>
              </p:cNvSpPr>
              <p:nvPr/>
            </p:nvSpPr>
            <p:spPr bwMode="auto">
              <a:xfrm>
                <a:off x="7194266" y="4449498"/>
                <a:ext cx="234082" cy="230974"/>
              </a:xfrm>
              <a:custGeom>
                <a:avLst/>
                <a:gdLst>
                  <a:gd name="T0" fmla="*/ 2147483647 w 160"/>
                  <a:gd name="T1" fmla="*/ 2147483647 h 146"/>
                  <a:gd name="T2" fmla="*/ 2147483647 w 160"/>
                  <a:gd name="T3" fmla="*/ 0 h 146"/>
                  <a:gd name="T4" fmla="*/ 2147483647 w 160"/>
                  <a:gd name="T5" fmla="*/ 2147483647 h 146"/>
                  <a:gd name="T6" fmla="*/ 2147483647 w 160"/>
                  <a:gd name="T7" fmla="*/ 2147483647 h 146"/>
                  <a:gd name="T8" fmla="*/ 2147483647 w 160"/>
                  <a:gd name="T9" fmla="*/ 2147483647 h 146"/>
                  <a:gd name="T10" fmla="*/ 2147483647 w 160"/>
                  <a:gd name="T11" fmla="*/ 2147483647 h 146"/>
                  <a:gd name="T12" fmla="*/ 2147483647 w 160"/>
                  <a:gd name="T13" fmla="*/ 2147483647 h 146"/>
                  <a:gd name="T14" fmla="*/ 2147483647 w 160"/>
                  <a:gd name="T15" fmla="*/ 2147483647 h 146"/>
                  <a:gd name="T16" fmla="*/ 2147483647 w 160"/>
                  <a:gd name="T17" fmla="*/ 2147483647 h 146"/>
                  <a:gd name="T18" fmla="*/ 2147483647 w 160"/>
                  <a:gd name="T19" fmla="*/ 2147483647 h 146"/>
                  <a:gd name="T20" fmla="*/ 2147483647 w 160"/>
                  <a:gd name="T21" fmla="*/ 2147483647 h 146"/>
                  <a:gd name="T22" fmla="*/ 2147483647 w 160"/>
                  <a:gd name="T23" fmla="*/ 2147483647 h 146"/>
                  <a:gd name="T24" fmla="*/ 2147483647 w 160"/>
                  <a:gd name="T25" fmla="*/ 2147483647 h 146"/>
                  <a:gd name="T26" fmla="*/ 2147483647 w 160"/>
                  <a:gd name="T27" fmla="*/ 2147483647 h 146"/>
                  <a:gd name="T28" fmla="*/ 2147483647 w 160"/>
                  <a:gd name="T29" fmla="*/ 2147483647 h 146"/>
                  <a:gd name="T30" fmla="*/ 2147483647 w 160"/>
                  <a:gd name="T31" fmla="*/ 2147483647 h 146"/>
                  <a:gd name="T32" fmla="*/ 0 w 160"/>
                  <a:gd name="T33" fmla="*/ 2147483647 h 146"/>
                  <a:gd name="T34" fmla="*/ 2147483647 w 160"/>
                  <a:gd name="T35" fmla="*/ 2147483647 h 146"/>
                  <a:gd name="T36" fmla="*/ 2147483647 w 160"/>
                  <a:gd name="T37" fmla="*/ 2147483647 h 146"/>
                  <a:gd name="T38" fmla="*/ 2147483647 w 160"/>
                  <a:gd name="T39" fmla="*/ 2147483647 h 146"/>
                  <a:gd name="T40" fmla="*/ 2147483647 w 160"/>
                  <a:gd name="T41" fmla="*/ 2147483647 h 146"/>
                  <a:gd name="T42" fmla="*/ 2147483647 w 160"/>
                  <a:gd name="T43" fmla="*/ 2147483647 h 146"/>
                  <a:gd name="T44" fmla="*/ 2147483647 w 160"/>
                  <a:gd name="T45" fmla="*/ 2147483647 h 146"/>
                  <a:gd name="T46" fmla="*/ 2147483647 w 160"/>
                  <a:gd name="T47" fmla="*/ 2147483647 h 146"/>
                  <a:gd name="T48" fmla="*/ 2147483647 w 160"/>
                  <a:gd name="T49" fmla="*/ 2147483647 h 146"/>
                  <a:gd name="T50" fmla="*/ 2147483647 w 160"/>
                  <a:gd name="T51" fmla="*/ 2147483647 h 146"/>
                  <a:gd name="T52" fmla="*/ 2147483647 w 160"/>
                  <a:gd name="T53" fmla="*/ 2147483647 h 146"/>
                  <a:gd name="T54" fmla="*/ 2147483647 w 160"/>
                  <a:gd name="T55" fmla="*/ 2147483647 h 146"/>
                  <a:gd name="T56" fmla="*/ 2147483647 w 160"/>
                  <a:gd name="T57" fmla="*/ 2147483647 h 146"/>
                  <a:gd name="T58" fmla="*/ 2147483647 w 160"/>
                  <a:gd name="T59" fmla="*/ 2147483647 h 146"/>
                  <a:gd name="T60" fmla="*/ 2147483647 w 160"/>
                  <a:gd name="T61" fmla="*/ 2147483647 h 146"/>
                  <a:gd name="T62" fmla="*/ 2147483647 w 160"/>
                  <a:gd name="T63" fmla="*/ 2147483647 h 146"/>
                  <a:gd name="T64" fmla="*/ 2147483647 w 160"/>
                  <a:gd name="T65" fmla="*/ 2147483647 h 146"/>
                  <a:gd name="T66" fmla="*/ 2147483647 w 160"/>
                  <a:gd name="T67" fmla="*/ 2147483647 h 146"/>
                  <a:gd name="T68" fmla="*/ 2147483647 w 160"/>
                  <a:gd name="T69" fmla="*/ 2147483647 h 146"/>
                  <a:gd name="T70" fmla="*/ 2147483647 w 160"/>
                  <a:gd name="T71" fmla="*/ 2147483647 h 146"/>
                  <a:gd name="T72" fmla="*/ 2147483647 w 160"/>
                  <a:gd name="T73" fmla="*/ 2147483647 h 146"/>
                  <a:gd name="T74" fmla="*/ 2147483647 w 160"/>
                  <a:gd name="T75" fmla="*/ 2147483647 h 146"/>
                  <a:gd name="T76" fmla="*/ 2147483647 w 160"/>
                  <a:gd name="T77" fmla="*/ 2147483647 h 146"/>
                  <a:gd name="T78" fmla="*/ 2147483647 w 160"/>
                  <a:gd name="T79" fmla="*/ 2147483647 h 146"/>
                  <a:gd name="T80" fmla="*/ 2147483647 w 160"/>
                  <a:gd name="T81" fmla="*/ 2147483647 h 146"/>
                  <a:gd name="T82" fmla="*/ 2147483647 w 160"/>
                  <a:gd name="T83" fmla="*/ 2147483647 h 146"/>
                  <a:gd name="T84" fmla="*/ 2147483647 w 160"/>
                  <a:gd name="T85" fmla="*/ 2147483647 h 146"/>
                  <a:gd name="T86" fmla="*/ 2147483647 w 160"/>
                  <a:gd name="T87" fmla="*/ 2147483647 h 146"/>
                  <a:gd name="T88" fmla="*/ 2147483647 w 160"/>
                  <a:gd name="T89" fmla="*/ 2147483647 h 146"/>
                  <a:gd name="T90" fmla="*/ 2147483647 w 160"/>
                  <a:gd name="T91" fmla="*/ 2147483647 h 146"/>
                  <a:gd name="T92" fmla="*/ 2147483647 w 160"/>
                  <a:gd name="T93" fmla="*/ 2147483647 h 146"/>
                  <a:gd name="T94" fmla="*/ 2147483647 w 160"/>
                  <a:gd name="T95" fmla="*/ 2147483647 h 146"/>
                  <a:gd name="T96" fmla="*/ 2147483647 w 160"/>
                  <a:gd name="T97" fmla="*/ 2147483647 h 146"/>
                  <a:gd name="T98" fmla="*/ 2147483647 w 160"/>
                  <a:gd name="T99" fmla="*/ 2147483647 h 146"/>
                  <a:gd name="T100" fmla="*/ 2147483647 w 160"/>
                  <a:gd name="T101" fmla="*/ 2147483647 h 146"/>
                  <a:gd name="T102" fmla="*/ 2147483647 w 160"/>
                  <a:gd name="T103" fmla="*/ 2147483647 h 1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0"/>
                  <a:gd name="T157" fmla="*/ 0 h 146"/>
                  <a:gd name="T158" fmla="*/ 160 w 160"/>
                  <a:gd name="T159" fmla="*/ 146 h 1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0" h="146">
                    <a:moveTo>
                      <a:pt x="136" y="4"/>
                    </a:moveTo>
                    <a:lnTo>
                      <a:pt x="126" y="2"/>
                    </a:lnTo>
                    <a:lnTo>
                      <a:pt x="120" y="0"/>
                    </a:lnTo>
                    <a:lnTo>
                      <a:pt x="114" y="0"/>
                    </a:lnTo>
                    <a:lnTo>
                      <a:pt x="108" y="0"/>
                    </a:lnTo>
                    <a:lnTo>
                      <a:pt x="102" y="4"/>
                    </a:lnTo>
                    <a:lnTo>
                      <a:pt x="96" y="8"/>
                    </a:lnTo>
                    <a:lnTo>
                      <a:pt x="92" y="14"/>
                    </a:lnTo>
                    <a:lnTo>
                      <a:pt x="88" y="26"/>
                    </a:lnTo>
                    <a:lnTo>
                      <a:pt x="84" y="40"/>
                    </a:lnTo>
                    <a:lnTo>
                      <a:pt x="84" y="48"/>
                    </a:lnTo>
                    <a:lnTo>
                      <a:pt x="82" y="52"/>
                    </a:lnTo>
                    <a:lnTo>
                      <a:pt x="78" y="52"/>
                    </a:lnTo>
                    <a:lnTo>
                      <a:pt x="74" y="50"/>
                    </a:lnTo>
                    <a:lnTo>
                      <a:pt x="70" y="48"/>
                    </a:lnTo>
                    <a:lnTo>
                      <a:pt x="66" y="44"/>
                    </a:lnTo>
                    <a:lnTo>
                      <a:pt x="62" y="42"/>
                    </a:lnTo>
                    <a:lnTo>
                      <a:pt x="58" y="42"/>
                    </a:lnTo>
                    <a:lnTo>
                      <a:pt x="56" y="44"/>
                    </a:lnTo>
                    <a:lnTo>
                      <a:pt x="50" y="50"/>
                    </a:lnTo>
                    <a:lnTo>
                      <a:pt x="42" y="52"/>
                    </a:lnTo>
                    <a:lnTo>
                      <a:pt x="40" y="54"/>
                    </a:lnTo>
                    <a:lnTo>
                      <a:pt x="34" y="56"/>
                    </a:lnTo>
                    <a:lnTo>
                      <a:pt x="28" y="54"/>
                    </a:lnTo>
                    <a:lnTo>
                      <a:pt x="22" y="52"/>
                    </a:lnTo>
                    <a:lnTo>
                      <a:pt x="16" y="50"/>
                    </a:lnTo>
                    <a:lnTo>
                      <a:pt x="14" y="48"/>
                    </a:lnTo>
                    <a:lnTo>
                      <a:pt x="14" y="46"/>
                    </a:lnTo>
                    <a:lnTo>
                      <a:pt x="14" y="36"/>
                    </a:lnTo>
                    <a:lnTo>
                      <a:pt x="14" y="34"/>
                    </a:lnTo>
                    <a:lnTo>
                      <a:pt x="8" y="38"/>
                    </a:lnTo>
                    <a:lnTo>
                      <a:pt x="4" y="44"/>
                    </a:lnTo>
                    <a:lnTo>
                      <a:pt x="2" y="52"/>
                    </a:lnTo>
                    <a:lnTo>
                      <a:pt x="0" y="60"/>
                    </a:lnTo>
                    <a:lnTo>
                      <a:pt x="2" y="66"/>
                    </a:lnTo>
                    <a:lnTo>
                      <a:pt x="4" y="72"/>
                    </a:lnTo>
                    <a:lnTo>
                      <a:pt x="4" y="74"/>
                    </a:lnTo>
                    <a:lnTo>
                      <a:pt x="2" y="78"/>
                    </a:lnTo>
                    <a:lnTo>
                      <a:pt x="4" y="82"/>
                    </a:lnTo>
                    <a:lnTo>
                      <a:pt x="8" y="86"/>
                    </a:lnTo>
                    <a:lnTo>
                      <a:pt x="10" y="86"/>
                    </a:lnTo>
                    <a:lnTo>
                      <a:pt x="10" y="92"/>
                    </a:lnTo>
                    <a:lnTo>
                      <a:pt x="16" y="94"/>
                    </a:lnTo>
                    <a:lnTo>
                      <a:pt x="18" y="96"/>
                    </a:lnTo>
                    <a:lnTo>
                      <a:pt x="18" y="98"/>
                    </a:lnTo>
                    <a:lnTo>
                      <a:pt x="18" y="102"/>
                    </a:lnTo>
                    <a:lnTo>
                      <a:pt x="16" y="106"/>
                    </a:lnTo>
                    <a:lnTo>
                      <a:pt x="16" y="108"/>
                    </a:lnTo>
                    <a:lnTo>
                      <a:pt x="18" y="112"/>
                    </a:lnTo>
                    <a:lnTo>
                      <a:pt x="18" y="110"/>
                    </a:lnTo>
                    <a:lnTo>
                      <a:pt x="18" y="116"/>
                    </a:lnTo>
                    <a:lnTo>
                      <a:pt x="20" y="120"/>
                    </a:lnTo>
                    <a:lnTo>
                      <a:pt x="24" y="124"/>
                    </a:lnTo>
                    <a:lnTo>
                      <a:pt x="28" y="126"/>
                    </a:lnTo>
                    <a:lnTo>
                      <a:pt x="34" y="126"/>
                    </a:lnTo>
                    <a:lnTo>
                      <a:pt x="42" y="128"/>
                    </a:lnTo>
                    <a:lnTo>
                      <a:pt x="46" y="130"/>
                    </a:lnTo>
                    <a:lnTo>
                      <a:pt x="44" y="134"/>
                    </a:lnTo>
                    <a:lnTo>
                      <a:pt x="48" y="134"/>
                    </a:lnTo>
                    <a:lnTo>
                      <a:pt x="54" y="134"/>
                    </a:lnTo>
                    <a:lnTo>
                      <a:pt x="56" y="132"/>
                    </a:lnTo>
                    <a:lnTo>
                      <a:pt x="62" y="130"/>
                    </a:lnTo>
                    <a:lnTo>
                      <a:pt x="66" y="130"/>
                    </a:lnTo>
                    <a:lnTo>
                      <a:pt x="72" y="130"/>
                    </a:lnTo>
                    <a:lnTo>
                      <a:pt x="78" y="132"/>
                    </a:lnTo>
                    <a:lnTo>
                      <a:pt x="82" y="134"/>
                    </a:lnTo>
                    <a:lnTo>
                      <a:pt x="88" y="134"/>
                    </a:lnTo>
                    <a:lnTo>
                      <a:pt x="88" y="140"/>
                    </a:lnTo>
                    <a:lnTo>
                      <a:pt x="88" y="144"/>
                    </a:lnTo>
                    <a:lnTo>
                      <a:pt x="88" y="146"/>
                    </a:lnTo>
                    <a:lnTo>
                      <a:pt x="90" y="146"/>
                    </a:lnTo>
                    <a:lnTo>
                      <a:pt x="98" y="144"/>
                    </a:lnTo>
                    <a:lnTo>
                      <a:pt x="106" y="142"/>
                    </a:lnTo>
                    <a:lnTo>
                      <a:pt x="112" y="138"/>
                    </a:lnTo>
                    <a:lnTo>
                      <a:pt x="120" y="138"/>
                    </a:lnTo>
                    <a:lnTo>
                      <a:pt x="120" y="134"/>
                    </a:lnTo>
                    <a:lnTo>
                      <a:pt x="118" y="134"/>
                    </a:lnTo>
                    <a:lnTo>
                      <a:pt x="116" y="130"/>
                    </a:lnTo>
                    <a:lnTo>
                      <a:pt x="116" y="126"/>
                    </a:lnTo>
                    <a:lnTo>
                      <a:pt x="118" y="124"/>
                    </a:lnTo>
                    <a:lnTo>
                      <a:pt x="122" y="120"/>
                    </a:lnTo>
                    <a:lnTo>
                      <a:pt x="122" y="114"/>
                    </a:lnTo>
                    <a:lnTo>
                      <a:pt x="122" y="108"/>
                    </a:lnTo>
                    <a:lnTo>
                      <a:pt x="120" y="106"/>
                    </a:lnTo>
                    <a:lnTo>
                      <a:pt x="122" y="100"/>
                    </a:lnTo>
                    <a:lnTo>
                      <a:pt x="126" y="94"/>
                    </a:lnTo>
                    <a:lnTo>
                      <a:pt x="132" y="92"/>
                    </a:lnTo>
                    <a:lnTo>
                      <a:pt x="136" y="82"/>
                    </a:lnTo>
                    <a:lnTo>
                      <a:pt x="138" y="72"/>
                    </a:lnTo>
                    <a:lnTo>
                      <a:pt x="142" y="60"/>
                    </a:lnTo>
                    <a:lnTo>
                      <a:pt x="144" y="58"/>
                    </a:lnTo>
                    <a:lnTo>
                      <a:pt x="148" y="56"/>
                    </a:lnTo>
                    <a:lnTo>
                      <a:pt x="154" y="56"/>
                    </a:lnTo>
                    <a:lnTo>
                      <a:pt x="160" y="56"/>
                    </a:lnTo>
                    <a:lnTo>
                      <a:pt x="160" y="52"/>
                    </a:lnTo>
                    <a:lnTo>
                      <a:pt x="150" y="46"/>
                    </a:lnTo>
                    <a:lnTo>
                      <a:pt x="146" y="40"/>
                    </a:lnTo>
                    <a:lnTo>
                      <a:pt x="144" y="34"/>
                    </a:lnTo>
                    <a:lnTo>
                      <a:pt x="146" y="32"/>
                    </a:lnTo>
                    <a:lnTo>
                      <a:pt x="148" y="28"/>
                    </a:lnTo>
                    <a:lnTo>
                      <a:pt x="142" y="26"/>
                    </a:lnTo>
                    <a:lnTo>
                      <a:pt x="138" y="22"/>
                    </a:lnTo>
                    <a:lnTo>
                      <a:pt x="138" y="14"/>
                    </a:lnTo>
                    <a:lnTo>
                      <a:pt x="136" y="8"/>
                    </a:lnTo>
                    <a:lnTo>
                      <a:pt x="136"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4" name="Freeform 270"/>
              <p:cNvSpPr>
                <a:spLocks/>
              </p:cNvSpPr>
              <p:nvPr/>
            </p:nvSpPr>
            <p:spPr bwMode="auto">
              <a:xfrm>
                <a:off x="7190806" y="4879590"/>
                <a:ext cx="930560" cy="816377"/>
              </a:xfrm>
              <a:custGeom>
                <a:avLst/>
                <a:gdLst>
                  <a:gd name="T0" fmla="*/ 2147483647 w 636"/>
                  <a:gd name="T1" fmla="*/ 2147483647 h 516"/>
                  <a:gd name="T2" fmla="*/ 2147483647 w 636"/>
                  <a:gd name="T3" fmla="*/ 2147483647 h 516"/>
                  <a:gd name="T4" fmla="*/ 2147483647 w 636"/>
                  <a:gd name="T5" fmla="*/ 2147483647 h 516"/>
                  <a:gd name="T6" fmla="*/ 2147483647 w 636"/>
                  <a:gd name="T7" fmla="*/ 2147483647 h 516"/>
                  <a:gd name="T8" fmla="*/ 2147483647 w 636"/>
                  <a:gd name="T9" fmla="*/ 2147483647 h 516"/>
                  <a:gd name="T10" fmla="*/ 2147483647 w 636"/>
                  <a:gd name="T11" fmla="*/ 2147483647 h 516"/>
                  <a:gd name="T12" fmla="*/ 2147483647 w 636"/>
                  <a:gd name="T13" fmla="*/ 2147483647 h 516"/>
                  <a:gd name="T14" fmla="*/ 2147483647 w 636"/>
                  <a:gd name="T15" fmla="*/ 2147483647 h 516"/>
                  <a:gd name="T16" fmla="*/ 2147483647 w 636"/>
                  <a:gd name="T17" fmla="*/ 2147483647 h 516"/>
                  <a:gd name="T18" fmla="*/ 2147483647 w 636"/>
                  <a:gd name="T19" fmla="*/ 2147483647 h 516"/>
                  <a:gd name="T20" fmla="*/ 2147483647 w 636"/>
                  <a:gd name="T21" fmla="*/ 2147483647 h 516"/>
                  <a:gd name="T22" fmla="*/ 2147483647 w 636"/>
                  <a:gd name="T23" fmla="*/ 2147483647 h 516"/>
                  <a:gd name="T24" fmla="*/ 2147483647 w 636"/>
                  <a:gd name="T25" fmla="*/ 2147483647 h 516"/>
                  <a:gd name="T26" fmla="*/ 2147483647 w 636"/>
                  <a:gd name="T27" fmla="*/ 2147483647 h 516"/>
                  <a:gd name="T28" fmla="*/ 2147483647 w 636"/>
                  <a:gd name="T29" fmla="*/ 2147483647 h 516"/>
                  <a:gd name="T30" fmla="*/ 2147483647 w 636"/>
                  <a:gd name="T31" fmla="*/ 2147483647 h 516"/>
                  <a:gd name="T32" fmla="*/ 2147483647 w 636"/>
                  <a:gd name="T33" fmla="*/ 2147483647 h 516"/>
                  <a:gd name="T34" fmla="*/ 2147483647 w 636"/>
                  <a:gd name="T35" fmla="*/ 2147483647 h 516"/>
                  <a:gd name="T36" fmla="*/ 2147483647 w 636"/>
                  <a:gd name="T37" fmla="*/ 2147483647 h 516"/>
                  <a:gd name="T38" fmla="*/ 2147483647 w 636"/>
                  <a:gd name="T39" fmla="*/ 2147483647 h 516"/>
                  <a:gd name="T40" fmla="*/ 2147483647 w 636"/>
                  <a:gd name="T41" fmla="*/ 2147483647 h 516"/>
                  <a:gd name="T42" fmla="*/ 2147483647 w 636"/>
                  <a:gd name="T43" fmla="*/ 0 h 516"/>
                  <a:gd name="T44" fmla="*/ 2147483647 w 636"/>
                  <a:gd name="T45" fmla="*/ 2147483647 h 516"/>
                  <a:gd name="T46" fmla="*/ 2147483647 w 636"/>
                  <a:gd name="T47" fmla="*/ 2147483647 h 516"/>
                  <a:gd name="T48" fmla="*/ 2147483647 w 636"/>
                  <a:gd name="T49" fmla="*/ 2147483647 h 516"/>
                  <a:gd name="T50" fmla="*/ 2147483647 w 636"/>
                  <a:gd name="T51" fmla="*/ 2147483647 h 516"/>
                  <a:gd name="T52" fmla="*/ 2147483647 w 636"/>
                  <a:gd name="T53" fmla="*/ 2147483647 h 516"/>
                  <a:gd name="T54" fmla="*/ 2147483647 w 636"/>
                  <a:gd name="T55" fmla="*/ 2147483647 h 516"/>
                  <a:gd name="T56" fmla="*/ 2147483647 w 636"/>
                  <a:gd name="T57" fmla="*/ 2147483647 h 516"/>
                  <a:gd name="T58" fmla="*/ 2147483647 w 636"/>
                  <a:gd name="T59" fmla="*/ 2147483647 h 516"/>
                  <a:gd name="T60" fmla="*/ 2147483647 w 636"/>
                  <a:gd name="T61" fmla="*/ 2147483647 h 516"/>
                  <a:gd name="T62" fmla="*/ 2147483647 w 636"/>
                  <a:gd name="T63" fmla="*/ 2147483647 h 516"/>
                  <a:gd name="T64" fmla="*/ 2147483647 w 636"/>
                  <a:gd name="T65" fmla="*/ 2147483647 h 516"/>
                  <a:gd name="T66" fmla="*/ 2147483647 w 636"/>
                  <a:gd name="T67" fmla="*/ 2147483647 h 516"/>
                  <a:gd name="T68" fmla="*/ 2147483647 w 636"/>
                  <a:gd name="T69" fmla="*/ 2147483647 h 516"/>
                  <a:gd name="T70" fmla="*/ 2147483647 w 636"/>
                  <a:gd name="T71" fmla="*/ 2147483647 h 516"/>
                  <a:gd name="T72" fmla="*/ 2147483647 w 636"/>
                  <a:gd name="T73" fmla="*/ 2147483647 h 516"/>
                  <a:gd name="T74" fmla="*/ 2147483647 w 636"/>
                  <a:gd name="T75" fmla="*/ 2147483647 h 516"/>
                  <a:gd name="T76" fmla="*/ 2147483647 w 636"/>
                  <a:gd name="T77" fmla="*/ 2147483647 h 516"/>
                  <a:gd name="T78" fmla="*/ 2147483647 w 636"/>
                  <a:gd name="T79" fmla="*/ 2147483647 h 516"/>
                  <a:gd name="T80" fmla="*/ 2147483647 w 636"/>
                  <a:gd name="T81" fmla="*/ 2147483647 h 516"/>
                  <a:gd name="T82" fmla="*/ 2147483647 w 636"/>
                  <a:gd name="T83" fmla="*/ 2147483647 h 516"/>
                  <a:gd name="T84" fmla="*/ 2147483647 w 636"/>
                  <a:gd name="T85" fmla="*/ 2147483647 h 516"/>
                  <a:gd name="T86" fmla="*/ 2147483647 w 636"/>
                  <a:gd name="T87" fmla="*/ 2147483647 h 516"/>
                  <a:gd name="T88" fmla="*/ 2147483647 w 636"/>
                  <a:gd name="T89" fmla="*/ 2147483647 h 516"/>
                  <a:gd name="T90" fmla="*/ 2147483647 w 636"/>
                  <a:gd name="T91" fmla="*/ 2147483647 h 516"/>
                  <a:gd name="T92" fmla="*/ 2147483647 w 636"/>
                  <a:gd name="T93" fmla="*/ 2147483647 h 516"/>
                  <a:gd name="T94" fmla="*/ 2147483647 w 636"/>
                  <a:gd name="T95" fmla="*/ 2147483647 h 516"/>
                  <a:gd name="T96" fmla="*/ 2147483647 w 636"/>
                  <a:gd name="T97" fmla="*/ 2147483647 h 516"/>
                  <a:gd name="T98" fmla="*/ 2147483647 w 636"/>
                  <a:gd name="T99" fmla="*/ 2147483647 h 516"/>
                  <a:gd name="T100" fmla="*/ 0 w 636"/>
                  <a:gd name="T101" fmla="*/ 2147483647 h 516"/>
                  <a:gd name="T102" fmla="*/ 2147483647 w 636"/>
                  <a:gd name="T103" fmla="*/ 2147483647 h 516"/>
                  <a:gd name="T104" fmla="*/ 2147483647 w 636"/>
                  <a:gd name="T105" fmla="*/ 2147483647 h 516"/>
                  <a:gd name="T106" fmla="*/ 2147483647 w 636"/>
                  <a:gd name="T107" fmla="*/ 2147483647 h 516"/>
                  <a:gd name="T108" fmla="*/ 2147483647 w 636"/>
                  <a:gd name="T109" fmla="*/ 2147483647 h 516"/>
                  <a:gd name="T110" fmla="*/ 2147483647 w 636"/>
                  <a:gd name="T111" fmla="*/ 2147483647 h 516"/>
                  <a:gd name="T112" fmla="*/ 2147483647 w 636"/>
                  <a:gd name="T113" fmla="*/ 2147483647 h 516"/>
                  <a:gd name="T114" fmla="*/ 2147483647 w 636"/>
                  <a:gd name="T115" fmla="*/ 2147483647 h 516"/>
                  <a:gd name="T116" fmla="*/ 2147483647 w 636"/>
                  <a:gd name="T117" fmla="*/ 2147483647 h 516"/>
                  <a:gd name="T118" fmla="*/ 2147483647 w 636"/>
                  <a:gd name="T119" fmla="*/ 2147483647 h 5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36"/>
                  <a:gd name="T181" fmla="*/ 0 h 516"/>
                  <a:gd name="T182" fmla="*/ 636 w 636"/>
                  <a:gd name="T183" fmla="*/ 516 h 5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36" h="516">
                    <a:moveTo>
                      <a:pt x="180" y="138"/>
                    </a:moveTo>
                    <a:lnTo>
                      <a:pt x="186" y="132"/>
                    </a:lnTo>
                    <a:lnTo>
                      <a:pt x="188" y="130"/>
                    </a:lnTo>
                    <a:lnTo>
                      <a:pt x="188" y="124"/>
                    </a:lnTo>
                    <a:lnTo>
                      <a:pt x="190" y="118"/>
                    </a:lnTo>
                    <a:lnTo>
                      <a:pt x="194" y="112"/>
                    </a:lnTo>
                    <a:lnTo>
                      <a:pt x="198" y="108"/>
                    </a:lnTo>
                    <a:lnTo>
                      <a:pt x="202" y="106"/>
                    </a:lnTo>
                    <a:lnTo>
                      <a:pt x="204" y="112"/>
                    </a:lnTo>
                    <a:lnTo>
                      <a:pt x="206" y="114"/>
                    </a:lnTo>
                    <a:lnTo>
                      <a:pt x="210" y="116"/>
                    </a:lnTo>
                    <a:lnTo>
                      <a:pt x="212" y="114"/>
                    </a:lnTo>
                    <a:lnTo>
                      <a:pt x="212" y="112"/>
                    </a:lnTo>
                    <a:lnTo>
                      <a:pt x="214" y="110"/>
                    </a:lnTo>
                    <a:lnTo>
                      <a:pt x="212" y="106"/>
                    </a:lnTo>
                    <a:lnTo>
                      <a:pt x="212" y="100"/>
                    </a:lnTo>
                    <a:lnTo>
                      <a:pt x="220" y="100"/>
                    </a:lnTo>
                    <a:lnTo>
                      <a:pt x="226" y="100"/>
                    </a:lnTo>
                    <a:lnTo>
                      <a:pt x="226" y="92"/>
                    </a:lnTo>
                    <a:lnTo>
                      <a:pt x="230" y="86"/>
                    </a:lnTo>
                    <a:lnTo>
                      <a:pt x="232" y="82"/>
                    </a:lnTo>
                    <a:lnTo>
                      <a:pt x="236" y="80"/>
                    </a:lnTo>
                    <a:lnTo>
                      <a:pt x="240" y="78"/>
                    </a:lnTo>
                    <a:lnTo>
                      <a:pt x="242" y="72"/>
                    </a:lnTo>
                    <a:lnTo>
                      <a:pt x="244" y="68"/>
                    </a:lnTo>
                    <a:lnTo>
                      <a:pt x="248" y="64"/>
                    </a:lnTo>
                    <a:lnTo>
                      <a:pt x="262" y="58"/>
                    </a:lnTo>
                    <a:lnTo>
                      <a:pt x="270" y="56"/>
                    </a:lnTo>
                    <a:lnTo>
                      <a:pt x="276" y="54"/>
                    </a:lnTo>
                    <a:lnTo>
                      <a:pt x="284" y="62"/>
                    </a:lnTo>
                    <a:lnTo>
                      <a:pt x="288" y="66"/>
                    </a:lnTo>
                    <a:lnTo>
                      <a:pt x="288" y="72"/>
                    </a:lnTo>
                    <a:lnTo>
                      <a:pt x="288" y="74"/>
                    </a:lnTo>
                    <a:lnTo>
                      <a:pt x="286" y="76"/>
                    </a:lnTo>
                    <a:lnTo>
                      <a:pt x="290" y="74"/>
                    </a:lnTo>
                    <a:lnTo>
                      <a:pt x="294" y="72"/>
                    </a:lnTo>
                    <a:lnTo>
                      <a:pt x="298" y="74"/>
                    </a:lnTo>
                    <a:lnTo>
                      <a:pt x="302" y="74"/>
                    </a:lnTo>
                    <a:lnTo>
                      <a:pt x="306" y="72"/>
                    </a:lnTo>
                    <a:lnTo>
                      <a:pt x="310" y="70"/>
                    </a:lnTo>
                    <a:lnTo>
                      <a:pt x="308" y="62"/>
                    </a:lnTo>
                    <a:lnTo>
                      <a:pt x="310" y="56"/>
                    </a:lnTo>
                    <a:lnTo>
                      <a:pt x="314" y="54"/>
                    </a:lnTo>
                    <a:lnTo>
                      <a:pt x="320" y="50"/>
                    </a:lnTo>
                    <a:lnTo>
                      <a:pt x="326" y="48"/>
                    </a:lnTo>
                    <a:lnTo>
                      <a:pt x="324" y="44"/>
                    </a:lnTo>
                    <a:lnTo>
                      <a:pt x="322" y="42"/>
                    </a:lnTo>
                    <a:lnTo>
                      <a:pt x="324" y="38"/>
                    </a:lnTo>
                    <a:lnTo>
                      <a:pt x="326" y="34"/>
                    </a:lnTo>
                    <a:lnTo>
                      <a:pt x="334" y="28"/>
                    </a:lnTo>
                    <a:lnTo>
                      <a:pt x="344" y="26"/>
                    </a:lnTo>
                    <a:lnTo>
                      <a:pt x="354" y="26"/>
                    </a:lnTo>
                    <a:lnTo>
                      <a:pt x="358" y="24"/>
                    </a:lnTo>
                    <a:lnTo>
                      <a:pt x="360" y="24"/>
                    </a:lnTo>
                    <a:lnTo>
                      <a:pt x="362" y="20"/>
                    </a:lnTo>
                    <a:lnTo>
                      <a:pt x="364" y="16"/>
                    </a:lnTo>
                    <a:lnTo>
                      <a:pt x="364" y="12"/>
                    </a:lnTo>
                    <a:lnTo>
                      <a:pt x="358" y="10"/>
                    </a:lnTo>
                    <a:lnTo>
                      <a:pt x="358" y="8"/>
                    </a:lnTo>
                    <a:lnTo>
                      <a:pt x="358" y="2"/>
                    </a:lnTo>
                    <a:lnTo>
                      <a:pt x="362" y="2"/>
                    </a:lnTo>
                    <a:lnTo>
                      <a:pt x="364" y="4"/>
                    </a:lnTo>
                    <a:lnTo>
                      <a:pt x="368" y="6"/>
                    </a:lnTo>
                    <a:lnTo>
                      <a:pt x="366" y="10"/>
                    </a:lnTo>
                    <a:lnTo>
                      <a:pt x="368" y="10"/>
                    </a:lnTo>
                    <a:lnTo>
                      <a:pt x="372" y="12"/>
                    </a:lnTo>
                    <a:lnTo>
                      <a:pt x="374" y="12"/>
                    </a:lnTo>
                    <a:lnTo>
                      <a:pt x="384" y="14"/>
                    </a:lnTo>
                    <a:lnTo>
                      <a:pt x="390" y="18"/>
                    </a:lnTo>
                    <a:lnTo>
                      <a:pt x="398" y="22"/>
                    </a:lnTo>
                    <a:lnTo>
                      <a:pt x="408" y="22"/>
                    </a:lnTo>
                    <a:lnTo>
                      <a:pt x="414" y="22"/>
                    </a:lnTo>
                    <a:lnTo>
                      <a:pt x="416" y="18"/>
                    </a:lnTo>
                    <a:lnTo>
                      <a:pt x="418" y="24"/>
                    </a:lnTo>
                    <a:lnTo>
                      <a:pt x="422" y="26"/>
                    </a:lnTo>
                    <a:lnTo>
                      <a:pt x="424" y="22"/>
                    </a:lnTo>
                    <a:lnTo>
                      <a:pt x="424" y="20"/>
                    </a:lnTo>
                    <a:lnTo>
                      <a:pt x="428" y="20"/>
                    </a:lnTo>
                    <a:lnTo>
                      <a:pt x="432" y="22"/>
                    </a:lnTo>
                    <a:lnTo>
                      <a:pt x="434" y="26"/>
                    </a:lnTo>
                    <a:lnTo>
                      <a:pt x="432" y="30"/>
                    </a:lnTo>
                    <a:lnTo>
                      <a:pt x="428" y="36"/>
                    </a:lnTo>
                    <a:lnTo>
                      <a:pt x="422" y="40"/>
                    </a:lnTo>
                    <a:lnTo>
                      <a:pt x="416" y="42"/>
                    </a:lnTo>
                    <a:lnTo>
                      <a:pt x="416" y="48"/>
                    </a:lnTo>
                    <a:lnTo>
                      <a:pt x="416" y="50"/>
                    </a:lnTo>
                    <a:lnTo>
                      <a:pt x="418" y="52"/>
                    </a:lnTo>
                    <a:lnTo>
                      <a:pt x="420" y="54"/>
                    </a:lnTo>
                    <a:lnTo>
                      <a:pt x="422" y="54"/>
                    </a:lnTo>
                    <a:lnTo>
                      <a:pt x="424" y="52"/>
                    </a:lnTo>
                    <a:lnTo>
                      <a:pt x="426" y="54"/>
                    </a:lnTo>
                    <a:lnTo>
                      <a:pt x="428" y="54"/>
                    </a:lnTo>
                    <a:lnTo>
                      <a:pt x="426" y="58"/>
                    </a:lnTo>
                    <a:lnTo>
                      <a:pt x="422" y="60"/>
                    </a:lnTo>
                    <a:lnTo>
                      <a:pt x="420" y="60"/>
                    </a:lnTo>
                    <a:lnTo>
                      <a:pt x="418" y="56"/>
                    </a:lnTo>
                    <a:lnTo>
                      <a:pt x="418" y="54"/>
                    </a:lnTo>
                    <a:lnTo>
                      <a:pt x="410" y="60"/>
                    </a:lnTo>
                    <a:lnTo>
                      <a:pt x="406" y="64"/>
                    </a:lnTo>
                    <a:lnTo>
                      <a:pt x="404" y="70"/>
                    </a:lnTo>
                    <a:lnTo>
                      <a:pt x="404" y="76"/>
                    </a:lnTo>
                    <a:lnTo>
                      <a:pt x="408" y="80"/>
                    </a:lnTo>
                    <a:lnTo>
                      <a:pt x="410" y="84"/>
                    </a:lnTo>
                    <a:lnTo>
                      <a:pt x="414" y="86"/>
                    </a:lnTo>
                    <a:lnTo>
                      <a:pt x="424" y="90"/>
                    </a:lnTo>
                    <a:lnTo>
                      <a:pt x="430" y="92"/>
                    </a:lnTo>
                    <a:lnTo>
                      <a:pt x="434" y="96"/>
                    </a:lnTo>
                    <a:lnTo>
                      <a:pt x="442" y="104"/>
                    </a:lnTo>
                    <a:lnTo>
                      <a:pt x="456" y="108"/>
                    </a:lnTo>
                    <a:lnTo>
                      <a:pt x="458" y="110"/>
                    </a:lnTo>
                    <a:lnTo>
                      <a:pt x="462" y="116"/>
                    </a:lnTo>
                    <a:lnTo>
                      <a:pt x="464" y="120"/>
                    </a:lnTo>
                    <a:lnTo>
                      <a:pt x="466" y="122"/>
                    </a:lnTo>
                    <a:lnTo>
                      <a:pt x="468" y="122"/>
                    </a:lnTo>
                    <a:lnTo>
                      <a:pt x="472" y="122"/>
                    </a:lnTo>
                    <a:lnTo>
                      <a:pt x="476" y="120"/>
                    </a:lnTo>
                    <a:lnTo>
                      <a:pt x="480" y="116"/>
                    </a:lnTo>
                    <a:lnTo>
                      <a:pt x="484" y="110"/>
                    </a:lnTo>
                    <a:lnTo>
                      <a:pt x="486" y="104"/>
                    </a:lnTo>
                    <a:lnTo>
                      <a:pt x="490" y="92"/>
                    </a:lnTo>
                    <a:lnTo>
                      <a:pt x="494" y="84"/>
                    </a:lnTo>
                    <a:lnTo>
                      <a:pt x="498" y="76"/>
                    </a:lnTo>
                    <a:lnTo>
                      <a:pt x="500" y="64"/>
                    </a:lnTo>
                    <a:lnTo>
                      <a:pt x="502" y="52"/>
                    </a:lnTo>
                    <a:lnTo>
                      <a:pt x="504" y="42"/>
                    </a:lnTo>
                    <a:lnTo>
                      <a:pt x="510" y="32"/>
                    </a:lnTo>
                    <a:lnTo>
                      <a:pt x="514" y="24"/>
                    </a:lnTo>
                    <a:lnTo>
                      <a:pt x="520" y="6"/>
                    </a:lnTo>
                    <a:lnTo>
                      <a:pt x="522" y="0"/>
                    </a:lnTo>
                    <a:lnTo>
                      <a:pt x="524" y="0"/>
                    </a:lnTo>
                    <a:lnTo>
                      <a:pt x="528" y="0"/>
                    </a:lnTo>
                    <a:lnTo>
                      <a:pt x="532" y="0"/>
                    </a:lnTo>
                    <a:lnTo>
                      <a:pt x="534" y="4"/>
                    </a:lnTo>
                    <a:lnTo>
                      <a:pt x="532" y="12"/>
                    </a:lnTo>
                    <a:lnTo>
                      <a:pt x="532" y="20"/>
                    </a:lnTo>
                    <a:lnTo>
                      <a:pt x="532" y="26"/>
                    </a:lnTo>
                    <a:lnTo>
                      <a:pt x="536" y="44"/>
                    </a:lnTo>
                    <a:lnTo>
                      <a:pt x="538" y="56"/>
                    </a:lnTo>
                    <a:lnTo>
                      <a:pt x="540" y="60"/>
                    </a:lnTo>
                    <a:lnTo>
                      <a:pt x="542" y="62"/>
                    </a:lnTo>
                    <a:lnTo>
                      <a:pt x="546" y="62"/>
                    </a:lnTo>
                    <a:lnTo>
                      <a:pt x="548" y="60"/>
                    </a:lnTo>
                    <a:lnTo>
                      <a:pt x="552" y="68"/>
                    </a:lnTo>
                    <a:lnTo>
                      <a:pt x="558" y="76"/>
                    </a:lnTo>
                    <a:lnTo>
                      <a:pt x="554" y="82"/>
                    </a:lnTo>
                    <a:lnTo>
                      <a:pt x="556" y="90"/>
                    </a:lnTo>
                    <a:lnTo>
                      <a:pt x="554" y="100"/>
                    </a:lnTo>
                    <a:lnTo>
                      <a:pt x="556" y="106"/>
                    </a:lnTo>
                    <a:lnTo>
                      <a:pt x="558" y="110"/>
                    </a:lnTo>
                    <a:lnTo>
                      <a:pt x="560" y="118"/>
                    </a:lnTo>
                    <a:lnTo>
                      <a:pt x="560" y="124"/>
                    </a:lnTo>
                    <a:lnTo>
                      <a:pt x="562" y="132"/>
                    </a:lnTo>
                    <a:lnTo>
                      <a:pt x="564" y="136"/>
                    </a:lnTo>
                    <a:lnTo>
                      <a:pt x="564" y="144"/>
                    </a:lnTo>
                    <a:lnTo>
                      <a:pt x="564" y="148"/>
                    </a:lnTo>
                    <a:lnTo>
                      <a:pt x="568" y="152"/>
                    </a:lnTo>
                    <a:lnTo>
                      <a:pt x="576" y="158"/>
                    </a:lnTo>
                    <a:lnTo>
                      <a:pt x="584" y="162"/>
                    </a:lnTo>
                    <a:lnTo>
                      <a:pt x="592" y="168"/>
                    </a:lnTo>
                    <a:lnTo>
                      <a:pt x="594" y="174"/>
                    </a:lnTo>
                    <a:lnTo>
                      <a:pt x="594" y="178"/>
                    </a:lnTo>
                    <a:lnTo>
                      <a:pt x="596" y="182"/>
                    </a:lnTo>
                    <a:lnTo>
                      <a:pt x="598" y="186"/>
                    </a:lnTo>
                    <a:lnTo>
                      <a:pt x="598" y="200"/>
                    </a:lnTo>
                    <a:lnTo>
                      <a:pt x="598" y="206"/>
                    </a:lnTo>
                    <a:lnTo>
                      <a:pt x="600" y="208"/>
                    </a:lnTo>
                    <a:lnTo>
                      <a:pt x="602" y="208"/>
                    </a:lnTo>
                    <a:lnTo>
                      <a:pt x="604" y="208"/>
                    </a:lnTo>
                    <a:lnTo>
                      <a:pt x="604" y="206"/>
                    </a:lnTo>
                    <a:lnTo>
                      <a:pt x="612" y="216"/>
                    </a:lnTo>
                    <a:lnTo>
                      <a:pt x="614" y="220"/>
                    </a:lnTo>
                    <a:lnTo>
                      <a:pt x="614" y="228"/>
                    </a:lnTo>
                    <a:lnTo>
                      <a:pt x="616" y="232"/>
                    </a:lnTo>
                    <a:lnTo>
                      <a:pt x="618" y="234"/>
                    </a:lnTo>
                    <a:lnTo>
                      <a:pt x="620" y="236"/>
                    </a:lnTo>
                    <a:lnTo>
                      <a:pt x="622" y="238"/>
                    </a:lnTo>
                    <a:lnTo>
                      <a:pt x="632" y="250"/>
                    </a:lnTo>
                    <a:lnTo>
                      <a:pt x="634" y="258"/>
                    </a:lnTo>
                    <a:lnTo>
                      <a:pt x="636" y="264"/>
                    </a:lnTo>
                    <a:lnTo>
                      <a:pt x="634" y="270"/>
                    </a:lnTo>
                    <a:lnTo>
                      <a:pt x="632" y="276"/>
                    </a:lnTo>
                    <a:lnTo>
                      <a:pt x="630" y="280"/>
                    </a:lnTo>
                    <a:lnTo>
                      <a:pt x="630" y="288"/>
                    </a:lnTo>
                    <a:lnTo>
                      <a:pt x="630" y="300"/>
                    </a:lnTo>
                    <a:lnTo>
                      <a:pt x="630" y="312"/>
                    </a:lnTo>
                    <a:lnTo>
                      <a:pt x="626" y="322"/>
                    </a:lnTo>
                    <a:lnTo>
                      <a:pt x="624" y="328"/>
                    </a:lnTo>
                    <a:lnTo>
                      <a:pt x="620" y="336"/>
                    </a:lnTo>
                    <a:lnTo>
                      <a:pt x="608" y="352"/>
                    </a:lnTo>
                    <a:lnTo>
                      <a:pt x="600" y="370"/>
                    </a:lnTo>
                    <a:lnTo>
                      <a:pt x="598" y="376"/>
                    </a:lnTo>
                    <a:lnTo>
                      <a:pt x="594" y="378"/>
                    </a:lnTo>
                    <a:lnTo>
                      <a:pt x="590" y="382"/>
                    </a:lnTo>
                    <a:lnTo>
                      <a:pt x="586" y="384"/>
                    </a:lnTo>
                    <a:lnTo>
                      <a:pt x="582" y="390"/>
                    </a:lnTo>
                    <a:lnTo>
                      <a:pt x="578" y="394"/>
                    </a:lnTo>
                    <a:lnTo>
                      <a:pt x="566" y="402"/>
                    </a:lnTo>
                    <a:lnTo>
                      <a:pt x="558" y="408"/>
                    </a:lnTo>
                    <a:lnTo>
                      <a:pt x="552" y="416"/>
                    </a:lnTo>
                    <a:lnTo>
                      <a:pt x="548" y="424"/>
                    </a:lnTo>
                    <a:lnTo>
                      <a:pt x="542" y="432"/>
                    </a:lnTo>
                    <a:lnTo>
                      <a:pt x="522" y="454"/>
                    </a:lnTo>
                    <a:lnTo>
                      <a:pt x="510" y="466"/>
                    </a:lnTo>
                    <a:lnTo>
                      <a:pt x="500" y="480"/>
                    </a:lnTo>
                    <a:lnTo>
                      <a:pt x="498" y="482"/>
                    </a:lnTo>
                    <a:lnTo>
                      <a:pt x="496" y="486"/>
                    </a:lnTo>
                    <a:lnTo>
                      <a:pt x="496" y="488"/>
                    </a:lnTo>
                    <a:lnTo>
                      <a:pt x="494" y="490"/>
                    </a:lnTo>
                    <a:lnTo>
                      <a:pt x="484" y="490"/>
                    </a:lnTo>
                    <a:lnTo>
                      <a:pt x="476" y="490"/>
                    </a:lnTo>
                    <a:lnTo>
                      <a:pt x="468" y="492"/>
                    </a:lnTo>
                    <a:lnTo>
                      <a:pt x="462" y="492"/>
                    </a:lnTo>
                    <a:lnTo>
                      <a:pt x="454" y="496"/>
                    </a:lnTo>
                    <a:lnTo>
                      <a:pt x="448" y="500"/>
                    </a:lnTo>
                    <a:lnTo>
                      <a:pt x="442" y="504"/>
                    </a:lnTo>
                    <a:lnTo>
                      <a:pt x="438" y="506"/>
                    </a:lnTo>
                    <a:lnTo>
                      <a:pt x="434" y="508"/>
                    </a:lnTo>
                    <a:lnTo>
                      <a:pt x="432" y="512"/>
                    </a:lnTo>
                    <a:lnTo>
                      <a:pt x="428" y="514"/>
                    </a:lnTo>
                    <a:lnTo>
                      <a:pt x="426" y="516"/>
                    </a:lnTo>
                    <a:lnTo>
                      <a:pt x="420" y="506"/>
                    </a:lnTo>
                    <a:lnTo>
                      <a:pt x="416" y="494"/>
                    </a:lnTo>
                    <a:lnTo>
                      <a:pt x="412" y="494"/>
                    </a:lnTo>
                    <a:lnTo>
                      <a:pt x="410" y="496"/>
                    </a:lnTo>
                    <a:lnTo>
                      <a:pt x="408" y="500"/>
                    </a:lnTo>
                    <a:lnTo>
                      <a:pt x="386" y="514"/>
                    </a:lnTo>
                    <a:lnTo>
                      <a:pt x="380" y="510"/>
                    </a:lnTo>
                    <a:lnTo>
                      <a:pt x="378" y="504"/>
                    </a:lnTo>
                    <a:lnTo>
                      <a:pt x="370" y="504"/>
                    </a:lnTo>
                    <a:lnTo>
                      <a:pt x="364" y="504"/>
                    </a:lnTo>
                    <a:lnTo>
                      <a:pt x="358" y="500"/>
                    </a:lnTo>
                    <a:lnTo>
                      <a:pt x="354" y="494"/>
                    </a:lnTo>
                    <a:lnTo>
                      <a:pt x="348" y="488"/>
                    </a:lnTo>
                    <a:lnTo>
                      <a:pt x="346" y="482"/>
                    </a:lnTo>
                    <a:lnTo>
                      <a:pt x="346" y="478"/>
                    </a:lnTo>
                    <a:lnTo>
                      <a:pt x="350" y="474"/>
                    </a:lnTo>
                    <a:lnTo>
                      <a:pt x="352" y="470"/>
                    </a:lnTo>
                    <a:lnTo>
                      <a:pt x="354" y="464"/>
                    </a:lnTo>
                    <a:lnTo>
                      <a:pt x="352" y="458"/>
                    </a:lnTo>
                    <a:lnTo>
                      <a:pt x="348" y="454"/>
                    </a:lnTo>
                    <a:lnTo>
                      <a:pt x="344" y="452"/>
                    </a:lnTo>
                    <a:lnTo>
                      <a:pt x="340" y="448"/>
                    </a:lnTo>
                    <a:lnTo>
                      <a:pt x="346" y="440"/>
                    </a:lnTo>
                    <a:lnTo>
                      <a:pt x="346" y="436"/>
                    </a:lnTo>
                    <a:lnTo>
                      <a:pt x="348" y="432"/>
                    </a:lnTo>
                    <a:lnTo>
                      <a:pt x="346" y="428"/>
                    </a:lnTo>
                    <a:lnTo>
                      <a:pt x="342" y="428"/>
                    </a:lnTo>
                    <a:lnTo>
                      <a:pt x="340" y="430"/>
                    </a:lnTo>
                    <a:lnTo>
                      <a:pt x="336" y="436"/>
                    </a:lnTo>
                    <a:lnTo>
                      <a:pt x="332" y="442"/>
                    </a:lnTo>
                    <a:lnTo>
                      <a:pt x="330" y="444"/>
                    </a:lnTo>
                    <a:lnTo>
                      <a:pt x="326" y="444"/>
                    </a:lnTo>
                    <a:lnTo>
                      <a:pt x="324" y="444"/>
                    </a:lnTo>
                    <a:lnTo>
                      <a:pt x="322" y="442"/>
                    </a:lnTo>
                    <a:lnTo>
                      <a:pt x="324" y="438"/>
                    </a:lnTo>
                    <a:lnTo>
                      <a:pt x="328" y="438"/>
                    </a:lnTo>
                    <a:lnTo>
                      <a:pt x="332" y="436"/>
                    </a:lnTo>
                    <a:lnTo>
                      <a:pt x="346" y="420"/>
                    </a:lnTo>
                    <a:lnTo>
                      <a:pt x="352" y="412"/>
                    </a:lnTo>
                    <a:lnTo>
                      <a:pt x="356" y="404"/>
                    </a:lnTo>
                    <a:lnTo>
                      <a:pt x="350" y="404"/>
                    </a:lnTo>
                    <a:lnTo>
                      <a:pt x="342" y="404"/>
                    </a:lnTo>
                    <a:lnTo>
                      <a:pt x="340" y="410"/>
                    </a:lnTo>
                    <a:lnTo>
                      <a:pt x="338" y="416"/>
                    </a:lnTo>
                    <a:lnTo>
                      <a:pt x="332" y="416"/>
                    </a:lnTo>
                    <a:lnTo>
                      <a:pt x="326" y="418"/>
                    </a:lnTo>
                    <a:lnTo>
                      <a:pt x="318" y="424"/>
                    </a:lnTo>
                    <a:lnTo>
                      <a:pt x="312" y="432"/>
                    </a:lnTo>
                    <a:lnTo>
                      <a:pt x="310" y="438"/>
                    </a:lnTo>
                    <a:lnTo>
                      <a:pt x="304" y="438"/>
                    </a:lnTo>
                    <a:lnTo>
                      <a:pt x="304" y="436"/>
                    </a:lnTo>
                    <a:lnTo>
                      <a:pt x="304" y="434"/>
                    </a:lnTo>
                    <a:lnTo>
                      <a:pt x="304" y="426"/>
                    </a:lnTo>
                    <a:lnTo>
                      <a:pt x="306" y="418"/>
                    </a:lnTo>
                    <a:lnTo>
                      <a:pt x="304" y="410"/>
                    </a:lnTo>
                    <a:lnTo>
                      <a:pt x="304" y="406"/>
                    </a:lnTo>
                    <a:lnTo>
                      <a:pt x="302" y="400"/>
                    </a:lnTo>
                    <a:lnTo>
                      <a:pt x="300" y="392"/>
                    </a:lnTo>
                    <a:lnTo>
                      <a:pt x="286" y="388"/>
                    </a:lnTo>
                    <a:lnTo>
                      <a:pt x="276" y="384"/>
                    </a:lnTo>
                    <a:lnTo>
                      <a:pt x="270" y="382"/>
                    </a:lnTo>
                    <a:lnTo>
                      <a:pt x="268" y="380"/>
                    </a:lnTo>
                    <a:lnTo>
                      <a:pt x="264" y="378"/>
                    </a:lnTo>
                    <a:lnTo>
                      <a:pt x="232" y="378"/>
                    </a:lnTo>
                    <a:lnTo>
                      <a:pt x="208" y="392"/>
                    </a:lnTo>
                    <a:lnTo>
                      <a:pt x="176" y="392"/>
                    </a:lnTo>
                    <a:lnTo>
                      <a:pt x="164" y="398"/>
                    </a:lnTo>
                    <a:lnTo>
                      <a:pt x="150" y="406"/>
                    </a:lnTo>
                    <a:lnTo>
                      <a:pt x="134" y="416"/>
                    </a:lnTo>
                    <a:lnTo>
                      <a:pt x="122" y="420"/>
                    </a:lnTo>
                    <a:lnTo>
                      <a:pt x="108" y="422"/>
                    </a:lnTo>
                    <a:lnTo>
                      <a:pt x="92" y="422"/>
                    </a:lnTo>
                    <a:lnTo>
                      <a:pt x="84" y="424"/>
                    </a:lnTo>
                    <a:lnTo>
                      <a:pt x="74" y="426"/>
                    </a:lnTo>
                    <a:lnTo>
                      <a:pt x="58" y="432"/>
                    </a:lnTo>
                    <a:lnTo>
                      <a:pt x="42" y="438"/>
                    </a:lnTo>
                    <a:lnTo>
                      <a:pt x="32" y="440"/>
                    </a:lnTo>
                    <a:lnTo>
                      <a:pt x="24" y="440"/>
                    </a:lnTo>
                    <a:lnTo>
                      <a:pt x="18" y="440"/>
                    </a:lnTo>
                    <a:lnTo>
                      <a:pt x="14" y="436"/>
                    </a:lnTo>
                    <a:lnTo>
                      <a:pt x="6" y="430"/>
                    </a:lnTo>
                    <a:lnTo>
                      <a:pt x="4" y="428"/>
                    </a:lnTo>
                    <a:lnTo>
                      <a:pt x="2" y="428"/>
                    </a:lnTo>
                    <a:lnTo>
                      <a:pt x="0" y="426"/>
                    </a:lnTo>
                    <a:lnTo>
                      <a:pt x="0" y="422"/>
                    </a:lnTo>
                    <a:lnTo>
                      <a:pt x="0" y="420"/>
                    </a:lnTo>
                    <a:lnTo>
                      <a:pt x="2" y="416"/>
                    </a:lnTo>
                    <a:lnTo>
                      <a:pt x="4" y="414"/>
                    </a:lnTo>
                    <a:lnTo>
                      <a:pt x="10" y="412"/>
                    </a:lnTo>
                    <a:lnTo>
                      <a:pt x="16" y="408"/>
                    </a:lnTo>
                    <a:lnTo>
                      <a:pt x="24" y="394"/>
                    </a:lnTo>
                    <a:lnTo>
                      <a:pt x="30" y="380"/>
                    </a:lnTo>
                    <a:lnTo>
                      <a:pt x="28" y="376"/>
                    </a:lnTo>
                    <a:lnTo>
                      <a:pt x="26" y="372"/>
                    </a:lnTo>
                    <a:lnTo>
                      <a:pt x="26" y="362"/>
                    </a:lnTo>
                    <a:lnTo>
                      <a:pt x="26" y="328"/>
                    </a:lnTo>
                    <a:lnTo>
                      <a:pt x="26" y="316"/>
                    </a:lnTo>
                    <a:lnTo>
                      <a:pt x="26" y="304"/>
                    </a:lnTo>
                    <a:lnTo>
                      <a:pt x="24" y="296"/>
                    </a:lnTo>
                    <a:lnTo>
                      <a:pt x="20" y="288"/>
                    </a:lnTo>
                    <a:lnTo>
                      <a:pt x="16" y="280"/>
                    </a:lnTo>
                    <a:lnTo>
                      <a:pt x="16" y="276"/>
                    </a:lnTo>
                    <a:lnTo>
                      <a:pt x="20" y="280"/>
                    </a:lnTo>
                    <a:lnTo>
                      <a:pt x="20" y="284"/>
                    </a:lnTo>
                    <a:lnTo>
                      <a:pt x="26" y="284"/>
                    </a:lnTo>
                    <a:lnTo>
                      <a:pt x="24" y="278"/>
                    </a:lnTo>
                    <a:lnTo>
                      <a:pt x="24" y="272"/>
                    </a:lnTo>
                    <a:lnTo>
                      <a:pt x="28" y="276"/>
                    </a:lnTo>
                    <a:lnTo>
                      <a:pt x="28" y="280"/>
                    </a:lnTo>
                    <a:lnTo>
                      <a:pt x="30" y="278"/>
                    </a:lnTo>
                    <a:lnTo>
                      <a:pt x="30" y="276"/>
                    </a:lnTo>
                    <a:lnTo>
                      <a:pt x="32" y="272"/>
                    </a:lnTo>
                    <a:lnTo>
                      <a:pt x="28" y="256"/>
                    </a:lnTo>
                    <a:lnTo>
                      <a:pt x="36" y="236"/>
                    </a:lnTo>
                    <a:lnTo>
                      <a:pt x="38" y="226"/>
                    </a:lnTo>
                    <a:lnTo>
                      <a:pt x="40" y="214"/>
                    </a:lnTo>
                    <a:lnTo>
                      <a:pt x="40" y="208"/>
                    </a:lnTo>
                    <a:lnTo>
                      <a:pt x="44" y="202"/>
                    </a:lnTo>
                    <a:lnTo>
                      <a:pt x="46" y="206"/>
                    </a:lnTo>
                    <a:lnTo>
                      <a:pt x="48" y="208"/>
                    </a:lnTo>
                    <a:lnTo>
                      <a:pt x="48" y="210"/>
                    </a:lnTo>
                    <a:lnTo>
                      <a:pt x="52" y="208"/>
                    </a:lnTo>
                    <a:lnTo>
                      <a:pt x="54" y="206"/>
                    </a:lnTo>
                    <a:lnTo>
                      <a:pt x="56" y="202"/>
                    </a:lnTo>
                    <a:lnTo>
                      <a:pt x="58" y="198"/>
                    </a:lnTo>
                    <a:lnTo>
                      <a:pt x="62" y="196"/>
                    </a:lnTo>
                    <a:lnTo>
                      <a:pt x="70" y="194"/>
                    </a:lnTo>
                    <a:lnTo>
                      <a:pt x="76" y="190"/>
                    </a:lnTo>
                    <a:lnTo>
                      <a:pt x="78" y="188"/>
                    </a:lnTo>
                    <a:lnTo>
                      <a:pt x="82" y="186"/>
                    </a:lnTo>
                    <a:lnTo>
                      <a:pt x="86" y="182"/>
                    </a:lnTo>
                    <a:lnTo>
                      <a:pt x="94" y="178"/>
                    </a:lnTo>
                    <a:lnTo>
                      <a:pt x="102" y="176"/>
                    </a:lnTo>
                    <a:lnTo>
                      <a:pt x="110" y="174"/>
                    </a:lnTo>
                    <a:lnTo>
                      <a:pt x="118" y="172"/>
                    </a:lnTo>
                    <a:lnTo>
                      <a:pt x="128" y="168"/>
                    </a:lnTo>
                    <a:lnTo>
                      <a:pt x="138" y="166"/>
                    </a:lnTo>
                    <a:lnTo>
                      <a:pt x="146" y="166"/>
                    </a:lnTo>
                    <a:lnTo>
                      <a:pt x="156" y="164"/>
                    </a:lnTo>
                    <a:lnTo>
                      <a:pt x="162" y="162"/>
                    </a:lnTo>
                    <a:lnTo>
                      <a:pt x="168" y="152"/>
                    </a:lnTo>
                    <a:lnTo>
                      <a:pt x="180" y="13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5" name="Freeform 272"/>
              <p:cNvSpPr>
                <a:spLocks/>
              </p:cNvSpPr>
              <p:nvPr/>
            </p:nvSpPr>
            <p:spPr bwMode="auto">
              <a:xfrm>
                <a:off x="7515983" y="4807908"/>
                <a:ext cx="94555" cy="58407"/>
              </a:xfrm>
              <a:custGeom>
                <a:avLst/>
                <a:gdLst>
                  <a:gd name="T0" fmla="*/ 2147483647 w 64"/>
                  <a:gd name="T1" fmla="*/ 0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2147483647 w 64"/>
                  <a:gd name="T13" fmla="*/ 2147483647 h 38"/>
                  <a:gd name="T14" fmla="*/ 2147483647 w 64"/>
                  <a:gd name="T15" fmla="*/ 2147483647 h 38"/>
                  <a:gd name="T16" fmla="*/ 2147483647 w 64"/>
                  <a:gd name="T17" fmla="*/ 2147483647 h 38"/>
                  <a:gd name="T18" fmla="*/ 0 w 64"/>
                  <a:gd name="T19" fmla="*/ 2147483647 h 38"/>
                  <a:gd name="T20" fmla="*/ 0 w 64"/>
                  <a:gd name="T21" fmla="*/ 2147483647 h 38"/>
                  <a:gd name="T22" fmla="*/ 0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2147483647 h 38"/>
                  <a:gd name="T38" fmla="*/ 2147483647 w 64"/>
                  <a:gd name="T39" fmla="*/ 2147483647 h 38"/>
                  <a:gd name="T40" fmla="*/ 2147483647 w 64"/>
                  <a:gd name="T41" fmla="*/ 0 h 38"/>
                  <a:gd name="T42" fmla="*/ 2147483647 w 64"/>
                  <a:gd name="T43" fmla="*/ 0 h 38"/>
                  <a:gd name="T44" fmla="*/ 2147483647 w 64"/>
                  <a:gd name="T45" fmla="*/ 2147483647 h 38"/>
                  <a:gd name="T46" fmla="*/ 2147483647 w 64"/>
                  <a:gd name="T47" fmla="*/ 0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4"/>
                  <a:gd name="T73" fmla="*/ 0 h 38"/>
                  <a:gd name="T74" fmla="*/ 64 w 64"/>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4" h="38">
                    <a:moveTo>
                      <a:pt x="64" y="0"/>
                    </a:moveTo>
                    <a:lnTo>
                      <a:pt x="52" y="10"/>
                    </a:lnTo>
                    <a:lnTo>
                      <a:pt x="36" y="16"/>
                    </a:lnTo>
                    <a:lnTo>
                      <a:pt x="32" y="18"/>
                    </a:lnTo>
                    <a:lnTo>
                      <a:pt x="28" y="20"/>
                    </a:lnTo>
                    <a:lnTo>
                      <a:pt x="22" y="28"/>
                    </a:lnTo>
                    <a:lnTo>
                      <a:pt x="14" y="36"/>
                    </a:lnTo>
                    <a:lnTo>
                      <a:pt x="8" y="38"/>
                    </a:lnTo>
                    <a:lnTo>
                      <a:pt x="2" y="38"/>
                    </a:lnTo>
                    <a:lnTo>
                      <a:pt x="0" y="38"/>
                    </a:lnTo>
                    <a:lnTo>
                      <a:pt x="0" y="34"/>
                    </a:lnTo>
                    <a:lnTo>
                      <a:pt x="0" y="30"/>
                    </a:lnTo>
                    <a:lnTo>
                      <a:pt x="2" y="26"/>
                    </a:lnTo>
                    <a:lnTo>
                      <a:pt x="10" y="20"/>
                    </a:lnTo>
                    <a:lnTo>
                      <a:pt x="26" y="14"/>
                    </a:lnTo>
                    <a:lnTo>
                      <a:pt x="28" y="12"/>
                    </a:lnTo>
                    <a:lnTo>
                      <a:pt x="30" y="8"/>
                    </a:lnTo>
                    <a:lnTo>
                      <a:pt x="32" y="6"/>
                    </a:lnTo>
                    <a:lnTo>
                      <a:pt x="36" y="4"/>
                    </a:lnTo>
                    <a:lnTo>
                      <a:pt x="46" y="2"/>
                    </a:lnTo>
                    <a:lnTo>
                      <a:pt x="54" y="0"/>
                    </a:lnTo>
                    <a:lnTo>
                      <a:pt x="64" y="0"/>
                    </a:lnTo>
                    <a:lnTo>
                      <a:pt x="64" y="2"/>
                    </a:lnTo>
                    <a:lnTo>
                      <a:pt x="6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6" name="Freeform 273"/>
              <p:cNvSpPr>
                <a:spLocks/>
              </p:cNvSpPr>
              <p:nvPr/>
            </p:nvSpPr>
            <p:spPr bwMode="auto">
              <a:xfrm>
                <a:off x="7437572" y="4799943"/>
                <a:ext cx="72646" cy="15929"/>
              </a:xfrm>
              <a:custGeom>
                <a:avLst/>
                <a:gdLst>
                  <a:gd name="T0" fmla="*/ 2147483647 w 50"/>
                  <a:gd name="T1" fmla="*/ 2147483647 h 10"/>
                  <a:gd name="T2" fmla="*/ 2147483647 w 50"/>
                  <a:gd name="T3" fmla="*/ 2147483647 h 10"/>
                  <a:gd name="T4" fmla="*/ 2147483647 w 50"/>
                  <a:gd name="T5" fmla="*/ 2147483647 h 10"/>
                  <a:gd name="T6" fmla="*/ 2147483647 w 50"/>
                  <a:gd name="T7" fmla="*/ 2147483647 h 10"/>
                  <a:gd name="T8" fmla="*/ 2147483647 w 50"/>
                  <a:gd name="T9" fmla="*/ 2147483647 h 10"/>
                  <a:gd name="T10" fmla="*/ 2147483647 w 50"/>
                  <a:gd name="T11" fmla="*/ 2147483647 h 10"/>
                  <a:gd name="T12" fmla="*/ 2147483647 w 50"/>
                  <a:gd name="T13" fmla="*/ 2147483647 h 10"/>
                  <a:gd name="T14" fmla="*/ 0 w 50"/>
                  <a:gd name="T15" fmla="*/ 2147483647 h 10"/>
                  <a:gd name="T16" fmla="*/ 2147483647 w 50"/>
                  <a:gd name="T17" fmla="*/ 2147483647 h 10"/>
                  <a:gd name="T18" fmla="*/ 2147483647 w 50"/>
                  <a:gd name="T19" fmla="*/ 0 h 10"/>
                  <a:gd name="T20" fmla="*/ 2147483647 w 50"/>
                  <a:gd name="T21" fmla="*/ 2147483647 h 10"/>
                  <a:gd name="T22" fmla="*/ 2147483647 w 50"/>
                  <a:gd name="T23" fmla="*/ 2147483647 h 10"/>
                  <a:gd name="T24" fmla="*/ 2147483647 w 50"/>
                  <a:gd name="T25" fmla="*/ 2147483647 h 10"/>
                  <a:gd name="T26" fmla="*/ 2147483647 w 50"/>
                  <a:gd name="T27" fmla="*/ 2147483647 h 10"/>
                  <a:gd name="T28" fmla="*/ 2147483647 w 50"/>
                  <a:gd name="T29" fmla="*/ 2147483647 h 10"/>
                  <a:gd name="T30" fmla="*/ 2147483647 w 50"/>
                  <a:gd name="T31" fmla="*/ 2147483647 h 10"/>
                  <a:gd name="T32" fmla="*/ 2147483647 w 50"/>
                  <a:gd name="T33" fmla="*/ 2147483647 h 10"/>
                  <a:gd name="T34" fmla="*/ 2147483647 w 50"/>
                  <a:gd name="T35" fmla="*/ 2147483647 h 10"/>
                  <a:gd name="T36" fmla="*/ 2147483647 w 50"/>
                  <a:gd name="T37" fmla="*/ 2147483647 h 10"/>
                  <a:gd name="T38" fmla="*/ 2147483647 w 50"/>
                  <a:gd name="T39" fmla="*/ 2147483647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
                  <a:gd name="T61" fmla="*/ 0 h 10"/>
                  <a:gd name="T62" fmla="*/ 50 w 50"/>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 h="10">
                    <a:moveTo>
                      <a:pt x="40" y="8"/>
                    </a:moveTo>
                    <a:lnTo>
                      <a:pt x="34" y="10"/>
                    </a:lnTo>
                    <a:lnTo>
                      <a:pt x="28" y="10"/>
                    </a:lnTo>
                    <a:lnTo>
                      <a:pt x="22" y="8"/>
                    </a:lnTo>
                    <a:lnTo>
                      <a:pt x="10" y="10"/>
                    </a:lnTo>
                    <a:lnTo>
                      <a:pt x="4" y="10"/>
                    </a:lnTo>
                    <a:lnTo>
                      <a:pt x="2" y="8"/>
                    </a:lnTo>
                    <a:lnTo>
                      <a:pt x="0" y="4"/>
                    </a:lnTo>
                    <a:lnTo>
                      <a:pt x="6" y="2"/>
                    </a:lnTo>
                    <a:lnTo>
                      <a:pt x="12" y="0"/>
                    </a:lnTo>
                    <a:lnTo>
                      <a:pt x="18" y="2"/>
                    </a:lnTo>
                    <a:lnTo>
                      <a:pt x="24" y="4"/>
                    </a:lnTo>
                    <a:lnTo>
                      <a:pt x="28" y="6"/>
                    </a:lnTo>
                    <a:lnTo>
                      <a:pt x="34" y="8"/>
                    </a:lnTo>
                    <a:lnTo>
                      <a:pt x="42" y="6"/>
                    </a:lnTo>
                    <a:lnTo>
                      <a:pt x="50" y="4"/>
                    </a:lnTo>
                    <a:lnTo>
                      <a:pt x="46" y="8"/>
                    </a:lnTo>
                    <a:lnTo>
                      <a:pt x="44" y="10"/>
                    </a:lnTo>
                    <a:lnTo>
                      <a:pt x="38" y="10"/>
                    </a:lnTo>
                    <a:lnTo>
                      <a:pt x="4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7" name="Freeform 274"/>
              <p:cNvSpPr>
                <a:spLocks/>
              </p:cNvSpPr>
              <p:nvPr/>
            </p:nvSpPr>
            <p:spPr bwMode="auto">
              <a:xfrm>
                <a:off x="7105476" y="4737554"/>
                <a:ext cx="235234" cy="78319"/>
              </a:xfrm>
              <a:custGeom>
                <a:avLst/>
                <a:gdLst>
                  <a:gd name="T0" fmla="*/ 2147483647 w 162"/>
                  <a:gd name="T1" fmla="*/ 2147483647 h 50"/>
                  <a:gd name="T2" fmla="*/ 0 w 162"/>
                  <a:gd name="T3" fmla="*/ 2147483647 h 50"/>
                  <a:gd name="T4" fmla="*/ 2147483647 w 162"/>
                  <a:gd name="T5" fmla="*/ 2147483647 h 50"/>
                  <a:gd name="T6" fmla="*/ 2147483647 w 162"/>
                  <a:gd name="T7" fmla="*/ 2147483647 h 50"/>
                  <a:gd name="T8" fmla="*/ 2147483647 w 162"/>
                  <a:gd name="T9" fmla="*/ 2147483647 h 50"/>
                  <a:gd name="T10" fmla="*/ 2147483647 w 162"/>
                  <a:gd name="T11" fmla="*/ 0 h 50"/>
                  <a:gd name="T12" fmla="*/ 2147483647 w 162"/>
                  <a:gd name="T13" fmla="*/ 2147483647 h 50"/>
                  <a:gd name="T14" fmla="*/ 2147483647 w 162"/>
                  <a:gd name="T15" fmla="*/ 2147483647 h 50"/>
                  <a:gd name="T16" fmla="*/ 2147483647 w 162"/>
                  <a:gd name="T17" fmla="*/ 2147483647 h 50"/>
                  <a:gd name="T18" fmla="*/ 2147483647 w 162"/>
                  <a:gd name="T19" fmla="*/ 2147483647 h 50"/>
                  <a:gd name="T20" fmla="*/ 2147483647 w 162"/>
                  <a:gd name="T21" fmla="*/ 2147483647 h 50"/>
                  <a:gd name="T22" fmla="*/ 2147483647 w 162"/>
                  <a:gd name="T23" fmla="*/ 2147483647 h 50"/>
                  <a:gd name="T24" fmla="*/ 2147483647 w 162"/>
                  <a:gd name="T25" fmla="*/ 2147483647 h 50"/>
                  <a:gd name="T26" fmla="*/ 2147483647 w 162"/>
                  <a:gd name="T27" fmla="*/ 2147483647 h 50"/>
                  <a:gd name="T28" fmla="*/ 2147483647 w 162"/>
                  <a:gd name="T29" fmla="*/ 2147483647 h 50"/>
                  <a:gd name="T30" fmla="*/ 2147483647 w 162"/>
                  <a:gd name="T31" fmla="*/ 2147483647 h 50"/>
                  <a:gd name="T32" fmla="*/ 2147483647 w 162"/>
                  <a:gd name="T33" fmla="*/ 2147483647 h 50"/>
                  <a:gd name="T34" fmla="*/ 2147483647 w 162"/>
                  <a:gd name="T35" fmla="*/ 2147483647 h 50"/>
                  <a:gd name="T36" fmla="*/ 2147483647 w 162"/>
                  <a:gd name="T37" fmla="*/ 2147483647 h 50"/>
                  <a:gd name="T38" fmla="*/ 2147483647 w 162"/>
                  <a:gd name="T39" fmla="*/ 2147483647 h 50"/>
                  <a:gd name="T40" fmla="*/ 2147483647 w 162"/>
                  <a:gd name="T41" fmla="*/ 2147483647 h 50"/>
                  <a:gd name="T42" fmla="*/ 2147483647 w 162"/>
                  <a:gd name="T43" fmla="*/ 2147483647 h 50"/>
                  <a:gd name="T44" fmla="*/ 2147483647 w 162"/>
                  <a:gd name="T45" fmla="*/ 2147483647 h 50"/>
                  <a:gd name="T46" fmla="*/ 2147483647 w 162"/>
                  <a:gd name="T47" fmla="*/ 2147483647 h 50"/>
                  <a:gd name="T48" fmla="*/ 2147483647 w 162"/>
                  <a:gd name="T49" fmla="*/ 2147483647 h 50"/>
                  <a:gd name="T50" fmla="*/ 2147483647 w 162"/>
                  <a:gd name="T51" fmla="*/ 2147483647 h 50"/>
                  <a:gd name="T52" fmla="*/ 2147483647 w 162"/>
                  <a:gd name="T53" fmla="*/ 2147483647 h 50"/>
                  <a:gd name="T54" fmla="*/ 2147483647 w 162"/>
                  <a:gd name="T55" fmla="*/ 2147483647 h 50"/>
                  <a:gd name="T56" fmla="*/ 2147483647 w 162"/>
                  <a:gd name="T57" fmla="*/ 2147483647 h 50"/>
                  <a:gd name="T58" fmla="*/ 2147483647 w 162"/>
                  <a:gd name="T59" fmla="*/ 2147483647 h 50"/>
                  <a:gd name="T60" fmla="*/ 2147483647 w 162"/>
                  <a:gd name="T61" fmla="*/ 2147483647 h 50"/>
                  <a:gd name="T62" fmla="*/ 2147483647 w 162"/>
                  <a:gd name="T63" fmla="*/ 2147483647 h 50"/>
                  <a:gd name="T64" fmla="*/ 2147483647 w 162"/>
                  <a:gd name="T65" fmla="*/ 2147483647 h 50"/>
                  <a:gd name="T66" fmla="*/ 2147483647 w 162"/>
                  <a:gd name="T67" fmla="*/ 2147483647 h 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2"/>
                  <a:gd name="T103" fmla="*/ 0 h 50"/>
                  <a:gd name="T104" fmla="*/ 162 w 162"/>
                  <a:gd name="T105" fmla="*/ 50 h 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2" h="50">
                    <a:moveTo>
                      <a:pt x="16" y="16"/>
                    </a:moveTo>
                    <a:lnTo>
                      <a:pt x="8" y="16"/>
                    </a:lnTo>
                    <a:lnTo>
                      <a:pt x="4" y="14"/>
                    </a:lnTo>
                    <a:lnTo>
                      <a:pt x="0" y="12"/>
                    </a:lnTo>
                    <a:lnTo>
                      <a:pt x="4" y="10"/>
                    </a:lnTo>
                    <a:lnTo>
                      <a:pt x="8" y="10"/>
                    </a:lnTo>
                    <a:lnTo>
                      <a:pt x="10" y="8"/>
                    </a:lnTo>
                    <a:lnTo>
                      <a:pt x="10" y="6"/>
                    </a:lnTo>
                    <a:lnTo>
                      <a:pt x="10" y="4"/>
                    </a:lnTo>
                    <a:lnTo>
                      <a:pt x="10" y="2"/>
                    </a:lnTo>
                    <a:lnTo>
                      <a:pt x="12" y="0"/>
                    </a:lnTo>
                    <a:lnTo>
                      <a:pt x="16" y="0"/>
                    </a:lnTo>
                    <a:lnTo>
                      <a:pt x="22" y="2"/>
                    </a:lnTo>
                    <a:lnTo>
                      <a:pt x="36" y="2"/>
                    </a:lnTo>
                    <a:lnTo>
                      <a:pt x="48" y="4"/>
                    </a:lnTo>
                    <a:lnTo>
                      <a:pt x="50" y="6"/>
                    </a:lnTo>
                    <a:lnTo>
                      <a:pt x="52" y="8"/>
                    </a:lnTo>
                    <a:lnTo>
                      <a:pt x="54" y="12"/>
                    </a:lnTo>
                    <a:lnTo>
                      <a:pt x="56" y="14"/>
                    </a:lnTo>
                    <a:lnTo>
                      <a:pt x="62" y="16"/>
                    </a:lnTo>
                    <a:lnTo>
                      <a:pt x="70" y="16"/>
                    </a:lnTo>
                    <a:lnTo>
                      <a:pt x="78" y="14"/>
                    </a:lnTo>
                    <a:lnTo>
                      <a:pt x="84" y="12"/>
                    </a:lnTo>
                    <a:lnTo>
                      <a:pt x="88" y="10"/>
                    </a:lnTo>
                    <a:lnTo>
                      <a:pt x="90" y="8"/>
                    </a:lnTo>
                    <a:lnTo>
                      <a:pt x="92" y="10"/>
                    </a:lnTo>
                    <a:lnTo>
                      <a:pt x="94" y="10"/>
                    </a:lnTo>
                    <a:lnTo>
                      <a:pt x="100" y="12"/>
                    </a:lnTo>
                    <a:lnTo>
                      <a:pt x="102" y="16"/>
                    </a:lnTo>
                    <a:lnTo>
                      <a:pt x="106" y="16"/>
                    </a:lnTo>
                    <a:lnTo>
                      <a:pt x="114" y="18"/>
                    </a:lnTo>
                    <a:lnTo>
                      <a:pt x="118" y="20"/>
                    </a:lnTo>
                    <a:lnTo>
                      <a:pt x="118" y="22"/>
                    </a:lnTo>
                    <a:lnTo>
                      <a:pt x="118" y="30"/>
                    </a:lnTo>
                    <a:lnTo>
                      <a:pt x="124" y="32"/>
                    </a:lnTo>
                    <a:lnTo>
                      <a:pt x="132" y="32"/>
                    </a:lnTo>
                    <a:lnTo>
                      <a:pt x="146" y="34"/>
                    </a:lnTo>
                    <a:lnTo>
                      <a:pt x="150" y="36"/>
                    </a:lnTo>
                    <a:lnTo>
                      <a:pt x="162" y="40"/>
                    </a:lnTo>
                    <a:lnTo>
                      <a:pt x="162" y="42"/>
                    </a:lnTo>
                    <a:lnTo>
                      <a:pt x="160" y="46"/>
                    </a:lnTo>
                    <a:lnTo>
                      <a:pt x="156" y="48"/>
                    </a:lnTo>
                    <a:lnTo>
                      <a:pt x="152" y="48"/>
                    </a:lnTo>
                    <a:lnTo>
                      <a:pt x="150" y="46"/>
                    </a:lnTo>
                    <a:lnTo>
                      <a:pt x="146" y="40"/>
                    </a:lnTo>
                    <a:lnTo>
                      <a:pt x="144" y="46"/>
                    </a:lnTo>
                    <a:lnTo>
                      <a:pt x="144" y="48"/>
                    </a:lnTo>
                    <a:lnTo>
                      <a:pt x="142" y="50"/>
                    </a:lnTo>
                    <a:lnTo>
                      <a:pt x="136" y="48"/>
                    </a:lnTo>
                    <a:lnTo>
                      <a:pt x="130" y="46"/>
                    </a:lnTo>
                    <a:lnTo>
                      <a:pt x="126" y="44"/>
                    </a:lnTo>
                    <a:lnTo>
                      <a:pt x="118" y="42"/>
                    </a:lnTo>
                    <a:lnTo>
                      <a:pt x="92" y="42"/>
                    </a:lnTo>
                    <a:lnTo>
                      <a:pt x="90" y="40"/>
                    </a:lnTo>
                    <a:lnTo>
                      <a:pt x="84" y="40"/>
                    </a:lnTo>
                    <a:lnTo>
                      <a:pt x="82" y="38"/>
                    </a:lnTo>
                    <a:lnTo>
                      <a:pt x="80" y="36"/>
                    </a:lnTo>
                    <a:lnTo>
                      <a:pt x="74" y="34"/>
                    </a:lnTo>
                    <a:lnTo>
                      <a:pt x="64" y="32"/>
                    </a:lnTo>
                    <a:lnTo>
                      <a:pt x="56" y="32"/>
                    </a:lnTo>
                    <a:lnTo>
                      <a:pt x="48" y="32"/>
                    </a:lnTo>
                    <a:lnTo>
                      <a:pt x="40" y="32"/>
                    </a:lnTo>
                    <a:lnTo>
                      <a:pt x="36" y="32"/>
                    </a:lnTo>
                    <a:lnTo>
                      <a:pt x="36" y="30"/>
                    </a:lnTo>
                    <a:lnTo>
                      <a:pt x="32" y="26"/>
                    </a:lnTo>
                    <a:lnTo>
                      <a:pt x="24" y="26"/>
                    </a:lnTo>
                    <a:lnTo>
                      <a:pt x="20" y="26"/>
                    </a:lnTo>
                    <a:lnTo>
                      <a:pt x="18" y="22"/>
                    </a:lnTo>
                    <a:lnTo>
                      <a:pt x="16" y="1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8" name="Freeform 275"/>
              <p:cNvSpPr>
                <a:spLocks/>
              </p:cNvSpPr>
              <p:nvPr/>
            </p:nvSpPr>
            <p:spPr bwMode="auto">
              <a:xfrm>
                <a:off x="7105476" y="4610119"/>
                <a:ext cx="33440" cy="41151"/>
              </a:xfrm>
              <a:custGeom>
                <a:avLst/>
                <a:gdLst>
                  <a:gd name="T0" fmla="*/ 0 w 24"/>
                  <a:gd name="T1" fmla="*/ 2147483647 h 26"/>
                  <a:gd name="T2" fmla="*/ 2147483647 w 24"/>
                  <a:gd name="T3" fmla="*/ 2147483647 h 26"/>
                  <a:gd name="T4" fmla="*/ 2147483647 w 24"/>
                  <a:gd name="T5" fmla="*/ 2147483647 h 26"/>
                  <a:gd name="T6" fmla="*/ 2147483647 w 24"/>
                  <a:gd name="T7" fmla="*/ 0 h 26"/>
                  <a:gd name="T8" fmla="*/ 2147483647 w 24"/>
                  <a:gd name="T9" fmla="*/ 0 h 26"/>
                  <a:gd name="T10" fmla="*/ 2147483647 w 24"/>
                  <a:gd name="T11" fmla="*/ 2147483647 h 26"/>
                  <a:gd name="T12" fmla="*/ 2147483647 w 24"/>
                  <a:gd name="T13" fmla="*/ 2147483647 h 26"/>
                  <a:gd name="T14" fmla="*/ 2147483647 w 24"/>
                  <a:gd name="T15" fmla="*/ 2147483647 h 26"/>
                  <a:gd name="T16" fmla="*/ 2147483647 w 24"/>
                  <a:gd name="T17" fmla="*/ 2147483647 h 26"/>
                  <a:gd name="T18" fmla="*/ 2147483647 w 24"/>
                  <a:gd name="T19" fmla="*/ 2147483647 h 26"/>
                  <a:gd name="T20" fmla="*/ 2147483647 w 24"/>
                  <a:gd name="T21" fmla="*/ 2147483647 h 26"/>
                  <a:gd name="T22" fmla="*/ 2147483647 w 24"/>
                  <a:gd name="T23" fmla="*/ 2147483647 h 26"/>
                  <a:gd name="T24" fmla="*/ 2147483647 w 24"/>
                  <a:gd name="T25" fmla="*/ 2147483647 h 26"/>
                  <a:gd name="T26" fmla="*/ 2147483647 w 24"/>
                  <a:gd name="T27" fmla="*/ 2147483647 h 26"/>
                  <a:gd name="T28" fmla="*/ 2147483647 w 24"/>
                  <a:gd name="T29" fmla="*/ 2147483647 h 26"/>
                  <a:gd name="T30" fmla="*/ 2147483647 w 24"/>
                  <a:gd name="T31" fmla="*/ 2147483647 h 26"/>
                  <a:gd name="T32" fmla="*/ 2147483647 w 24"/>
                  <a:gd name="T33" fmla="*/ 2147483647 h 26"/>
                  <a:gd name="T34" fmla="*/ 2147483647 w 24"/>
                  <a:gd name="T35" fmla="*/ 2147483647 h 26"/>
                  <a:gd name="T36" fmla="*/ 0 w 24"/>
                  <a:gd name="T37" fmla="*/ 2147483647 h 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6"/>
                  <a:gd name="T59" fmla="*/ 24 w 24"/>
                  <a:gd name="T60" fmla="*/ 26 h 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6">
                    <a:moveTo>
                      <a:pt x="0" y="6"/>
                    </a:moveTo>
                    <a:lnTo>
                      <a:pt x="4" y="4"/>
                    </a:lnTo>
                    <a:lnTo>
                      <a:pt x="6" y="2"/>
                    </a:lnTo>
                    <a:lnTo>
                      <a:pt x="10" y="0"/>
                    </a:lnTo>
                    <a:lnTo>
                      <a:pt x="12" y="0"/>
                    </a:lnTo>
                    <a:lnTo>
                      <a:pt x="14" y="2"/>
                    </a:lnTo>
                    <a:lnTo>
                      <a:pt x="14" y="6"/>
                    </a:lnTo>
                    <a:lnTo>
                      <a:pt x="18" y="12"/>
                    </a:lnTo>
                    <a:lnTo>
                      <a:pt x="24" y="18"/>
                    </a:lnTo>
                    <a:lnTo>
                      <a:pt x="24" y="24"/>
                    </a:lnTo>
                    <a:lnTo>
                      <a:pt x="22" y="26"/>
                    </a:lnTo>
                    <a:lnTo>
                      <a:pt x="14" y="22"/>
                    </a:lnTo>
                    <a:lnTo>
                      <a:pt x="12" y="18"/>
                    </a:lnTo>
                    <a:lnTo>
                      <a:pt x="10" y="16"/>
                    </a:lnTo>
                    <a:lnTo>
                      <a:pt x="12" y="12"/>
                    </a:lnTo>
                    <a:lnTo>
                      <a:pt x="12" y="10"/>
                    </a:lnTo>
                    <a:lnTo>
                      <a:pt x="6" y="8"/>
                    </a:lnTo>
                    <a:lnTo>
                      <a:pt x="2" y="6"/>
                    </a:lnTo>
                    <a:lnTo>
                      <a:pt x="0"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499" name="Freeform 276"/>
              <p:cNvSpPr>
                <a:spLocks/>
              </p:cNvSpPr>
              <p:nvPr/>
            </p:nvSpPr>
            <p:spPr bwMode="auto">
              <a:xfrm>
                <a:off x="7159672" y="4639322"/>
                <a:ext cx="17296" cy="15929"/>
              </a:xfrm>
              <a:custGeom>
                <a:avLst/>
                <a:gdLst>
                  <a:gd name="T0" fmla="*/ 2147483647 w 12"/>
                  <a:gd name="T1" fmla="*/ 2147483647 h 10"/>
                  <a:gd name="T2" fmla="*/ 2147483647 w 12"/>
                  <a:gd name="T3" fmla="*/ 2147483647 h 10"/>
                  <a:gd name="T4" fmla="*/ 2147483647 w 12"/>
                  <a:gd name="T5" fmla="*/ 2147483647 h 10"/>
                  <a:gd name="T6" fmla="*/ 2147483647 w 12"/>
                  <a:gd name="T7" fmla="*/ 2147483647 h 10"/>
                  <a:gd name="T8" fmla="*/ 2147483647 w 12"/>
                  <a:gd name="T9" fmla="*/ 2147483647 h 10"/>
                  <a:gd name="T10" fmla="*/ 0 w 12"/>
                  <a:gd name="T11" fmla="*/ 2147483647 h 10"/>
                  <a:gd name="T12" fmla="*/ 2147483647 w 12"/>
                  <a:gd name="T13" fmla="*/ 2147483647 h 10"/>
                  <a:gd name="T14" fmla="*/ 2147483647 w 12"/>
                  <a:gd name="T15" fmla="*/ 0 h 10"/>
                  <a:gd name="T16" fmla="*/ 2147483647 w 12"/>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0"/>
                  <a:gd name="T29" fmla="*/ 12 w 12"/>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0">
                    <a:moveTo>
                      <a:pt x="12" y="2"/>
                    </a:moveTo>
                    <a:lnTo>
                      <a:pt x="10" y="6"/>
                    </a:lnTo>
                    <a:lnTo>
                      <a:pt x="10" y="10"/>
                    </a:lnTo>
                    <a:lnTo>
                      <a:pt x="4" y="10"/>
                    </a:lnTo>
                    <a:lnTo>
                      <a:pt x="2" y="8"/>
                    </a:lnTo>
                    <a:lnTo>
                      <a:pt x="0" y="4"/>
                    </a:lnTo>
                    <a:lnTo>
                      <a:pt x="2" y="2"/>
                    </a:lnTo>
                    <a:lnTo>
                      <a:pt x="4" y="0"/>
                    </a:lnTo>
                    <a:lnTo>
                      <a:pt x="12"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0" name="Freeform 277"/>
              <p:cNvSpPr>
                <a:spLocks/>
              </p:cNvSpPr>
              <p:nvPr/>
            </p:nvSpPr>
            <p:spPr bwMode="auto">
              <a:xfrm>
                <a:off x="6948653" y="4592862"/>
                <a:ext cx="13837" cy="17257"/>
              </a:xfrm>
              <a:custGeom>
                <a:avLst/>
                <a:gdLst>
                  <a:gd name="T0" fmla="*/ 2147483647 w 10"/>
                  <a:gd name="T1" fmla="*/ 0 h 12"/>
                  <a:gd name="T2" fmla="*/ 2147483647 w 10"/>
                  <a:gd name="T3" fmla="*/ 2147483647 h 12"/>
                  <a:gd name="T4" fmla="*/ 2147483647 w 10"/>
                  <a:gd name="T5" fmla="*/ 2147483647 h 12"/>
                  <a:gd name="T6" fmla="*/ 2147483647 w 10"/>
                  <a:gd name="T7" fmla="*/ 2147483647 h 12"/>
                  <a:gd name="T8" fmla="*/ 2147483647 w 10"/>
                  <a:gd name="T9" fmla="*/ 2147483647 h 12"/>
                  <a:gd name="T10" fmla="*/ 2147483647 w 10"/>
                  <a:gd name="T11" fmla="*/ 2147483647 h 12"/>
                  <a:gd name="T12" fmla="*/ 2147483647 w 10"/>
                  <a:gd name="T13" fmla="*/ 2147483647 h 12"/>
                  <a:gd name="T14" fmla="*/ 0 w 10"/>
                  <a:gd name="T15" fmla="*/ 2147483647 h 12"/>
                  <a:gd name="T16" fmla="*/ 2147483647 w 10"/>
                  <a:gd name="T17" fmla="*/ 0 h 12"/>
                  <a:gd name="T18" fmla="*/ 2147483647 w 10"/>
                  <a:gd name="T19" fmla="*/ 0 h 12"/>
                  <a:gd name="T20" fmla="*/ 2147483647 w 10"/>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2"/>
                  <a:gd name="T35" fmla="*/ 10 w 10"/>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2">
                    <a:moveTo>
                      <a:pt x="6" y="0"/>
                    </a:moveTo>
                    <a:lnTo>
                      <a:pt x="6" y="6"/>
                    </a:lnTo>
                    <a:lnTo>
                      <a:pt x="10" y="8"/>
                    </a:lnTo>
                    <a:lnTo>
                      <a:pt x="10" y="12"/>
                    </a:lnTo>
                    <a:lnTo>
                      <a:pt x="6" y="12"/>
                    </a:lnTo>
                    <a:lnTo>
                      <a:pt x="4" y="10"/>
                    </a:lnTo>
                    <a:lnTo>
                      <a:pt x="2" y="8"/>
                    </a:lnTo>
                    <a:lnTo>
                      <a:pt x="0" y="4"/>
                    </a:lnTo>
                    <a:lnTo>
                      <a:pt x="2" y="0"/>
                    </a:lnTo>
                    <a:lnTo>
                      <a:pt x="4" y="0"/>
                    </a:lnTo>
                    <a:lnTo>
                      <a:pt x="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1" name="Freeform 278"/>
              <p:cNvSpPr>
                <a:spLocks/>
              </p:cNvSpPr>
              <p:nvPr/>
            </p:nvSpPr>
            <p:spPr bwMode="auto">
              <a:xfrm>
                <a:off x="6917519" y="4522508"/>
                <a:ext cx="17296" cy="22567"/>
              </a:xfrm>
              <a:custGeom>
                <a:avLst/>
                <a:gdLst>
                  <a:gd name="T0" fmla="*/ 2147483647 w 12"/>
                  <a:gd name="T1" fmla="*/ 2147483647 h 14"/>
                  <a:gd name="T2" fmla="*/ 2147483647 w 12"/>
                  <a:gd name="T3" fmla="*/ 2147483647 h 14"/>
                  <a:gd name="T4" fmla="*/ 2147483647 w 12"/>
                  <a:gd name="T5" fmla="*/ 2147483647 h 14"/>
                  <a:gd name="T6" fmla="*/ 2147483647 w 12"/>
                  <a:gd name="T7" fmla="*/ 2147483647 h 14"/>
                  <a:gd name="T8" fmla="*/ 0 w 12"/>
                  <a:gd name="T9" fmla="*/ 2147483647 h 14"/>
                  <a:gd name="T10" fmla="*/ 0 w 12"/>
                  <a:gd name="T11" fmla="*/ 2147483647 h 14"/>
                  <a:gd name="T12" fmla="*/ 0 w 12"/>
                  <a:gd name="T13" fmla="*/ 0 h 14"/>
                  <a:gd name="T14" fmla="*/ 2147483647 w 12"/>
                  <a:gd name="T15" fmla="*/ 2147483647 h 14"/>
                  <a:gd name="T16" fmla="*/ 2147483647 w 12"/>
                  <a:gd name="T17" fmla="*/ 2147483647 h 14"/>
                  <a:gd name="T18" fmla="*/ 2147483647 w 12"/>
                  <a:gd name="T19" fmla="*/ 214748364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4"/>
                  <a:gd name="T32" fmla="*/ 12 w 12"/>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4">
                    <a:moveTo>
                      <a:pt x="12" y="8"/>
                    </a:moveTo>
                    <a:lnTo>
                      <a:pt x="10" y="12"/>
                    </a:lnTo>
                    <a:lnTo>
                      <a:pt x="8" y="14"/>
                    </a:lnTo>
                    <a:lnTo>
                      <a:pt x="4" y="12"/>
                    </a:lnTo>
                    <a:lnTo>
                      <a:pt x="0" y="8"/>
                    </a:lnTo>
                    <a:lnTo>
                      <a:pt x="0" y="6"/>
                    </a:lnTo>
                    <a:lnTo>
                      <a:pt x="0" y="0"/>
                    </a:lnTo>
                    <a:lnTo>
                      <a:pt x="6" y="4"/>
                    </a:lnTo>
                    <a:lnTo>
                      <a:pt x="10" y="6"/>
                    </a:lnTo>
                    <a:lnTo>
                      <a:pt x="12"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2" name="Freeform 279"/>
              <p:cNvSpPr>
                <a:spLocks/>
              </p:cNvSpPr>
              <p:nvPr/>
            </p:nvSpPr>
            <p:spPr bwMode="auto">
              <a:xfrm>
                <a:off x="7673959" y="4888882"/>
                <a:ext cx="29981" cy="15929"/>
              </a:xfrm>
              <a:custGeom>
                <a:avLst/>
                <a:gdLst>
                  <a:gd name="T0" fmla="*/ 0 w 20"/>
                  <a:gd name="T1" fmla="*/ 0 h 10"/>
                  <a:gd name="T2" fmla="*/ 0 w 20"/>
                  <a:gd name="T3" fmla="*/ 2147483647 h 10"/>
                  <a:gd name="T4" fmla="*/ 2147483647 w 20"/>
                  <a:gd name="T5" fmla="*/ 2147483647 h 10"/>
                  <a:gd name="T6" fmla="*/ 2147483647 w 20"/>
                  <a:gd name="T7" fmla="*/ 2147483647 h 10"/>
                  <a:gd name="T8" fmla="*/ 2147483647 w 20"/>
                  <a:gd name="T9" fmla="*/ 2147483647 h 10"/>
                  <a:gd name="T10" fmla="*/ 2147483647 w 20"/>
                  <a:gd name="T11" fmla="*/ 2147483647 h 10"/>
                  <a:gd name="T12" fmla="*/ 2147483647 w 20"/>
                  <a:gd name="T13" fmla="*/ 2147483647 h 10"/>
                  <a:gd name="T14" fmla="*/ 2147483647 w 20"/>
                  <a:gd name="T15" fmla="*/ 0 h 10"/>
                  <a:gd name="T16" fmla="*/ 2147483647 w 20"/>
                  <a:gd name="T17" fmla="*/ 0 h 10"/>
                  <a:gd name="T18" fmla="*/ 0 w 2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0"/>
                  <a:gd name="T32" fmla="*/ 20 w 2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0">
                    <a:moveTo>
                      <a:pt x="0" y="0"/>
                    </a:moveTo>
                    <a:lnTo>
                      <a:pt x="0" y="8"/>
                    </a:lnTo>
                    <a:lnTo>
                      <a:pt x="4" y="10"/>
                    </a:lnTo>
                    <a:lnTo>
                      <a:pt x="10" y="10"/>
                    </a:lnTo>
                    <a:lnTo>
                      <a:pt x="14" y="10"/>
                    </a:lnTo>
                    <a:lnTo>
                      <a:pt x="16" y="6"/>
                    </a:lnTo>
                    <a:lnTo>
                      <a:pt x="20" y="2"/>
                    </a:lnTo>
                    <a:lnTo>
                      <a:pt x="16" y="0"/>
                    </a:lnTo>
                    <a:lnTo>
                      <a:pt x="10" y="0"/>
                    </a:lnTo>
                    <a:lnTo>
                      <a:pt x="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3" name="Freeform 280"/>
              <p:cNvSpPr>
                <a:spLocks/>
              </p:cNvSpPr>
              <p:nvPr/>
            </p:nvSpPr>
            <p:spPr bwMode="auto">
              <a:xfrm>
                <a:off x="7730461" y="5734463"/>
                <a:ext cx="95708" cy="92921"/>
              </a:xfrm>
              <a:custGeom>
                <a:avLst/>
                <a:gdLst>
                  <a:gd name="T0" fmla="*/ 2147483647 w 66"/>
                  <a:gd name="T1" fmla="*/ 2147483647 h 58"/>
                  <a:gd name="T2" fmla="*/ 2147483647 w 66"/>
                  <a:gd name="T3" fmla="*/ 2147483647 h 58"/>
                  <a:gd name="T4" fmla="*/ 2147483647 w 66"/>
                  <a:gd name="T5" fmla="*/ 2147483647 h 58"/>
                  <a:gd name="T6" fmla="*/ 2147483647 w 66"/>
                  <a:gd name="T7" fmla="*/ 2147483647 h 58"/>
                  <a:gd name="T8" fmla="*/ 2147483647 w 66"/>
                  <a:gd name="T9" fmla="*/ 2147483647 h 58"/>
                  <a:gd name="T10" fmla="*/ 2147483647 w 66"/>
                  <a:gd name="T11" fmla="*/ 2147483647 h 58"/>
                  <a:gd name="T12" fmla="*/ 2147483647 w 66"/>
                  <a:gd name="T13" fmla="*/ 2147483647 h 58"/>
                  <a:gd name="T14" fmla="*/ 2147483647 w 66"/>
                  <a:gd name="T15" fmla="*/ 2147483647 h 58"/>
                  <a:gd name="T16" fmla="*/ 2147483647 w 66"/>
                  <a:gd name="T17" fmla="*/ 2147483647 h 58"/>
                  <a:gd name="T18" fmla="*/ 2147483647 w 66"/>
                  <a:gd name="T19" fmla="*/ 2147483647 h 58"/>
                  <a:gd name="T20" fmla="*/ 2147483647 w 66"/>
                  <a:gd name="T21" fmla="*/ 2147483647 h 58"/>
                  <a:gd name="T22" fmla="*/ 2147483647 w 66"/>
                  <a:gd name="T23" fmla="*/ 2147483647 h 58"/>
                  <a:gd name="T24" fmla="*/ 2147483647 w 66"/>
                  <a:gd name="T25" fmla="*/ 2147483647 h 58"/>
                  <a:gd name="T26" fmla="*/ 2147483647 w 66"/>
                  <a:gd name="T27" fmla="*/ 2147483647 h 58"/>
                  <a:gd name="T28" fmla="*/ 2147483647 w 66"/>
                  <a:gd name="T29" fmla="*/ 2147483647 h 58"/>
                  <a:gd name="T30" fmla="*/ 2147483647 w 66"/>
                  <a:gd name="T31" fmla="*/ 2147483647 h 58"/>
                  <a:gd name="T32" fmla="*/ 2147483647 w 66"/>
                  <a:gd name="T33" fmla="*/ 2147483647 h 58"/>
                  <a:gd name="T34" fmla="*/ 2147483647 w 66"/>
                  <a:gd name="T35" fmla="*/ 2147483647 h 58"/>
                  <a:gd name="T36" fmla="*/ 2147483647 w 66"/>
                  <a:gd name="T37" fmla="*/ 2147483647 h 58"/>
                  <a:gd name="T38" fmla="*/ 2147483647 w 66"/>
                  <a:gd name="T39" fmla="*/ 2147483647 h 58"/>
                  <a:gd name="T40" fmla="*/ 2147483647 w 66"/>
                  <a:gd name="T41" fmla="*/ 2147483647 h 58"/>
                  <a:gd name="T42" fmla="*/ 2147483647 w 66"/>
                  <a:gd name="T43" fmla="*/ 2147483647 h 58"/>
                  <a:gd name="T44" fmla="*/ 2147483647 w 66"/>
                  <a:gd name="T45" fmla="*/ 2147483647 h 58"/>
                  <a:gd name="T46" fmla="*/ 2147483647 w 66"/>
                  <a:gd name="T47" fmla="*/ 2147483647 h 58"/>
                  <a:gd name="T48" fmla="*/ 2147483647 w 66"/>
                  <a:gd name="T49" fmla="*/ 2147483647 h 58"/>
                  <a:gd name="T50" fmla="*/ 0 w 66"/>
                  <a:gd name="T51" fmla="*/ 2147483647 h 58"/>
                  <a:gd name="T52" fmla="*/ 0 w 66"/>
                  <a:gd name="T53" fmla="*/ 2147483647 h 58"/>
                  <a:gd name="T54" fmla="*/ 0 w 66"/>
                  <a:gd name="T55" fmla="*/ 2147483647 h 58"/>
                  <a:gd name="T56" fmla="*/ 0 w 66"/>
                  <a:gd name="T57" fmla="*/ 2147483647 h 58"/>
                  <a:gd name="T58" fmla="*/ 2147483647 w 66"/>
                  <a:gd name="T59" fmla="*/ 2147483647 h 58"/>
                  <a:gd name="T60" fmla="*/ 2147483647 w 66"/>
                  <a:gd name="T61" fmla="*/ 2147483647 h 58"/>
                  <a:gd name="T62" fmla="*/ 2147483647 w 66"/>
                  <a:gd name="T63" fmla="*/ 2147483647 h 58"/>
                  <a:gd name="T64" fmla="*/ 2147483647 w 66"/>
                  <a:gd name="T65" fmla="*/ 2147483647 h 58"/>
                  <a:gd name="T66" fmla="*/ 2147483647 w 66"/>
                  <a:gd name="T67" fmla="*/ 2147483647 h 58"/>
                  <a:gd name="T68" fmla="*/ 2147483647 w 66"/>
                  <a:gd name="T69" fmla="*/ 2147483647 h 58"/>
                  <a:gd name="T70" fmla="*/ 2147483647 w 66"/>
                  <a:gd name="T71" fmla="*/ 2147483647 h 58"/>
                  <a:gd name="T72" fmla="*/ 2147483647 w 66"/>
                  <a:gd name="T73" fmla="*/ 0 h 58"/>
                  <a:gd name="T74" fmla="*/ 2147483647 w 66"/>
                  <a:gd name="T75" fmla="*/ 2147483647 h 58"/>
                  <a:gd name="T76" fmla="*/ 2147483647 w 66"/>
                  <a:gd name="T77" fmla="*/ 2147483647 h 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
                  <a:gd name="T118" fmla="*/ 0 h 58"/>
                  <a:gd name="T119" fmla="*/ 66 w 66"/>
                  <a:gd name="T120" fmla="*/ 58 h 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 h="58">
                    <a:moveTo>
                      <a:pt x="18" y="2"/>
                    </a:moveTo>
                    <a:lnTo>
                      <a:pt x="24" y="8"/>
                    </a:lnTo>
                    <a:lnTo>
                      <a:pt x="28" y="10"/>
                    </a:lnTo>
                    <a:lnTo>
                      <a:pt x="32" y="12"/>
                    </a:lnTo>
                    <a:lnTo>
                      <a:pt x="40" y="12"/>
                    </a:lnTo>
                    <a:lnTo>
                      <a:pt x="46" y="10"/>
                    </a:lnTo>
                    <a:lnTo>
                      <a:pt x="58" y="6"/>
                    </a:lnTo>
                    <a:lnTo>
                      <a:pt x="66" y="6"/>
                    </a:lnTo>
                    <a:lnTo>
                      <a:pt x="66" y="8"/>
                    </a:lnTo>
                    <a:lnTo>
                      <a:pt x="64" y="12"/>
                    </a:lnTo>
                    <a:lnTo>
                      <a:pt x="60" y="16"/>
                    </a:lnTo>
                    <a:lnTo>
                      <a:pt x="56" y="24"/>
                    </a:lnTo>
                    <a:lnTo>
                      <a:pt x="54" y="32"/>
                    </a:lnTo>
                    <a:lnTo>
                      <a:pt x="50" y="34"/>
                    </a:lnTo>
                    <a:lnTo>
                      <a:pt x="46" y="36"/>
                    </a:lnTo>
                    <a:lnTo>
                      <a:pt x="42" y="42"/>
                    </a:lnTo>
                    <a:lnTo>
                      <a:pt x="38" y="48"/>
                    </a:lnTo>
                    <a:lnTo>
                      <a:pt x="34" y="50"/>
                    </a:lnTo>
                    <a:lnTo>
                      <a:pt x="32" y="52"/>
                    </a:lnTo>
                    <a:lnTo>
                      <a:pt x="30" y="50"/>
                    </a:lnTo>
                    <a:lnTo>
                      <a:pt x="28" y="46"/>
                    </a:lnTo>
                    <a:lnTo>
                      <a:pt x="18" y="54"/>
                    </a:lnTo>
                    <a:lnTo>
                      <a:pt x="16" y="56"/>
                    </a:lnTo>
                    <a:lnTo>
                      <a:pt x="10" y="58"/>
                    </a:lnTo>
                    <a:lnTo>
                      <a:pt x="4" y="56"/>
                    </a:lnTo>
                    <a:lnTo>
                      <a:pt x="0" y="52"/>
                    </a:lnTo>
                    <a:lnTo>
                      <a:pt x="0" y="48"/>
                    </a:lnTo>
                    <a:lnTo>
                      <a:pt x="0" y="42"/>
                    </a:lnTo>
                    <a:lnTo>
                      <a:pt x="0" y="38"/>
                    </a:lnTo>
                    <a:lnTo>
                      <a:pt x="2" y="36"/>
                    </a:lnTo>
                    <a:lnTo>
                      <a:pt x="6" y="32"/>
                    </a:lnTo>
                    <a:lnTo>
                      <a:pt x="8" y="32"/>
                    </a:lnTo>
                    <a:lnTo>
                      <a:pt x="8" y="28"/>
                    </a:lnTo>
                    <a:lnTo>
                      <a:pt x="6" y="20"/>
                    </a:lnTo>
                    <a:lnTo>
                      <a:pt x="8" y="16"/>
                    </a:lnTo>
                    <a:lnTo>
                      <a:pt x="12" y="8"/>
                    </a:lnTo>
                    <a:lnTo>
                      <a:pt x="18" y="0"/>
                    </a:lnTo>
                    <a:lnTo>
                      <a:pt x="18" y="4"/>
                    </a:lnTo>
                    <a:lnTo>
                      <a:pt x="18"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4" name="Freeform 281"/>
              <p:cNvSpPr>
                <a:spLocks/>
              </p:cNvSpPr>
              <p:nvPr/>
            </p:nvSpPr>
            <p:spPr bwMode="auto">
              <a:xfrm>
                <a:off x="8116753" y="5739773"/>
                <a:ext cx="267521" cy="179205"/>
              </a:xfrm>
              <a:custGeom>
                <a:avLst/>
                <a:gdLst>
                  <a:gd name="T0" fmla="*/ 2147483647 w 184"/>
                  <a:gd name="T1" fmla="*/ 2147483647 h 114"/>
                  <a:gd name="T2" fmla="*/ 2147483647 w 184"/>
                  <a:gd name="T3" fmla="*/ 2147483647 h 114"/>
                  <a:gd name="T4" fmla="*/ 2147483647 w 184"/>
                  <a:gd name="T5" fmla="*/ 2147483647 h 114"/>
                  <a:gd name="T6" fmla="*/ 2147483647 w 184"/>
                  <a:gd name="T7" fmla="*/ 2147483647 h 114"/>
                  <a:gd name="T8" fmla="*/ 2147483647 w 184"/>
                  <a:gd name="T9" fmla="*/ 2147483647 h 114"/>
                  <a:gd name="T10" fmla="*/ 2147483647 w 184"/>
                  <a:gd name="T11" fmla="*/ 2147483647 h 114"/>
                  <a:gd name="T12" fmla="*/ 2147483647 w 184"/>
                  <a:gd name="T13" fmla="*/ 2147483647 h 114"/>
                  <a:gd name="T14" fmla="*/ 2147483647 w 184"/>
                  <a:gd name="T15" fmla="*/ 0 h 114"/>
                  <a:gd name="T16" fmla="*/ 2147483647 w 184"/>
                  <a:gd name="T17" fmla="*/ 2147483647 h 114"/>
                  <a:gd name="T18" fmla="*/ 2147483647 w 184"/>
                  <a:gd name="T19" fmla="*/ 2147483647 h 114"/>
                  <a:gd name="T20" fmla="*/ 2147483647 w 184"/>
                  <a:gd name="T21" fmla="*/ 2147483647 h 114"/>
                  <a:gd name="T22" fmla="*/ 2147483647 w 184"/>
                  <a:gd name="T23" fmla="*/ 2147483647 h 114"/>
                  <a:gd name="T24" fmla="*/ 2147483647 w 184"/>
                  <a:gd name="T25" fmla="*/ 2147483647 h 114"/>
                  <a:gd name="T26" fmla="*/ 2147483647 w 184"/>
                  <a:gd name="T27" fmla="*/ 2147483647 h 114"/>
                  <a:gd name="T28" fmla="*/ 2147483647 w 184"/>
                  <a:gd name="T29" fmla="*/ 2147483647 h 114"/>
                  <a:gd name="T30" fmla="*/ 2147483647 w 184"/>
                  <a:gd name="T31" fmla="*/ 2147483647 h 114"/>
                  <a:gd name="T32" fmla="*/ 2147483647 w 184"/>
                  <a:gd name="T33" fmla="*/ 2147483647 h 114"/>
                  <a:gd name="T34" fmla="*/ 2147483647 w 184"/>
                  <a:gd name="T35" fmla="*/ 2147483647 h 114"/>
                  <a:gd name="T36" fmla="*/ 2147483647 w 184"/>
                  <a:gd name="T37" fmla="*/ 2147483647 h 114"/>
                  <a:gd name="T38" fmla="*/ 2147483647 w 184"/>
                  <a:gd name="T39" fmla="*/ 2147483647 h 114"/>
                  <a:gd name="T40" fmla="*/ 2147483647 w 184"/>
                  <a:gd name="T41" fmla="*/ 2147483647 h 114"/>
                  <a:gd name="T42" fmla="*/ 2147483647 w 184"/>
                  <a:gd name="T43" fmla="*/ 2147483647 h 114"/>
                  <a:gd name="T44" fmla="*/ 2147483647 w 184"/>
                  <a:gd name="T45" fmla="*/ 2147483647 h 114"/>
                  <a:gd name="T46" fmla="*/ 2147483647 w 184"/>
                  <a:gd name="T47" fmla="*/ 2147483647 h 114"/>
                  <a:gd name="T48" fmla="*/ 2147483647 w 184"/>
                  <a:gd name="T49" fmla="*/ 2147483647 h 114"/>
                  <a:gd name="T50" fmla="*/ 2147483647 w 184"/>
                  <a:gd name="T51" fmla="*/ 2147483647 h 114"/>
                  <a:gd name="T52" fmla="*/ 2147483647 w 184"/>
                  <a:gd name="T53" fmla="*/ 2147483647 h 114"/>
                  <a:gd name="T54" fmla="*/ 2147483647 w 184"/>
                  <a:gd name="T55" fmla="*/ 2147483647 h 114"/>
                  <a:gd name="T56" fmla="*/ 2147483647 w 184"/>
                  <a:gd name="T57" fmla="*/ 2147483647 h 114"/>
                  <a:gd name="T58" fmla="*/ 2147483647 w 184"/>
                  <a:gd name="T59" fmla="*/ 2147483647 h 114"/>
                  <a:gd name="T60" fmla="*/ 2147483647 w 184"/>
                  <a:gd name="T61" fmla="*/ 2147483647 h 114"/>
                  <a:gd name="T62" fmla="*/ 2147483647 w 184"/>
                  <a:gd name="T63" fmla="*/ 2147483647 h 114"/>
                  <a:gd name="T64" fmla="*/ 2147483647 w 184"/>
                  <a:gd name="T65" fmla="*/ 2147483647 h 114"/>
                  <a:gd name="T66" fmla="*/ 2147483647 w 184"/>
                  <a:gd name="T67" fmla="*/ 2147483647 h 114"/>
                  <a:gd name="T68" fmla="*/ 2147483647 w 184"/>
                  <a:gd name="T69" fmla="*/ 2147483647 h 114"/>
                  <a:gd name="T70" fmla="*/ 2147483647 w 184"/>
                  <a:gd name="T71" fmla="*/ 2147483647 h 114"/>
                  <a:gd name="T72" fmla="*/ 2147483647 w 184"/>
                  <a:gd name="T73" fmla="*/ 2147483647 h 114"/>
                  <a:gd name="T74" fmla="*/ 2147483647 w 184"/>
                  <a:gd name="T75" fmla="*/ 2147483647 h 114"/>
                  <a:gd name="T76" fmla="*/ 2147483647 w 184"/>
                  <a:gd name="T77" fmla="*/ 2147483647 h 114"/>
                  <a:gd name="T78" fmla="*/ 2147483647 w 184"/>
                  <a:gd name="T79" fmla="*/ 2147483647 h 114"/>
                  <a:gd name="T80" fmla="*/ 2147483647 w 184"/>
                  <a:gd name="T81" fmla="*/ 2147483647 h 114"/>
                  <a:gd name="T82" fmla="*/ 2147483647 w 184"/>
                  <a:gd name="T83" fmla="*/ 2147483647 h 114"/>
                  <a:gd name="T84" fmla="*/ 0 w 184"/>
                  <a:gd name="T85" fmla="*/ 2147483647 h 114"/>
                  <a:gd name="T86" fmla="*/ 0 w 184"/>
                  <a:gd name="T87" fmla="*/ 2147483647 h 114"/>
                  <a:gd name="T88" fmla="*/ 2147483647 w 184"/>
                  <a:gd name="T89" fmla="*/ 2147483647 h 114"/>
                  <a:gd name="T90" fmla="*/ 2147483647 w 184"/>
                  <a:gd name="T91" fmla="*/ 2147483647 h 114"/>
                  <a:gd name="T92" fmla="*/ 2147483647 w 184"/>
                  <a:gd name="T93" fmla="*/ 2147483647 h 114"/>
                  <a:gd name="T94" fmla="*/ 2147483647 w 184"/>
                  <a:gd name="T95" fmla="*/ 2147483647 h 114"/>
                  <a:gd name="T96" fmla="*/ 2147483647 w 184"/>
                  <a:gd name="T97" fmla="*/ 2147483647 h 114"/>
                  <a:gd name="T98" fmla="*/ 2147483647 w 184"/>
                  <a:gd name="T99" fmla="*/ 2147483647 h 114"/>
                  <a:gd name="T100" fmla="*/ 2147483647 w 184"/>
                  <a:gd name="T101" fmla="*/ 2147483647 h 114"/>
                  <a:gd name="T102" fmla="*/ 2147483647 w 184"/>
                  <a:gd name="T103" fmla="*/ 2147483647 h 114"/>
                  <a:gd name="T104" fmla="*/ 2147483647 w 184"/>
                  <a:gd name="T105" fmla="*/ 2147483647 h 114"/>
                  <a:gd name="T106" fmla="*/ 2147483647 w 184"/>
                  <a:gd name="T107" fmla="*/ 2147483647 h 11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4"/>
                  <a:gd name="T163" fmla="*/ 0 h 114"/>
                  <a:gd name="T164" fmla="*/ 184 w 184"/>
                  <a:gd name="T165" fmla="*/ 114 h 11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4" h="114">
                    <a:moveTo>
                      <a:pt x="110" y="42"/>
                    </a:moveTo>
                    <a:lnTo>
                      <a:pt x="120" y="32"/>
                    </a:lnTo>
                    <a:lnTo>
                      <a:pt x="132" y="24"/>
                    </a:lnTo>
                    <a:lnTo>
                      <a:pt x="138" y="22"/>
                    </a:lnTo>
                    <a:lnTo>
                      <a:pt x="144" y="18"/>
                    </a:lnTo>
                    <a:lnTo>
                      <a:pt x="154" y="6"/>
                    </a:lnTo>
                    <a:lnTo>
                      <a:pt x="162" y="2"/>
                    </a:lnTo>
                    <a:lnTo>
                      <a:pt x="166" y="0"/>
                    </a:lnTo>
                    <a:lnTo>
                      <a:pt x="172" y="2"/>
                    </a:lnTo>
                    <a:lnTo>
                      <a:pt x="168" y="6"/>
                    </a:lnTo>
                    <a:lnTo>
                      <a:pt x="166" y="14"/>
                    </a:lnTo>
                    <a:lnTo>
                      <a:pt x="172" y="12"/>
                    </a:lnTo>
                    <a:lnTo>
                      <a:pt x="176" y="10"/>
                    </a:lnTo>
                    <a:lnTo>
                      <a:pt x="184" y="6"/>
                    </a:lnTo>
                    <a:lnTo>
                      <a:pt x="184" y="16"/>
                    </a:lnTo>
                    <a:lnTo>
                      <a:pt x="178" y="18"/>
                    </a:lnTo>
                    <a:lnTo>
                      <a:pt x="176" y="22"/>
                    </a:lnTo>
                    <a:lnTo>
                      <a:pt x="172" y="28"/>
                    </a:lnTo>
                    <a:lnTo>
                      <a:pt x="168" y="32"/>
                    </a:lnTo>
                    <a:lnTo>
                      <a:pt x="164" y="34"/>
                    </a:lnTo>
                    <a:lnTo>
                      <a:pt x="158" y="36"/>
                    </a:lnTo>
                    <a:lnTo>
                      <a:pt x="140" y="46"/>
                    </a:lnTo>
                    <a:lnTo>
                      <a:pt x="132" y="52"/>
                    </a:lnTo>
                    <a:lnTo>
                      <a:pt x="130" y="54"/>
                    </a:lnTo>
                    <a:lnTo>
                      <a:pt x="128" y="56"/>
                    </a:lnTo>
                    <a:lnTo>
                      <a:pt x="128" y="60"/>
                    </a:lnTo>
                    <a:lnTo>
                      <a:pt x="122" y="64"/>
                    </a:lnTo>
                    <a:lnTo>
                      <a:pt x="114" y="64"/>
                    </a:lnTo>
                    <a:lnTo>
                      <a:pt x="102" y="66"/>
                    </a:lnTo>
                    <a:lnTo>
                      <a:pt x="94" y="70"/>
                    </a:lnTo>
                    <a:lnTo>
                      <a:pt x="86" y="78"/>
                    </a:lnTo>
                    <a:lnTo>
                      <a:pt x="74" y="90"/>
                    </a:lnTo>
                    <a:lnTo>
                      <a:pt x="70" y="94"/>
                    </a:lnTo>
                    <a:lnTo>
                      <a:pt x="66" y="98"/>
                    </a:lnTo>
                    <a:lnTo>
                      <a:pt x="54" y="100"/>
                    </a:lnTo>
                    <a:lnTo>
                      <a:pt x="50" y="104"/>
                    </a:lnTo>
                    <a:lnTo>
                      <a:pt x="42" y="110"/>
                    </a:lnTo>
                    <a:lnTo>
                      <a:pt x="36" y="112"/>
                    </a:lnTo>
                    <a:lnTo>
                      <a:pt x="28" y="114"/>
                    </a:lnTo>
                    <a:lnTo>
                      <a:pt x="20" y="112"/>
                    </a:lnTo>
                    <a:lnTo>
                      <a:pt x="10" y="108"/>
                    </a:lnTo>
                    <a:lnTo>
                      <a:pt x="2" y="102"/>
                    </a:lnTo>
                    <a:lnTo>
                      <a:pt x="0" y="100"/>
                    </a:lnTo>
                    <a:lnTo>
                      <a:pt x="0" y="96"/>
                    </a:lnTo>
                    <a:lnTo>
                      <a:pt x="8" y="90"/>
                    </a:lnTo>
                    <a:lnTo>
                      <a:pt x="20" y="84"/>
                    </a:lnTo>
                    <a:lnTo>
                      <a:pt x="30" y="78"/>
                    </a:lnTo>
                    <a:lnTo>
                      <a:pt x="40" y="72"/>
                    </a:lnTo>
                    <a:lnTo>
                      <a:pt x="62" y="60"/>
                    </a:lnTo>
                    <a:lnTo>
                      <a:pt x="68" y="58"/>
                    </a:lnTo>
                    <a:lnTo>
                      <a:pt x="72" y="58"/>
                    </a:lnTo>
                    <a:lnTo>
                      <a:pt x="82" y="58"/>
                    </a:lnTo>
                    <a:lnTo>
                      <a:pt x="96" y="52"/>
                    </a:lnTo>
                    <a:lnTo>
                      <a:pt x="110" y="4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5" name="Freeform 282"/>
              <p:cNvSpPr>
                <a:spLocks/>
              </p:cNvSpPr>
              <p:nvPr/>
            </p:nvSpPr>
            <p:spPr bwMode="auto">
              <a:xfrm>
                <a:off x="8391193" y="5565877"/>
                <a:ext cx="153364" cy="208409"/>
              </a:xfrm>
              <a:custGeom>
                <a:avLst/>
                <a:gdLst>
                  <a:gd name="T0" fmla="*/ 2147483647 w 106"/>
                  <a:gd name="T1" fmla="*/ 2147483647 h 132"/>
                  <a:gd name="T2" fmla="*/ 0 w 106"/>
                  <a:gd name="T3" fmla="*/ 2147483647 h 132"/>
                  <a:gd name="T4" fmla="*/ 2147483647 w 106"/>
                  <a:gd name="T5" fmla="*/ 2147483647 h 132"/>
                  <a:gd name="T6" fmla="*/ 2147483647 w 106"/>
                  <a:gd name="T7" fmla="*/ 2147483647 h 132"/>
                  <a:gd name="T8" fmla="*/ 2147483647 w 106"/>
                  <a:gd name="T9" fmla="*/ 2147483647 h 132"/>
                  <a:gd name="T10" fmla="*/ 2147483647 w 106"/>
                  <a:gd name="T11" fmla="*/ 2147483647 h 132"/>
                  <a:gd name="T12" fmla="*/ 2147483647 w 106"/>
                  <a:gd name="T13" fmla="*/ 2147483647 h 132"/>
                  <a:gd name="T14" fmla="*/ 2147483647 w 106"/>
                  <a:gd name="T15" fmla="*/ 2147483647 h 132"/>
                  <a:gd name="T16" fmla="*/ 2147483647 w 106"/>
                  <a:gd name="T17" fmla="*/ 2147483647 h 132"/>
                  <a:gd name="T18" fmla="*/ 2147483647 w 106"/>
                  <a:gd name="T19" fmla="*/ 2147483647 h 132"/>
                  <a:gd name="T20" fmla="*/ 2147483647 w 106"/>
                  <a:gd name="T21" fmla="*/ 2147483647 h 132"/>
                  <a:gd name="T22" fmla="*/ 2147483647 w 106"/>
                  <a:gd name="T23" fmla="*/ 2147483647 h 132"/>
                  <a:gd name="T24" fmla="*/ 2147483647 w 106"/>
                  <a:gd name="T25" fmla="*/ 2147483647 h 132"/>
                  <a:gd name="T26" fmla="*/ 2147483647 w 106"/>
                  <a:gd name="T27" fmla="*/ 2147483647 h 132"/>
                  <a:gd name="T28" fmla="*/ 2147483647 w 106"/>
                  <a:gd name="T29" fmla="*/ 2147483647 h 132"/>
                  <a:gd name="T30" fmla="*/ 2147483647 w 106"/>
                  <a:gd name="T31" fmla="*/ 2147483647 h 132"/>
                  <a:gd name="T32" fmla="*/ 2147483647 w 106"/>
                  <a:gd name="T33" fmla="*/ 2147483647 h 132"/>
                  <a:gd name="T34" fmla="*/ 2147483647 w 106"/>
                  <a:gd name="T35" fmla="*/ 0 h 132"/>
                  <a:gd name="T36" fmla="*/ 2147483647 w 106"/>
                  <a:gd name="T37" fmla="*/ 2147483647 h 132"/>
                  <a:gd name="T38" fmla="*/ 2147483647 w 106"/>
                  <a:gd name="T39" fmla="*/ 2147483647 h 132"/>
                  <a:gd name="T40" fmla="*/ 2147483647 w 106"/>
                  <a:gd name="T41" fmla="*/ 2147483647 h 132"/>
                  <a:gd name="T42" fmla="*/ 2147483647 w 106"/>
                  <a:gd name="T43" fmla="*/ 2147483647 h 132"/>
                  <a:gd name="T44" fmla="*/ 2147483647 w 106"/>
                  <a:gd name="T45" fmla="*/ 2147483647 h 132"/>
                  <a:gd name="T46" fmla="*/ 2147483647 w 106"/>
                  <a:gd name="T47" fmla="*/ 2147483647 h 132"/>
                  <a:gd name="T48" fmla="*/ 2147483647 w 106"/>
                  <a:gd name="T49" fmla="*/ 2147483647 h 132"/>
                  <a:gd name="T50" fmla="*/ 2147483647 w 106"/>
                  <a:gd name="T51" fmla="*/ 2147483647 h 132"/>
                  <a:gd name="T52" fmla="*/ 2147483647 w 106"/>
                  <a:gd name="T53" fmla="*/ 2147483647 h 132"/>
                  <a:gd name="T54" fmla="*/ 2147483647 w 106"/>
                  <a:gd name="T55" fmla="*/ 2147483647 h 132"/>
                  <a:gd name="T56" fmla="*/ 2147483647 w 106"/>
                  <a:gd name="T57" fmla="*/ 2147483647 h 132"/>
                  <a:gd name="T58" fmla="*/ 2147483647 w 106"/>
                  <a:gd name="T59" fmla="*/ 2147483647 h 132"/>
                  <a:gd name="T60" fmla="*/ 2147483647 w 106"/>
                  <a:gd name="T61" fmla="*/ 2147483647 h 132"/>
                  <a:gd name="T62" fmla="*/ 2147483647 w 106"/>
                  <a:gd name="T63" fmla="*/ 2147483647 h 132"/>
                  <a:gd name="T64" fmla="*/ 2147483647 w 106"/>
                  <a:gd name="T65" fmla="*/ 2147483647 h 132"/>
                  <a:gd name="T66" fmla="*/ 2147483647 w 106"/>
                  <a:gd name="T67" fmla="*/ 2147483647 h 132"/>
                  <a:gd name="T68" fmla="*/ 2147483647 w 106"/>
                  <a:gd name="T69" fmla="*/ 2147483647 h 132"/>
                  <a:gd name="T70" fmla="*/ 2147483647 w 106"/>
                  <a:gd name="T71" fmla="*/ 2147483647 h 132"/>
                  <a:gd name="T72" fmla="*/ 2147483647 w 106"/>
                  <a:gd name="T73" fmla="*/ 2147483647 h 132"/>
                  <a:gd name="T74" fmla="*/ 2147483647 w 106"/>
                  <a:gd name="T75" fmla="*/ 2147483647 h 132"/>
                  <a:gd name="T76" fmla="*/ 2147483647 w 106"/>
                  <a:gd name="T77" fmla="*/ 2147483647 h 132"/>
                  <a:gd name="T78" fmla="*/ 2147483647 w 106"/>
                  <a:gd name="T79" fmla="*/ 2147483647 h 132"/>
                  <a:gd name="T80" fmla="*/ 2147483647 w 106"/>
                  <a:gd name="T81" fmla="*/ 2147483647 h 1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
                  <a:gd name="T124" fmla="*/ 0 h 132"/>
                  <a:gd name="T125" fmla="*/ 106 w 106"/>
                  <a:gd name="T126" fmla="*/ 132 h 13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 h="132">
                    <a:moveTo>
                      <a:pt x="6" y="132"/>
                    </a:moveTo>
                    <a:lnTo>
                      <a:pt x="2" y="130"/>
                    </a:lnTo>
                    <a:lnTo>
                      <a:pt x="0" y="126"/>
                    </a:lnTo>
                    <a:lnTo>
                      <a:pt x="0" y="122"/>
                    </a:lnTo>
                    <a:lnTo>
                      <a:pt x="2" y="120"/>
                    </a:lnTo>
                    <a:lnTo>
                      <a:pt x="6" y="120"/>
                    </a:lnTo>
                    <a:lnTo>
                      <a:pt x="12" y="116"/>
                    </a:lnTo>
                    <a:lnTo>
                      <a:pt x="18" y="114"/>
                    </a:lnTo>
                    <a:lnTo>
                      <a:pt x="22" y="110"/>
                    </a:lnTo>
                    <a:lnTo>
                      <a:pt x="24" y="104"/>
                    </a:lnTo>
                    <a:lnTo>
                      <a:pt x="16" y="98"/>
                    </a:lnTo>
                    <a:lnTo>
                      <a:pt x="12" y="94"/>
                    </a:lnTo>
                    <a:lnTo>
                      <a:pt x="12" y="90"/>
                    </a:lnTo>
                    <a:lnTo>
                      <a:pt x="14" y="86"/>
                    </a:lnTo>
                    <a:lnTo>
                      <a:pt x="16" y="84"/>
                    </a:lnTo>
                    <a:lnTo>
                      <a:pt x="18" y="84"/>
                    </a:lnTo>
                    <a:lnTo>
                      <a:pt x="20" y="84"/>
                    </a:lnTo>
                    <a:lnTo>
                      <a:pt x="26" y="84"/>
                    </a:lnTo>
                    <a:lnTo>
                      <a:pt x="30" y="82"/>
                    </a:lnTo>
                    <a:lnTo>
                      <a:pt x="34" y="78"/>
                    </a:lnTo>
                    <a:lnTo>
                      <a:pt x="40" y="70"/>
                    </a:lnTo>
                    <a:lnTo>
                      <a:pt x="44" y="68"/>
                    </a:lnTo>
                    <a:lnTo>
                      <a:pt x="48" y="62"/>
                    </a:lnTo>
                    <a:lnTo>
                      <a:pt x="52" y="54"/>
                    </a:lnTo>
                    <a:lnTo>
                      <a:pt x="54" y="44"/>
                    </a:lnTo>
                    <a:lnTo>
                      <a:pt x="58" y="34"/>
                    </a:lnTo>
                    <a:lnTo>
                      <a:pt x="54" y="32"/>
                    </a:lnTo>
                    <a:lnTo>
                      <a:pt x="52" y="30"/>
                    </a:lnTo>
                    <a:lnTo>
                      <a:pt x="52" y="24"/>
                    </a:lnTo>
                    <a:lnTo>
                      <a:pt x="52" y="22"/>
                    </a:lnTo>
                    <a:lnTo>
                      <a:pt x="54" y="20"/>
                    </a:lnTo>
                    <a:lnTo>
                      <a:pt x="52" y="16"/>
                    </a:lnTo>
                    <a:lnTo>
                      <a:pt x="52" y="14"/>
                    </a:lnTo>
                    <a:lnTo>
                      <a:pt x="54" y="4"/>
                    </a:lnTo>
                    <a:lnTo>
                      <a:pt x="56" y="2"/>
                    </a:lnTo>
                    <a:lnTo>
                      <a:pt x="58" y="0"/>
                    </a:lnTo>
                    <a:lnTo>
                      <a:pt x="60" y="4"/>
                    </a:lnTo>
                    <a:lnTo>
                      <a:pt x="64" y="8"/>
                    </a:lnTo>
                    <a:lnTo>
                      <a:pt x="68" y="14"/>
                    </a:lnTo>
                    <a:lnTo>
                      <a:pt x="70" y="20"/>
                    </a:lnTo>
                    <a:lnTo>
                      <a:pt x="70" y="24"/>
                    </a:lnTo>
                    <a:lnTo>
                      <a:pt x="68" y="26"/>
                    </a:lnTo>
                    <a:lnTo>
                      <a:pt x="64" y="28"/>
                    </a:lnTo>
                    <a:lnTo>
                      <a:pt x="62" y="30"/>
                    </a:lnTo>
                    <a:lnTo>
                      <a:pt x="62" y="34"/>
                    </a:lnTo>
                    <a:lnTo>
                      <a:pt x="60" y="38"/>
                    </a:lnTo>
                    <a:lnTo>
                      <a:pt x="58" y="44"/>
                    </a:lnTo>
                    <a:lnTo>
                      <a:pt x="60" y="46"/>
                    </a:lnTo>
                    <a:lnTo>
                      <a:pt x="62" y="48"/>
                    </a:lnTo>
                    <a:lnTo>
                      <a:pt x="66" y="46"/>
                    </a:lnTo>
                    <a:lnTo>
                      <a:pt x="68" y="44"/>
                    </a:lnTo>
                    <a:lnTo>
                      <a:pt x="74" y="38"/>
                    </a:lnTo>
                    <a:lnTo>
                      <a:pt x="74" y="40"/>
                    </a:lnTo>
                    <a:lnTo>
                      <a:pt x="74" y="44"/>
                    </a:lnTo>
                    <a:lnTo>
                      <a:pt x="72" y="48"/>
                    </a:lnTo>
                    <a:lnTo>
                      <a:pt x="70" y="52"/>
                    </a:lnTo>
                    <a:lnTo>
                      <a:pt x="70" y="56"/>
                    </a:lnTo>
                    <a:lnTo>
                      <a:pt x="72" y="60"/>
                    </a:lnTo>
                    <a:lnTo>
                      <a:pt x="76" y="62"/>
                    </a:lnTo>
                    <a:lnTo>
                      <a:pt x="78" y="64"/>
                    </a:lnTo>
                    <a:lnTo>
                      <a:pt x="84" y="62"/>
                    </a:lnTo>
                    <a:lnTo>
                      <a:pt x="88" y="60"/>
                    </a:lnTo>
                    <a:lnTo>
                      <a:pt x="92" y="58"/>
                    </a:lnTo>
                    <a:lnTo>
                      <a:pt x="96" y="56"/>
                    </a:lnTo>
                    <a:lnTo>
                      <a:pt x="102" y="58"/>
                    </a:lnTo>
                    <a:lnTo>
                      <a:pt x="104" y="60"/>
                    </a:lnTo>
                    <a:lnTo>
                      <a:pt x="106" y="62"/>
                    </a:lnTo>
                    <a:lnTo>
                      <a:pt x="104" y="64"/>
                    </a:lnTo>
                    <a:lnTo>
                      <a:pt x="102" y="68"/>
                    </a:lnTo>
                    <a:lnTo>
                      <a:pt x="96" y="70"/>
                    </a:lnTo>
                    <a:lnTo>
                      <a:pt x="80" y="86"/>
                    </a:lnTo>
                    <a:lnTo>
                      <a:pt x="76" y="88"/>
                    </a:lnTo>
                    <a:lnTo>
                      <a:pt x="72" y="86"/>
                    </a:lnTo>
                    <a:lnTo>
                      <a:pt x="68" y="86"/>
                    </a:lnTo>
                    <a:lnTo>
                      <a:pt x="64" y="86"/>
                    </a:lnTo>
                    <a:lnTo>
                      <a:pt x="58" y="92"/>
                    </a:lnTo>
                    <a:lnTo>
                      <a:pt x="54" y="98"/>
                    </a:lnTo>
                    <a:lnTo>
                      <a:pt x="44" y="108"/>
                    </a:lnTo>
                    <a:lnTo>
                      <a:pt x="30" y="118"/>
                    </a:lnTo>
                    <a:lnTo>
                      <a:pt x="18" y="128"/>
                    </a:lnTo>
                    <a:lnTo>
                      <a:pt x="12" y="130"/>
                    </a:lnTo>
                    <a:lnTo>
                      <a:pt x="6" y="13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6" name="Freeform 283"/>
              <p:cNvSpPr>
                <a:spLocks/>
              </p:cNvSpPr>
              <p:nvPr/>
            </p:nvSpPr>
            <p:spPr bwMode="auto">
              <a:xfrm>
                <a:off x="8418868" y="5151716"/>
                <a:ext cx="56503" cy="70354"/>
              </a:xfrm>
              <a:custGeom>
                <a:avLst/>
                <a:gdLst>
                  <a:gd name="T0" fmla="*/ 2147483647 w 38"/>
                  <a:gd name="T1" fmla="*/ 2147483647 h 44"/>
                  <a:gd name="T2" fmla="*/ 2147483647 w 38"/>
                  <a:gd name="T3" fmla="*/ 2147483647 h 44"/>
                  <a:gd name="T4" fmla="*/ 2147483647 w 38"/>
                  <a:gd name="T5" fmla="*/ 2147483647 h 44"/>
                  <a:gd name="T6" fmla="*/ 2147483647 w 38"/>
                  <a:gd name="T7" fmla="*/ 2147483647 h 44"/>
                  <a:gd name="T8" fmla="*/ 2147483647 w 38"/>
                  <a:gd name="T9" fmla="*/ 2147483647 h 44"/>
                  <a:gd name="T10" fmla="*/ 2147483647 w 38"/>
                  <a:gd name="T11" fmla="*/ 2147483647 h 44"/>
                  <a:gd name="T12" fmla="*/ 0 w 38"/>
                  <a:gd name="T13" fmla="*/ 2147483647 h 44"/>
                  <a:gd name="T14" fmla="*/ 0 w 38"/>
                  <a:gd name="T15" fmla="*/ 0 h 44"/>
                  <a:gd name="T16" fmla="*/ 2147483647 w 38"/>
                  <a:gd name="T17" fmla="*/ 2147483647 h 44"/>
                  <a:gd name="T18" fmla="*/ 2147483647 w 38"/>
                  <a:gd name="T19" fmla="*/ 2147483647 h 44"/>
                  <a:gd name="T20" fmla="*/ 2147483647 w 38"/>
                  <a:gd name="T21" fmla="*/ 2147483647 h 44"/>
                  <a:gd name="T22" fmla="*/ 2147483647 w 38"/>
                  <a:gd name="T23" fmla="*/ 2147483647 h 44"/>
                  <a:gd name="T24" fmla="*/ 2147483647 w 38"/>
                  <a:gd name="T25" fmla="*/ 2147483647 h 44"/>
                  <a:gd name="T26" fmla="*/ 2147483647 w 38"/>
                  <a:gd name="T27" fmla="*/ 2147483647 h 44"/>
                  <a:gd name="T28" fmla="*/ 2147483647 w 38"/>
                  <a:gd name="T29" fmla="*/ 2147483647 h 44"/>
                  <a:gd name="T30" fmla="*/ 2147483647 w 38"/>
                  <a:gd name="T31" fmla="*/ 2147483647 h 44"/>
                  <a:gd name="T32" fmla="*/ 2147483647 w 38"/>
                  <a:gd name="T33" fmla="*/ 2147483647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44"/>
                  <a:gd name="T53" fmla="*/ 38 w 3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44">
                    <a:moveTo>
                      <a:pt x="38" y="42"/>
                    </a:moveTo>
                    <a:lnTo>
                      <a:pt x="36" y="44"/>
                    </a:lnTo>
                    <a:lnTo>
                      <a:pt x="32" y="42"/>
                    </a:lnTo>
                    <a:lnTo>
                      <a:pt x="26" y="40"/>
                    </a:lnTo>
                    <a:lnTo>
                      <a:pt x="14" y="32"/>
                    </a:lnTo>
                    <a:lnTo>
                      <a:pt x="6" y="20"/>
                    </a:lnTo>
                    <a:lnTo>
                      <a:pt x="0" y="12"/>
                    </a:lnTo>
                    <a:lnTo>
                      <a:pt x="0" y="0"/>
                    </a:lnTo>
                    <a:lnTo>
                      <a:pt x="8" y="4"/>
                    </a:lnTo>
                    <a:lnTo>
                      <a:pt x="12" y="10"/>
                    </a:lnTo>
                    <a:lnTo>
                      <a:pt x="16" y="16"/>
                    </a:lnTo>
                    <a:lnTo>
                      <a:pt x="20" y="22"/>
                    </a:lnTo>
                    <a:lnTo>
                      <a:pt x="24" y="24"/>
                    </a:lnTo>
                    <a:lnTo>
                      <a:pt x="28" y="26"/>
                    </a:lnTo>
                    <a:lnTo>
                      <a:pt x="32" y="28"/>
                    </a:lnTo>
                    <a:lnTo>
                      <a:pt x="34" y="32"/>
                    </a:lnTo>
                    <a:lnTo>
                      <a:pt x="38" y="4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7" name="Freeform 284"/>
              <p:cNvSpPr>
                <a:spLocks/>
              </p:cNvSpPr>
              <p:nvPr/>
            </p:nvSpPr>
            <p:spPr bwMode="auto">
              <a:xfrm>
                <a:off x="8116753" y="4691093"/>
                <a:ext cx="92249" cy="59734"/>
              </a:xfrm>
              <a:custGeom>
                <a:avLst/>
                <a:gdLst>
                  <a:gd name="T0" fmla="*/ 2147483647 w 64"/>
                  <a:gd name="T1" fmla="*/ 2147483647 h 38"/>
                  <a:gd name="T2" fmla="*/ 2147483647 w 64"/>
                  <a:gd name="T3" fmla="*/ 2147483647 h 38"/>
                  <a:gd name="T4" fmla="*/ 2147483647 w 64"/>
                  <a:gd name="T5" fmla="*/ 2147483647 h 38"/>
                  <a:gd name="T6" fmla="*/ 2147483647 w 64"/>
                  <a:gd name="T7" fmla="*/ 2147483647 h 38"/>
                  <a:gd name="T8" fmla="*/ 2147483647 w 64"/>
                  <a:gd name="T9" fmla="*/ 2147483647 h 38"/>
                  <a:gd name="T10" fmla="*/ 2147483647 w 64"/>
                  <a:gd name="T11" fmla="*/ 2147483647 h 38"/>
                  <a:gd name="T12" fmla="*/ 0 w 64"/>
                  <a:gd name="T13" fmla="*/ 2147483647 h 38"/>
                  <a:gd name="T14" fmla="*/ 0 w 64"/>
                  <a:gd name="T15" fmla="*/ 2147483647 h 38"/>
                  <a:gd name="T16" fmla="*/ 0 w 64"/>
                  <a:gd name="T17" fmla="*/ 2147483647 h 38"/>
                  <a:gd name="T18" fmla="*/ 2147483647 w 64"/>
                  <a:gd name="T19" fmla="*/ 2147483647 h 38"/>
                  <a:gd name="T20" fmla="*/ 2147483647 w 64"/>
                  <a:gd name="T21" fmla="*/ 2147483647 h 38"/>
                  <a:gd name="T22" fmla="*/ 2147483647 w 64"/>
                  <a:gd name="T23" fmla="*/ 2147483647 h 38"/>
                  <a:gd name="T24" fmla="*/ 2147483647 w 64"/>
                  <a:gd name="T25" fmla="*/ 2147483647 h 38"/>
                  <a:gd name="T26" fmla="*/ 2147483647 w 64"/>
                  <a:gd name="T27" fmla="*/ 2147483647 h 38"/>
                  <a:gd name="T28" fmla="*/ 2147483647 w 64"/>
                  <a:gd name="T29" fmla="*/ 2147483647 h 38"/>
                  <a:gd name="T30" fmla="*/ 2147483647 w 64"/>
                  <a:gd name="T31" fmla="*/ 2147483647 h 38"/>
                  <a:gd name="T32" fmla="*/ 2147483647 w 64"/>
                  <a:gd name="T33" fmla="*/ 2147483647 h 38"/>
                  <a:gd name="T34" fmla="*/ 2147483647 w 64"/>
                  <a:gd name="T35" fmla="*/ 2147483647 h 38"/>
                  <a:gd name="T36" fmla="*/ 2147483647 w 64"/>
                  <a:gd name="T37" fmla="*/ 0 h 38"/>
                  <a:gd name="T38" fmla="*/ 2147483647 w 64"/>
                  <a:gd name="T39" fmla="*/ 0 h 38"/>
                  <a:gd name="T40" fmla="*/ 2147483647 w 64"/>
                  <a:gd name="T41" fmla="*/ 2147483647 h 38"/>
                  <a:gd name="T42" fmla="*/ 2147483647 w 64"/>
                  <a:gd name="T43" fmla="*/ 2147483647 h 38"/>
                  <a:gd name="T44" fmla="*/ 2147483647 w 64"/>
                  <a:gd name="T45" fmla="*/ 2147483647 h 38"/>
                  <a:gd name="T46" fmla="*/ 2147483647 w 64"/>
                  <a:gd name="T47" fmla="*/ 2147483647 h 38"/>
                  <a:gd name="T48" fmla="*/ 2147483647 w 64"/>
                  <a:gd name="T49" fmla="*/ 2147483647 h 38"/>
                  <a:gd name="T50" fmla="*/ 2147483647 w 64"/>
                  <a:gd name="T51" fmla="*/ 2147483647 h 38"/>
                  <a:gd name="T52" fmla="*/ 2147483647 w 64"/>
                  <a:gd name="T53" fmla="*/ 2147483647 h 38"/>
                  <a:gd name="T54" fmla="*/ 2147483647 w 64"/>
                  <a:gd name="T55" fmla="*/ 2147483647 h 38"/>
                  <a:gd name="T56" fmla="*/ 2147483647 w 64"/>
                  <a:gd name="T57" fmla="*/ 2147483647 h 38"/>
                  <a:gd name="T58" fmla="*/ 2147483647 w 64"/>
                  <a:gd name="T59" fmla="*/ 2147483647 h 38"/>
                  <a:gd name="T60" fmla="*/ 2147483647 w 64"/>
                  <a:gd name="T61" fmla="*/ 2147483647 h 38"/>
                  <a:gd name="T62" fmla="*/ 2147483647 w 64"/>
                  <a:gd name="T63" fmla="*/ 2147483647 h 38"/>
                  <a:gd name="T64" fmla="*/ 2147483647 w 64"/>
                  <a:gd name="T65" fmla="*/ 2147483647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4"/>
                  <a:gd name="T100" fmla="*/ 0 h 38"/>
                  <a:gd name="T101" fmla="*/ 64 w 64"/>
                  <a:gd name="T102" fmla="*/ 38 h 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4" h="38">
                    <a:moveTo>
                      <a:pt x="36" y="38"/>
                    </a:moveTo>
                    <a:lnTo>
                      <a:pt x="34" y="38"/>
                    </a:lnTo>
                    <a:lnTo>
                      <a:pt x="30" y="38"/>
                    </a:lnTo>
                    <a:lnTo>
                      <a:pt x="22" y="38"/>
                    </a:lnTo>
                    <a:lnTo>
                      <a:pt x="10" y="36"/>
                    </a:lnTo>
                    <a:lnTo>
                      <a:pt x="2" y="32"/>
                    </a:lnTo>
                    <a:lnTo>
                      <a:pt x="0" y="28"/>
                    </a:lnTo>
                    <a:lnTo>
                      <a:pt x="0" y="26"/>
                    </a:lnTo>
                    <a:lnTo>
                      <a:pt x="0" y="24"/>
                    </a:lnTo>
                    <a:lnTo>
                      <a:pt x="2" y="22"/>
                    </a:lnTo>
                    <a:lnTo>
                      <a:pt x="24" y="22"/>
                    </a:lnTo>
                    <a:lnTo>
                      <a:pt x="28" y="24"/>
                    </a:lnTo>
                    <a:lnTo>
                      <a:pt x="30" y="24"/>
                    </a:lnTo>
                    <a:lnTo>
                      <a:pt x="38" y="22"/>
                    </a:lnTo>
                    <a:lnTo>
                      <a:pt x="42" y="18"/>
                    </a:lnTo>
                    <a:lnTo>
                      <a:pt x="46" y="14"/>
                    </a:lnTo>
                    <a:lnTo>
                      <a:pt x="52" y="10"/>
                    </a:lnTo>
                    <a:lnTo>
                      <a:pt x="52" y="4"/>
                    </a:lnTo>
                    <a:lnTo>
                      <a:pt x="52" y="0"/>
                    </a:lnTo>
                    <a:lnTo>
                      <a:pt x="54" y="0"/>
                    </a:lnTo>
                    <a:lnTo>
                      <a:pt x="56" y="2"/>
                    </a:lnTo>
                    <a:lnTo>
                      <a:pt x="60" y="4"/>
                    </a:lnTo>
                    <a:lnTo>
                      <a:pt x="62" y="8"/>
                    </a:lnTo>
                    <a:lnTo>
                      <a:pt x="64" y="10"/>
                    </a:lnTo>
                    <a:lnTo>
                      <a:pt x="62" y="12"/>
                    </a:lnTo>
                    <a:lnTo>
                      <a:pt x="60" y="16"/>
                    </a:lnTo>
                    <a:lnTo>
                      <a:pt x="58" y="18"/>
                    </a:lnTo>
                    <a:lnTo>
                      <a:pt x="58" y="20"/>
                    </a:lnTo>
                    <a:lnTo>
                      <a:pt x="54" y="26"/>
                    </a:lnTo>
                    <a:lnTo>
                      <a:pt x="46" y="32"/>
                    </a:lnTo>
                    <a:lnTo>
                      <a:pt x="40" y="36"/>
                    </a:lnTo>
                    <a:lnTo>
                      <a:pt x="34" y="38"/>
                    </a:lnTo>
                    <a:lnTo>
                      <a:pt x="36" y="3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8" name="Freeform 285"/>
              <p:cNvSpPr>
                <a:spLocks/>
              </p:cNvSpPr>
              <p:nvPr/>
            </p:nvSpPr>
            <p:spPr bwMode="auto">
              <a:xfrm>
                <a:off x="7778892" y="4725607"/>
                <a:ext cx="17296" cy="25221"/>
              </a:xfrm>
              <a:custGeom>
                <a:avLst/>
                <a:gdLst>
                  <a:gd name="T0" fmla="*/ 2147483647 w 12"/>
                  <a:gd name="T1" fmla="*/ 2147483647 h 16"/>
                  <a:gd name="T2" fmla="*/ 2147483647 w 12"/>
                  <a:gd name="T3" fmla="*/ 2147483647 h 16"/>
                  <a:gd name="T4" fmla="*/ 2147483647 w 12"/>
                  <a:gd name="T5" fmla="*/ 2147483647 h 16"/>
                  <a:gd name="T6" fmla="*/ 2147483647 w 12"/>
                  <a:gd name="T7" fmla="*/ 2147483647 h 16"/>
                  <a:gd name="T8" fmla="*/ 2147483647 w 12"/>
                  <a:gd name="T9" fmla="*/ 2147483647 h 16"/>
                  <a:gd name="T10" fmla="*/ 0 w 12"/>
                  <a:gd name="T11" fmla="*/ 2147483647 h 16"/>
                  <a:gd name="T12" fmla="*/ 2147483647 w 12"/>
                  <a:gd name="T13" fmla="*/ 2147483647 h 16"/>
                  <a:gd name="T14" fmla="*/ 2147483647 w 12"/>
                  <a:gd name="T15" fmla="*/ 0 h 16"/>
                  <a:gd name="T16" fmla="*/ 2147483647 w 12"/>
                  <a:gd name="T17" fmla="*/ 2147483647 h 16"/>
                  <a:gd name="T18" fmla="*/ 2147483647 w 12"/>
                  <a:gd name="T19" fmla="*/ 2147483647 h 16"/>
                  <a:gd name="T20" fmla="*/ 2147483647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12" y="10"/>
                    </a:moveTo>
                    <a:lnTo>
                      <a:pt x="12" y="14"/>
                    </a:lnTo>
                    <a:lnTo>
                      <a:pt x="12" y="16"/>
                    </a:lnTo>
                    <a:lnTo>
                      <a:pt x="6" y="16"/>
                    </a:lnTo>
                    <a:lnTo>
                      <a:pt x="2" y="14"/>
                    </a:lnTo>
                    <a:lnTo>
                      <a:pt x="0" y="10"/>
                    </a:lnTo>
                    <a:lnTo>
                      <a:pt x="2" y="4"/>
                    </a:lnTo>
                    <a:lnTo>
                      <a:pt x="8" y="0"/>
                    </a:lnTo>
                    <a:lnTo>
                      <a:pt x="10" y="6"/>
                    </a:lnTo>
                    <a:lnTo>
                      <a:pt x="10" y="8"/>
                    </a:lnTo>
                    <a:lnTo>
                      <a:pt x="12"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09" name="Freeform 286"/>
              <p:cNvSpPr>
                <a:spLocks/>
              </p:cNvSpPr>
              <p:nvPr/>
            </p:nvSpPr>
            <p:spPr bwMode="auto">
              <a:xfrm>
                <a:off x="7703940" y="4773395"/>
                <a:ext cx="17296" cy="29203"/>
              </a:xfrm>
              <a:custGeom>
                <a:avLst/>
                <a:gdLst>
                  <a:gd name="T0" fmla="*/ 2147483647 w 12"/>
                  <a:gd name="T1" fmla="*/ 2147483647 h 20"/>
                  <a:gd name="T2" fmla="*/ 2147483647 w 12"/>
                  <a:gd name="T3" fmla="*/ 2147483647 h 20"/>
                  <a:gd name="T4" fmla="*/ 2147483647 w 12"/>
                  <a:gd name="T5" fmla="*/ 0 h 20"/>
                  <a:gd name="T6" fmla="*/ 2147483647 w 12"/>
                  <a:gd name="T7" fmla="*/ 2147483647 h 20"/>
                  <a:gd name="T8" fmla="*/ 2147483647 w 12"/>
                  <a:gd name="T9" fmla="*/ 2147483647 h 20"/>
                  <a:gd name="T10" fmla="*/ 2147483647 w 12"/>
                  <a:gd name="T11" fmla="*/ 2147483647 h 20"/>
                  <a:gd name="T12" fmla="*/ 2147483647 w 12"/>
                  <a:gd name="T13" fmla="*/ 2147483647 h 20"/>
                  <a:gd name="T14" fmla="*/ 0 w 12"/>
                  <a:gd name="T15" fmla="*/ 2147483647 h 20"/>
                  <a:gd name="T16" fmla="*/ 0 w 12"/>
                  <a:gd name="T17" fmla="*/ 2147483647 h 20"/>
                  <a:gd name="T18" fmla="*/ 2147483647 w 12"/>
                  <a:gd name="T19" fmla="*/ 2147483647 h 20"/>
                  <a:gd name="T20" fmla="*/ 2147483647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6" y="2"/>
                    </a:moveTo>
                    <a:lnTo>
                      <a:pt x="8" y="2"/>
                    </a:lnTo>
                    <a:lnTo>
                      <a:pt x="8" y="0"/>
                    </a:lnTo>
                    <a:lnTo>
                      <a:pt x="10" y="2"/>
                    </a:lnTo>
                    <a:lnTo>
                      <a:pt x="12" y="4"/>
                    </a:lnTo>
                    <a:lnTo>
                      <a:pt x="10" y="6"/>
                    </a:lnTo>
                    <a:lnTo>
                      <a:pt x="8" y="12"/>
                    </a:lnTo>
                    <a:lnTo>
                      <a:pt x="0" y="20"/>
                    </a:lnTo>
                    <a:lnTo>
                      <a:pt x="0" y="10"/>
                    </a:lnTo>
                    <a:lnTo>
                      <a:pt x="2" y="6"/>
                    </a:lnTo>
                    <a:lnTo>
                      <a:pt x="4" y="4"/>
                    </a:lnTo>
                    <a:lnTo>
                      <a:pt x="6"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0" name="Freeform 287"/>
              <p:cNvSpPr>
                <a:spLocks/>
              </p:cNvSpPr>
              <p:nvPr/>
            </p:nvSpPr>
            <p:spPr bwMode="auto">
              <a:xfrm>
                <a:off x="7635907" y="4645960"/>
                <a:ext cx="73799" cy="34513"/>
              </a:xfrm>
              <a:custGeom>
                <a:avLst/>
                <a:gdLst>
                  <a:gd name="T0" fmla="*/ 2147483647 w 50"/>
                  <a:gd name="T1" fmla="*/ 2147483647 h 22"/>
                  <a:gd name="T2" fmla="*/ 2147483647 w 50"/>
                  <a:gd name="T3" fmla="*/ 2147483647 h 22"/>
                  <a:gd name="T4" fmla="*/ 2147483647 w 50"/>
                  <a:gd name="T5" fmla="*/ 2147483647 h 22"/>
                  <a:gd name="T6" fmla="*/ 2147483647 w 50"/>
                  <a:gd name="T7" fmla="*/ 2147483647 h 22"/>
                  <a:gd name="T8" fmla="*/ 2147483647 w 50"/>
                  <a:gd name="T9" fmla="*/ 2147483647 h 22"/>
                  <a:gd name="T10" fmla="*/ 2147483647 w 50"/>
                  <a:gd name="T11" fmla="*/ 2147483647 h 22"/>
                  <a:gd name="T12" fmla="*/ 2147483647 w 50"/>
                  <a:gd name="T13" fmla="*/ 2147483647 h 22"/>
                  <a:gd name="T14" fmla="*/ 2147483647 w 50"/>
                  <a:gd name="T15" fmla="*/ 2147483647 h 22"/>
                  <a:gd name="T16" fmla="*/ 2147483647 w 50"/>
                  <a:gd name="T17" fmla="*/ 2147483647 h 22"/>
                  <a:gd name="T18" fmla="*/ 0 w 50"/>
                  <a:gd name="T19" fmla="*/ 2147483647 h 22"/>
                  <a:gd name="T20" fmla="*/ 2147483647 w 50"/>
                  <a:gd name="T21" fmla="*/ 2147483647 h 22"/>
                  <a:gd name="T22" fmla="*/ 2147483647 w 50"/>
                  <a:gd name="T23" fmla="*/ 2147483647 h 22"/>
                  <a:gd name="T24" fmla="*/ 2147483647 w 50"/>
                  <a:gd name="T25" fmla="*/ 2147483647 h 22"/>
                  <a:gd name="T26" fmla="*/ 2147483647 w 50"/>
                  <a:gd name="T27" fmla="*/ 2147483647 h 22"/>
                  <a:gd name="T28" fmla="*/ 2147483647 w 50"/>
                  <a:gd name="T29" fmla="*/ 0 h 22"/>
                  <a:gd name="T30" fmla="*/ 2147483647 w 50"/>
                  <a:gd name="T31" fmla="*/ 2147483647 h 22"/>
                  <a:gd name="T32" fmla="*/ 2147483647 w 50"/>
                  <a:gd name="T33" fmla="*/ 2147483647 h 22"/>
                  <a:gd name="T34" fmla="*/ 2147483647 w 50"/>
                  <a:gd name="T35" fmla="*/ 0 h 22"/>
                  <a:gd name="T36" fmla="*/ 2147483647 w 50"/>
                  <a:gd name="T37" fmla="*/ 2147483647 h 22"/>
                  <a:gd name="T38" fmla="*/ 2147483647 w 50"/>
                  <a:gd name="T39" fmla="*/ 2147483647 h 22"/>
                  <a:gd name="T40" fmla="*/ 2147483647 w 50"/>
                  <a:gd name="T41" fmla="*/ 2147483647 h 22"/>
                  <a:gd name="T42" fmla="*/ 2147483647 w 50"/>
                  <a:gd name="T43" fmla="*/ 2147483647 h 22"/>
                  <a:gd name="T44" fmla="*/ 2147483647 w 50"/>
                  <a:gd name="T45" fmla="*/ 2147483647 h 22"/>
                  <a:gd name="T46" fmla="*/ 2147483647 w 50"/>
                  <a:gd name="T47" fmla="*/ 2147483647 h 22"/>
                  <a:gd name="T48" fmla="*/ 2147483647 w 50"/>
                  <a:gd name="T49" fmla="*/ 2147483647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0"/>
                  <a:gd name="T76" fmla="*/ 0 h 22"/>
                  <a:gd name="T77" fmla="*/ 50 w 50"/>
                  <a:gd name="T78" fmla="*/ 22 h 2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0" h="22">
                    <a:moveTo>
                      <a:pt x="42" y="22"/>
                    </a:moveTo>
                    <a:lnTo>
                      <a:pt x="40" y="20"/>
                    </a:lnTo>
                    <a:lnTo>
                      <a:pt x="38" y="16"/>
                    </a:lnTo>
                    <a:lnTo>
                      <a:pt x="34" y="14"/>
                    </a:lnTo>
                    <a:lnTo>
                      <a:pt x="30" y="14"/>
                    </a:lnTo>
                    <a:lnTo>
                      <a:pt x="24" y="12"/>
                    </a:lnTo>
                    <a:lnTo>
                      <a:pt x="16" y="12"/>
                    </a:lnTo>
                    <a:lnTo>
                      <a:pt x="10" y="12"/>
                    </a:lnTo>
                    <a:lnTo>
                      <a:pt x="2" y="12"/>
                    </a:lnTo>
                    <a:lnTo>
                      <a:pt x="0" y="10"/>
                    </a:lnTo>
                    <a:lnTo>
                      <a:pt x="8" y="4"/>
                    </a:lnTo>
                    <a:lnTo>
                      <a:pt x="14" y="4"/>
                    </a:lnTo>
                    <a:lnTo>
                      <a:pt x="18" y="2"/>
                    </a:lnTo>
                    <a:lnTo>
                      <a:pt x="24" y="2"/>
                    </a:lnTo>
                    <a:lnTo>
                      <a:pt x="28" y="0"/>
                    </a:lnTo>
                    <a:lnTo>
                      <a:pt x="28" y="2"/>
                    </a:lnTo>
                    <a:lnTo>
                      <a:pt x="30" y="2"/>
                    </a:lnTo>
                    <a:lnTo>
                      <a:pt x="34" y="0"/>
                    </a:lnTo>
                    <a:lnTo>
                      <a:pt x="38" y="2"/>
                    </a:lnTo>
                    <a:lnTo>
                      <a:pt x="44" y="6"/>
                    </a:lnTo>
                    <a:lnTo>
                      <a:pt x="48" y="10"/>
                    </a:lnTo>
                    <a:lnTo>
                      <a:pt x="50" y="16"/>
                    </a:lnTo>
                    <a:lnTo>
                      <a:pt x="48" y="18"/>
                    </a:lnTo>
                    <a:lnTo>
                      <a:pt x="46" y="20"/>
                    </a:lnTo>
                    <a:lnTo>
                      <a:pt x="42"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1" name="Freeform 288"/>
              <p:cNvSpPr>
                <a:spLocks/>
              </p:cNvSpPr>
              <p:nvPr/>
            </p:nvSpPr>
            <p:spPr bwMode="auto">
              <a:xfrm>
                <a:off x="7633600" y="4510561"/>
                <a:ext cx="28828" cy="66372"/>
              </a:xfrm>
              <a:custGeom>
                <a:avLst/>
                <a:gdLst>
                  <a:gd name="T0" fmla="*/ 2147483647 w 20"/>
                  <a:gd name="T1" fmla="*/ 2147483647 h 42"/>
                  <a:gd name="T2" fmla="*/ 2147483647 w 20"/>
                  <a:gd name="T3" fmla="*/ 2147483647 h 42"/>
                  <a:gd name="T4" fmla="*/ 2147483647 w 20"/>
                  <a:gd name="T5" fmla="*/ 2147483647 h 42"/>
                  <a:gd name="T6" fmla="*/ 0 w 20"/>
                  <a:gd name="T7" fmla="*/ 2147483647 h 42"/>
                  <a:gd name="T8" fmla="*/ 2147483647 w 20"/>
                  <a:gd name="T9" fmla="*/ 2147483647 h 42"/>
                  <a:gd name="T10" fmla="*/ 0 w 20"/>
                  <a:gd name="T11" fmla="*/ 0 h 42"/>
                  <a:gd name="T12" fmla="*/ 2147483647 w 20"/>
                  <a:gd name="T13" fmla="*/ 0 h 42"/>
                  <a:gd name="T14" fmla="*/ 2147483647 w 20"/>
                  <a:gd name="T15" fmla="*/ 2147483647 h 42"/>
                  <a:gd name="T16" fmla="*/ 2147483647 w 20"/>
                  <a:gd name="T17" fmla="*/ 2147483647 h 42"/>
                  <a:gd name="T18" fmla="*/ 2147483647 w 20"/>
                  <a:gd name="T19" fmla="*/ 2147483647 h 42"/>
                  <a:gd name="T20" fmla="*/ 2147483647 w 20"/>
                  <a:gd name="T21" fmla="*/ 2147483647 h 42"/>
                  <a:gd name="T22" fmla="*/ 2147483647 w 20"/>
                  <a:gd name="T23" fmla="*/ 2147483647 h 42"/>
                  <a:gd name="T24" fmla="*/ 2147483647 w 20"/>
                  <a:gd name="T25" fmla="*/ 2147483647 h 42"/>
                  <a:gd name="T26" fmla="*/ 2147483647 w 20"/>
                  <a:gd name="T27" fmla="*/ 2147483647 h 42"/>
                  <a:gd name="T28" fmla="*/ 2147483647 w 20"/>
                  <a:gd name="T29" fmla="*/ 2147483647 h 42"/>
                  <a:gd name="T30" fmla="*/ 2147483647 w 20"/>
                  <a:gd name="T31" fmla="*/ 2147483647 h 42"/>
                  <a:gd name="T32" fmla="*/ 2147483647 w 20"/>
                  <a:gd name="T33" fmla="*/ 2147483647 h 42"/>
                  <a:gd name="T34" fmla="*/ 2147483647 w 20"/>
                  <a:gd name="T35" fmla="*/ 2147483647 h 42"/>
                  <a:gd name="T36" fmla="*/ 2147483647 w 20"/>
                  <a:gd name="T37" fmla="*/ 2147483647 h 42"/>
                  <a:gd name="T38" fmla="*/ 2147483647 w 20"/>
                  <a:gd name="T39" fmla="*/ 2147483647 h 42"/>
                  <a:gd name="T40" fmla="*/ 2147483647 w 20"/>
                  <a:gd name="T41" fmla="*/ 2147483647 h 42"/>
                  <a:gd name="T42" fmla="*/ 2147483647 w 20"/>
                  <a:gd name="T43" fmla="*/ 2147483647 h 42"/>
                  <a:gd name="T44" fmla="*/ 2147483647 w 20"/>
                  <a:gd name="T45" fmla="*/ 2147483647 h 42"/>
                  <a:gd name="T46" fmla="*/ 2147483647 w 20"/>
                  <a:gd name="T47" fmla="*/ 2147483647 h 42"/>
                  <a:gd name="T48" fmla="*/ 2147483647 w 20"/>
                  <a:gd name="T49" fmla="*/ 2147483647 h 42"/>
                  <a:gd name="T50" fmla="*/ 2147483647 w 20"/>
                  <a:gd name="T51" fmla="*/ 2147483647 h 42"/>
                  <a:gd name="T52" fmla="*/ 2147483647 w 20"/>
                  <a:gd name="T53" fmla="*/ 2147483647 h 42"/>
                  <a:gd name="T54" fmla="*/ 2147483647 w 20"/>
                  <a:gd name="T55" fmla="*/ 2147483647 h 42"/>
                  <a:gd name="T56" fmla="*/ 2147483647 w 20"/>
                  <a:gd name="T57" fmla="*/ 2147483647 h 42"/>
                  <a:gd name="T58" fmla="*/ 2147483647 w 20"/>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42"/>
                  <a:gd name="T92" fmla="*/ 20 w 20"/>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42">
                    <a:moveTo>
                      <a:pt x="2" y="22"/>
                    </a:moveTo>
                    <a:lnTo>
                      <a:pt x="2" y="18"/>
                    </a:lnTo>
                    <a:lnTo>
                      <a:pt x="2" y="14"/>
                    </a:lnTo>
                    <a:lnTo>
                      <a:pt x="0" y="10"/>
                    </a:lnTo>
                    <a:lnTo>
                      <a:pt x="2" y="4"/>
                    </a:lnTo>
                    <a:lnTo>
                      <a:pt x="0" y="0"/>
                    </a:lnTo>
                    <a:lnTo>
                      <a:pt x="4" y="0"/>
                    </a:lnTo>
                    <a:lnTo>
                      <a:pt x="6" y="8"/>
                    </a:lnTo>
                    <a:lnTo>
                      <a:pt x="4" y="16"/>
                    </a:lnTo>
                    <a:lnTo>
                      <a:pt x="8" y="16"/>
                    </a:lnTo>
                    <a:lnTo>
                      <a:pt x="8" y="8"/>
                    </a:lnTo>
                    <a:lnTo>
                      <a:pt x="16" y="8"/>
                    </a:lnTo>
                    <a:lnTo>
                      <a:pt x="16" y="12"/>
                    </a:lnTo>
                    <a:lnTo>
                      <a:pt x="16" y="14"/>
                    </a:lnTo>
                    <a:lnTo>
                      <a:pt x="14" y="16"/>
                    </a:lnTo>
                    <a:lnTo>
                      <a:pt x="12" y="18"/>
                    </a:lnTo>
                    <a:lnTo>
                      <a:pt x="12" y="22"/>
                    </a:lnTo>
                    <a:lnTo>
                      <a:pt x="20" y="32"/>
                    </a:lnTo>
                    <a:lnTo>
                      <a:pt x="16" y="32"/>
                    </a:lnTo>
                    <a:lnTo>
                      <a:pt x="14" y="30"/>
                    </a:lnTo>
                    <a:lnTo>
                      <a:pt x="12" y="28"/>
                    </a:lnTo>
                    <a:lnTo>
                      <a:pt x="8" y="28"/>
                    </a:lnTo>
                    <a:lnTo>
                      <a:pt x="6" y="28"/>
                    </a:lnTo>
                    <a:lnTo>
                      <a:pt x="4" y="30"/>
                    </a:lnTo>
                    <a:lnTo>
                      <a:pt x="4" y="34"/>
                    </a:lnTo>
                    <a:lnTo>
                      <a:pt x="4" y="38"/>
                    </a:lnTo>
                    <a:lnTo>
                      <a:pt x="6" y="42"/>
                    </a:lnTo>
                    <a:lnTo>
                      <a:pt x="2" y="40"/>
                    </a:lnTo>
                    <a:lnTo>
                      <a:pt x="2" y="34"/>
                    </a:lnTo>
                    <a:lnTo>
                      <a:pt x="2" y="2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2" name="Freeform 289"/>
              <p:cNvSpPr>
                <a:spLocks/>
              </p:cNvSpPr>
              <p:nvPr/>
            </p:nvSpPr>
            <p:spPr bwMode="auto">
              <a:xfrm>
                <a:off x="7596701" y="4655252"/>
                <a:ext cx="24215" cy="25221"/>
              </a:xfrm>
              <a:custGeom>
                <a:avLst/>
                <a:gdLst>
                  <a:gd name="T0" fmla="*/ 2147483647 w 18"/>
                  <a:gd name="T1" fmla="*/ 2147483647 h 16"/>
                  <a:gd name="T2" fmla="*/ 2147483647 w 18"/>
                  <a:gd name="T3" fmla="*/ 2147483647 h 16"/>
                  <a:gd name="T4" fmla="*/ 2147483647 w 18"/>
                  <a:gd name="T5" fmla="*/ 2147483647 h 16"/>
                  <a:gd name="T6" fmla="*/ 2147483647 w 18"/>
                  <a:gd name="T7" fmla="*/ 2147483647 h 16"/>
                  <a:gd name="T8" fmla="*/ 2147483647 w 18"/>
                  <a:gd name="T9" fmla="*/ 2147483647 h 16"/>
                  <a:gd name="T10" fmla="*/ 2147483647 w 18"/>
                  <a:gd name="T11" fmla="*/ 2147483647 h 16"/>
                  <a:gd name="T12" fmla="*/ 2147483647 w 18"/>
                  <a:gd name="T13" fmla="*/ 2147483647 h 16"/>
                  <a:gd name="T14" fmla="*/ 0 w 18"/>
                  <a:gd name="T15" fmla="*/ 2147483647 h 16"/>
                  <a:gd name="T16" fmla="*/ 0 w 18"/>
                  <a:gd name="T17" fmla="*/ 2147483647 h 16"/>
                  <a:gd name="T18" fmla="*/ 2147483647 w 18"/>
                  <a:gd name="T19" fmla="*/ 0 h 16"/>
                  <a:gd name="T20" fmla="*/ 2147483647 w 18"/>
                  <a:gd name="T21" fmla="*/ 2147483647 h 16"/>
                  <a:gd name="T22" fmla="*/ 2147483647 w 1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
                  <a:gd name="T37" fmla="*/ 0 h 16"/>
                  <a:gd name="T38" fmla="*/ 18 w 1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 h="16">
                    <a:moveTo>
                      <a:pt x="16" y="4"/>
                    </a:moveTo>
                    <a:lnTo>
                      <a:pt x="18" y="6"/>
                    </a:lnTo>
                    <a:lnTo>
                      <a:pt x="18" y="10"/>
                    </a:lnTo>
                    <a:lnTo>
                      <a:pt x="18" y="12"/>
                    </a:lnTo>
                    <a:lnTo>
                      <a:pt x="16" y="14"/>
                    </a:lnTo>
                    <a:lnTo>
                      <a:pt x="10" y="16"/>
                    </a:lnTo>
                    <a:lnTo>
                      <a:pt x="2" y="12"/>
                    </a:lnTo>
                    <a:lnTo>
                      <a:pt x="0" y="8"/>
                    </a:lnTo>
                    <a:lnTo>
                      <a:pt x="0" y="4"/>
                    </a:lnTo>
                    <a:lnTo>
                      <a:pt x="10" y="0"/>
                    </a:lnTo>
                    <a:lnTo>
                      <a:pt x="18" y="4"/>
                    </a:lnTo>
                    <a:lnTo>
                      <a:pt x="16"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3" name="Freeform 290"/>
              <p:cNvSpPr>
                <a:spLocks/>
              </p:cNvSpPr>
              <p:nvPr/>
            </p:nvSpPr>
            <p:spPr bwMode="auto">
              <a:xfrm>
                <a:off x="7349935" y="4798616"/>
                <a:ext cx="73799" cy="25221"/>
              </a:xfrm>
              <a:custGeom>
                <a:avLst/>
                <a:gdLst>
                  <a:gd name="T0" fmla="*/ 2147483647 w 50"/>
                  <a:gd name="T1" fmla="*/ 2147483647 h 16"/>
                  <a:gd name="T2" fmla="*/ 2147483647 w 50"/>
                  <a:gd name="T3" fmla="*/ 2147483647 h 16"/>
                  <a:gd name="T4" fmla="*/ 2147483647 w 50"/>
                  <a:gd name="T5" fmla="*/ 2147483647 h 16"/>
                  <a:gd name="T6" fmla="*/ 2147483647 w 50"/>
                  <a:gd name="T7" fmla="*/ 2147483647 h 16"/>
                  <a:gd name="T8" fmla="*/ 2147483647 w 50"/>
                  <a:gd name="T9" fmla="*/ 2147483647 h 16"/>
                  <a:gd name="T10" fmla="*/ 2147483647 w 50"/>
                  <a:gd name="T11" fmla="*/ 2147483647 h 16"/>
                  <a:gd name="T12" fmla="*/ 2147483647 w 50"/>
                  <a:gd name="T13" fmla="*/ 2147483647 h 16"/>
                  <a:gd name="T14" fmla="*/ 2147483647 w 50"/>
                  <a:gd name="T15" fmla="*/ 2147483647 h 16"/>
                  <a:gd name="T16" fmla="*/ 2147483647 w 50"/>
                  <a:gd name="T17" fmla="*/ 2147483647 h 16"/>
                  <a:gd name="T18" fmla="*/ 2147483647 w 50"/>
                  <a:gd name="T19" fmla="*/ 2147483647 h 16"/>
                  <a:gd name="T20" fmla="*/ 2147483647 w 50"/>
                  <a:gd name="T21" fmla="*/ 2147483647 h 16"/>
                  <a:gd name="T22" fmla="*/ 2147483647 w 50"/>
                  <a:gd name="T23" fmla="*/ 2147483647 h 16"/>
                  <a:gd name="T24" fmla="*/ 2147483647 w 50"/>
                  <a:gd name="T25" fmla="*/ 2147483647 h 16"/>
                  <a:gd name="T26" fmla="*/ 0 w 50"/>
                  <a:gd name="T27" fmla="*/ 2147483647 h 16"/>
                  <a:gd name="T28" fmla="*/ 2147483647 w 50"/>
                  <a:gd name="T29" fmla="*/ 2147483647 h 16"/>
                  <a:gd name="T30" fmla="*/ 2147483647 w 50"/>
                  <a:gd name="T31" fmla="*/ 2147483647 h 16"/>
                  <a:gd name="T32" fmla="*/ 2147483647 w 50"/>
                  <a:gd name="T33" fmla="*/ 2147483647 h 16"/>
                  <a:gd name="T34" fmla="*/ 2147483647 w 50"/>
                  <a:gd name="T35" fmla="*/ 2147483647 h 16"/>
                  <a:gd name="T36" fmla="*/ 2147483647 w 50"/>
                  <a:gd name="T37" fmla="*/ 2147483647 h 16"/>
                  <a:gd name="T38" fmla="*/ 2147483647 w 50"/>
                  <a:gd name="T39" fmla="*/ 2147483647 h 16"/>
                  <a:gd name="T40" fmla="*/ 2147483647 w 50"/>
                  <a:gd name="T41" fmla="*/ 2147483647 h 16"/>
                  <a:gd name="T42" fmla="*/ 2147483647 w 50"/>
                  <a:gd name="T43" fmla="*/ 2147483647 h 16"/>
                  <a:gd name="T44" fmla="*/ 2147483647 w 50"/>
                  <a:gd name="T45" fmla="*/ 2147483647 h 16"/>
                  <a:gd name="T46" fmla="*/ 2147483647 w 50"/>
                  <a:gd name="T47" fmla="*/ 2147483647 h 16"/>
                  <a:gd name="T48" fmla="*/ 2147483647 w 50"/>
                  <a:gd name="T49" fmla="*/ 0 h 16"/>
                  <a:gd name="T50" fmla="*/ 2147483647 w 50"/>
                  <a:gd name="T51" fmla="*/ 2147483647 h 16"/>
                  <a:gd name="T52" fmla="*/ 2147483647 w 50"/>
                  <a:gd name="T53" fmla="*/ 2147483647 h 16"/>
                  <a:gd name="T54" fmla="*/ 2147483647 w 50"/>
                  <a:gd name="T55" fmla="*/ 2147483647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0"/>
                  <a:gd name="T85" fmla="*/ 0 h 16"/>
                  <a:gd name="T86" fmla="*/ 50 w 50"/>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0" h="16">
                    <a:moveTo>
                      <a:pt x="50" y="12"/>
                    </a:moveTo>
                    <a:lnTo>
                      <a:pt x="48" y="12"/>
                    </a:lnTo>
                    <a:lnTo>
                      <a:pt x="42" y="12"/>
                    </a:lnTo>
                    <a:lnTo>
                      <a:pt x="38" y="10"/>
                    </a:lnTo>
                    <a:lnTo>
                      <a:pt x="34" y="14"/>
                    </a:lnTo>
                    <a:lnTo>
                      <a:pt x="30" y="16"/>
                    </a:lnTo>
                    <a:lnTo>
                      <a:pt x="20" y="16"/>
                    </a:lnTo>
                    <a:lnTo>
                      <a:pt x="16" y="16"/>
                    </a:lnTo>
                    <a:lnTo>
                      <a:pt x="14" y="14"/>
                    </a:lnTo>
                    <a:lnTo>
                      <a:pt x="12" y="10"/>
                    </a:lnTo>
                    <a:lnTo>
                      <a:pt x="8" y="12"/>
                    </a:lnTo>
                    <a:lnTo>
                      <a:pt x="6" y="14"/>
                    </a:lnTo>
                    <a:lnTo>
                      <a:pt x="2" y="12"/>
                    </a:lnTo>
                    <a:lnTo>
                      <a:pt x="0" y="10"/>
                    </a:lnTo>
                    <a:lnTo>
                      <a:pt x="2" y="6"/>
                    </a:lnTo>
                    <a:lnTo>
                      <a:pt x="6" y="4"/>
                    </a:lnTo>
                    <a:lnTo>
                      <a:pt x="10" y="2"/>
                    </a:lnTo>
                    <a:lnTo>
                      <a:pt x="14" y="2"/>
                    </a:lnTo>
                    <a:lnTo>
                      <a:pt x="14" y="6"/>
                    </a:lnTo>
                    <a:lnTo>
                      <a:pt x="32" y="10"/>
                    </a:lnTo>
                    <a:lnTo>
                      <a:pt x="38" y="10"/>
                    </a:lnTo>
                    <a:lnTo>
                      <a:pt x="34" y="6"/>
                    </a:lnTo>
                    <a:lnTo>
                      <a:pt x="32" y="4"/>
                    </a:lnTo>
                    <a:lnTo>
                      <a:pt x="34" y="2"/>
                    </a:lnTo>
                    <a:lnTo>
                      <a:pt x="38" y="0"/>
                    </a:lnTo>
                    <a:lnTo>
                      <a:pt x="42" y="4"/>
                    </a:lnTo>
                    <a:lnTo>
                      <a:pt x="50" y="8"/>
                    </a:lnTo>
                    <a:lnTo>
                      <a:pt x="50"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4" name="Freeform 291"/>
              <p:cNvSpPr>
                <a:spLocks/>
              </p:cNvSpPr>
              <p:nvPr/>
            </p:nvSpPr>
            <p:spPr bwMode="auto">
              <a:xfrm>
                <a:off x="7494074" y="4279585"/>
                <a:ext cx="110698" cy="122125"/>
              </a:xfrm>
              <a:custGeom>
                <a:avLst/>
                <a:gdLst>
                  <a:gd name="T0" fmla="*/ 2147483647 w 76"/>
                  <a:gd name="T1" fmla="*/ 2147483647 h 78"/>
                  <a:gd name="T2" fmla="*/ 2147483647 w 76"/>
                  <a:gd name="T3" fmla="*/ 2147483647 h 78"/>
                  <a:gd name="T4" fmla="*/ 2147483647 w 76"/>
                  <a:gd name="T5" fmla="*/ 2147483647 h 78"/>
                  <a:gd name="T6" fmla="*/ 2147483647 w 76"/>
                  <a:gd name="T7" fmla="*/ 2147483647 h 78"/>
                  <a:gd name="T8" fmla="*/ 2147483647 w 76"/>
                  <a:gd name="T9" fmla="*/ 2147483647 h 78"/>
                  <a:gd name="T10" fmla="*/ 2147483647 w 76"/>
                  <a:gd name="T11" fmla="*/ 2147483647 h 78"/>
                  <a:gd name="T12" fmla="*/ 2147483647 w 76"/>
                  <a:gd name="T13" fmla="*/ 2147483647 h 78"/>
                  <a:gd name="T14" fmla="*/ 2147483647 w 76"/>
                  <a:gd name="T15" fmla="*/ 2147483647 h 78"/>
                  <a:gd name="T16" fmla="*/ 2147483647 w 76"/>
                  <a:gd name="T17" fmla="*/ 2147483647 h 78"/>
                  <a:gd name="T18" fmla="*/ 2147483647 w 76"/>
                  <a:gd name="T19" fmla="*/ 2147483647 h 78"/>
                  <a:gd name="T20" fmla="*/ 2147483647 w 76"/>
                  <a:gd name="T21" fmla="*/ 2147483647 h 78"/>
                  <a:gd name="T22" fmla="*/ 2147483647 w 76"/>
                  <a:gd name="T23" fmla="*/ 2147483647 h 78"/>
                  <a:gd name="T24" fmla="*/ 2147483647 w 76"/>
                  <a:gd name="T25" fmla="*/ 2147483647 h 78"/>
                  <a:gd name="T26" fmla="*/ 2147483647 w 76"/>
                  <a:gd name="T27" fmla="*/ 2147483647 h 78"/>
                  <a:gd name="T28" fmla="*/ 2147483647 w 76"/>
                  <a:gd name="T29" fmla="*/ 2147483647 h 78"/>
                  <a:gd name="T30" fmla="*/ 2147483647 w 76"/>
                  <a:gd name="T31" fmla="*/ 2147483647 h 78"/>
                  <a:gd name="T32" fmla="*/ 0 w 76"/>
                  <a:gd name="T33" fmla="*/ 2147483647 h 78"/>
                  <a:gd name="T34" fmla="*/ 2147483647 w 76"/>
                  <a:gd name="T35" fmla="*/ 2147483647 h 78"/>
                  <a:gd name="T36" fmla="*/ 0 w 76"/>
                  <a:gd name="T37" fmla="*/ 2147483647 h 78"/>
                  <a:gd name="T38" fmla="*/ 2147483647 w 76"/>
                  <a:gd name="T39" fmla="*/ 2147483647 h 78"/>
                  <a:gd name="T40" fmla="*/ 2147483647 w 76"/>
                  <a:gd name="T41" fmla="*/ 2147483647 h 78"/>
                  <a:gd name="T42" fmla="*/ 2147483647 w 76"/>
                  <a:gd name="T43" fmla="*/ 2147483647 h 78"/>
                  <a:gd name="T44" fmla="*/ 2147483647 w 76"/>
                  <a:gd name="T45" fmla="*/ 2147483647 h 78"/>
                  <a:gd name="T46" fmla="*/ 2147483647 w 76"/>
                  <a:gd name="T47" fmla="*/ 2147483647 h 78"/>
                  <a:gd name="T48" fmla="*/ 2147483647 w 76"/>
                  <a:gd name="T49" fmla="*/ 2147483647 h 78"/>
                  <a:gd name="T50" fmla="*/ 2147483647 w 76"/>
                  <a:gd name="T51" fmla="*/ 2147483647 h 78"/>
                  <a:gd name="T52" fmla="*/ 2147483647 w 76"/>
                  <a:gd name="T53" fmla="*/ 2147483647 h 78"/>
                  <a:gd name="T54" fmla="*/ 2147483647 w 76"/>
                  <a:gd name="T55" fmla="*/ 2147483647 h 78"/>
                  <a:gd name="T56" fmla="*/ 2147483647 w 76"/>
                  <a:gd name="T57" fmla="*/ 0 h 78"/>
                  <a:gd name="T58" fmla="*/ 2147483647 w 76"/>
                  <a:gd name="T59" fmla="*/ 2147483647 h 78"/>
                  <a:gd name="T60" fmla="*/ 2147483647 w 76"/>
                  <a:gd name="T61" fmla="*/ 2147483647 h 78"/>
                  <a:gd name="T62" fmla="*/ 2147483647 w 76"/>
                  <a:gd name="T63" fmla="*/ 2147483647 h 78"/>
                  <a:gd name="T64" fmla="*/ 2147483647 w 76"/>
                  <a:gd name="T65" fmla="*/ 2147483647 h 78"/>
                  <a:gd name="T66" fmla="*/ 2147483647 w 76"/>
                  <a:gd name="T67" fmla="*/ 2147483647 h 78"/>
                  <a:gd name="T68" fmla="*/ 2147483647 w 76"/>
                  <a:gd name="T69" fmla="*/ 21474836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78"/>
                  <a:gd name="T107" fmla="*/ 76 w 76"/>
                  <a:gd name="T108" fmla="*/ 78 h 7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78">
                    <a:moveTo>
                      <a:pt x="64" y="56"/>
                    </a:moveTo>
                    <a:lnTo>
                      <a:pt x="60" y="52"/>
                    </a:lnTo>
                    <a:lnTo>
                      <a:pt x="56" y="54"/>
                    </a:lnTo>
                    <a:lnTo>
                      <a:pt x="54" y="58"/>
                    </a:lnTo>
                    <a:lnTo>
                      <a:pt x="56" y="62"/>
                    </a:lnTo>
                    <a:lnTo>
                      <a:pt x="58" y="64"/>
                    </a:lnTo>
                    <a:lnTo>
                      <a:pt x="60" y="68"/>
                    </a:lnTo>
                    <a:lnTo>
                      <a:pt x="62" y="72"/>
                    </a:lnTo>
                    <a:lnTo>
                      <a:pt x="60" y="78"/>
                    </a:lnTo>
                    <a:lnTo>
                      <a:pt x="58" y="78"/>
                    </a:lnTo>
                    <a:lnTo>
                      <a:pt x="54" y="78"/>
                    </a:lnTo>
                    <a:lnTo>
                      <a:pt x="52" y="78"/>
                    </a:lnTo>
                    <a:lnTo>
                      <a:pt x="52" y="74"/>
                    </a:lnTo>
                    <a:lnTo>
                      <a:pt x="48" y="76"/>
                    </a:lnTo>
                    <a:lnTo>
                      <a:pt x="46" y="76"/>
                    </a:lnTo>
                    <a:lnTo>
                      <a:pt x="42" y="74"/>
                    </a:lnTo>
                    <a:lnTo>
                      <a:pt x="36" y="70"/>
                    </a:lnTo>
                    <a:lnTo>
                      <a:pt x="34" y="62"/>
                    </a:lnTo>
                    <a:lnTo>
                      <a:pt x="32" y="54"/>
                    </a:lnTo>
                    <a:lnTo>
                      <a:pt x="34" y="52"/>
                    </a:lnTo>
                    <a:lnTo>
                      <a:pt x="36" y="50"/>
                    </a:lnTo>
                    <a:lnTo>
                      <a:pt x="32" y="44"/>
                    </a:lnTo>
                    <a:lnTo>
                      <a:pt x="24" y="44"/>
                    </a:lnTo>
                    <a:lnTo>
                      <a:pt x="24" y="48"/>
                    </a:lnTo>
                    <a:lnTo>
                      <a:pt x="20" y="48"/>
                    </a:lnTo>
                    <a:lnTo>
                      <a:pt x="18" y="46"/>
                    </a:lnTo>
                    <a:lnTo>
                      <a:pt x="16" y="48"/>
                    </a:lnTo>
                    <a:lnTo>
                      <a:pt x="12" y="44"/>
                    </a:lnTo>
                    <a:lnTo>
                      <a:pt x="10" y="50"/>
                    </a:lnTo>
                    <a:lnTo>
                      <a:pt x="8" y="56"/>
                    </a:lnTo>
                    <a:lnTo>
                      <a:pt x="6" y="64"/>
                    </a:lnTo>
                    <a:lnTo>
                      <a:pt x="4" y="66"/>
                    </a:lnTo>
                    <a:lnTo>
                      <a:pt x="2" y="68"/>
                    </a:lnTo>
                    <a:lnTo>
                      <a:pt x="0" y="66"/>
                    </a:lnTo>
                    <a:lnTo>
                      <a:pt x="0" y="62"/>
                    </a:lnTo>
                    <a:lnTo>
                      <a:pt x="2" y="54"/>
                    </a:lnTo>
                    <a:lnTo>
                      <a:pt x="0" y="50"/>
                    </a:lnTo>
                    <a:lnTo>
                      <a:pt x="0" y="42"/>
                    </a:lnTo>
                    <a:lnTo>
                      <a:pt x="2" y="34"/>
                    </a:lnTo>
                    <a:lnTo>
                      <a:pt x="6" y="34"/>
                    </a:lnTo>
                    <a:lnTo>
                      <a:pt x="10" y="32"/>
                    </a:lnTo>
                    <a:lnTo>
                      <a:pt x="14" y="28"/>
                    </a:lnTo>
                    <a:lnTo>
                      <a:pt x="16" y="24"/>
                    </a:lnTo>
                    <a:lnTo>
                      <a:pt x="18" y="24"/>
                    </a:lnTo>
                    <a:lnTo>
                      <a:pt x="20" y="22"/>
                    </a:lnTo>
                    <a:lnTo>
                      <a:pt x="26" y="24"/>
                    </a:lnTo>
                    <a:lnTo>
                      <a:pt x="28" y="26"/>
                    </a:lnTo>
                    <a:lnTo>
                      <a:pt x="30" y="28"/>
                    </a:lnTo>
                    <a:lnTo>
                      <a:pt x="32" y="30"/>
                    </a:lnTo>
                    <a:lnTo>
                      <a:pt x="36" y="30"/>
                    </a:lnTo>
                    <a:lnTo>
                      <a:pt x="36" y="26"/>
                    </a:lnTo>
                    <a:lnTo>
                      <a:pt x="40" y="24"/>
                    </a:lnTo>
                    <a:lnTo>
                      <a:pt x="42" y="20"/>
                    </a:lnTo>
                    <a:lnTo>
                      <a:pt x="44" y="18"/>
                    </a:lnTo>
                    <a:lnTo>
                      <a:pt x="48" y="16"/>
                    </a:lnTo>
                    <a:lnTo>
                      <a:pt x="52" y="14"/>
                    </a:lnTo>
                    <a:lnTo>
                      <a:pt x="52" y="6"/>
                    </a:lnTo>
                    <a:lnTo>
                      <a:pt x="54" y="0"/>
                    </a:lnTo>
                    <a:lnTo>
                      <a:pt x="58" y="2"/>
                    </a:lnTo>
                    <a:lnTo>
                      <a:pt x="62" y="6"/>
                    </a:lnTo>
                    <a:lnTo>
                      <a:pt x="68" y="14"/>
                    </a:lnTo>
                    <a:lnTo>
                      <a:pt x="70" y="26"/>
                    </a:lnTo>
                    <a:lnTo>
                      <a:pt x="76" y="50"/>
                    </a:lnTo>
                    <a:lnTo>
                      <a:pt x="74" y="52"/>
                    </a:lnTo>
                    <a:lnTo>
                      <a:pt x="72" y="56"/>
                    </a:lnTo>
                    <a:lnTo>
                      <a:pt x="70" y="62"/>
                    </a:lnTo>
                    <a:lnTo>
                      <a:pt x="70" y="68"/>
                    </a:lnTo>
                    <a:lnTo>
                      <a:pt x="68" y="66"/>
                    </a:lnTo>
                    <a:lnTo>
                      <a:pt x="66" y="60"/>
                    </a:lnTo>
                    <a:lnTo>
                      <a:pt x="62" y="52"/>
                    </a:lnTo>
                    <a:lnTo>
                      <a:pt x="64" y="5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5" name="Freeform 292"/>
              <p:cNvSpPr>
                <a:spLocks/>
              </p:cNvSpPr>
              <p:nvPr/>
            </p:nvSpPr>
            <p:spPr bwMode="auto">
              <a:xfrm>
                <a:off x="7379916" y="4251709"/>
                <a:ext cx="57656" cy="66372"/>
              </a:xfrm>
              <a:custGeom>
                <a:avLst/>
                <a:gdLst>
                  <a:gd name="T0" fmla="*/ 2147483647 w 38"/>
                  <a:gd name="T1" fmla="*/ 2147483647 h 42"/>
                  <a:gd name="T2" fmla="*/ 0 w 38"/>
                  <a:gd name="T3" fmla="*/ 2147483647 h 42"/>
                  <a:gd name="T4" fmla="*/ 2147483647 w 38"/>
                  <a:gd name="T5" fmla="*/ 2147483647 h 42"/>
                  <a:gd name="T6" fmla="*/ 2147483647 w 38"/>
                  <a:gd name="T7" fmla="*/ 2147483647 h 42"/>
                  <a:gd name="T8" fmla="*/ 2147483647 w 38"/>
                  <a:gd name="T9" fmla="*/ 2147483647 h 42"/>
                  <a:gd name="T10" fmla="*/ 2147483647 w 38"/>
                  <a:gd name="T11" fmla="*/ 2147483647 h 42"/>
                  <a:gd name="T12" fmla="*/ 2147483647 w 38"/>
                  <a:gd name="T13" fmla="*/ 2147483647 h 42"/>
                  <a:gd name="T14" fmla="*/ 2147483647 w 38"/>
                  <a:gd name="T15" fmla="*/ 2147483647 h 42"/>
                  <a:gd name="T16" fmla="*/ 2147483647 w 38"/>
                  <a:gd name="T17" fmla="*/ 0 h 42"/>
                  <a:gd name="T18" fmla="*/ 2147483647 w 38"/>
                  <a:gd name="T19" fmla="*/ 2147483647 h 42"/>
                  <a:gd name="T20" fmla="*/ 2147483647 w 38"/>
                  <a:gd name="T21" fmla="*/ 2147483647 h 42"/>
                  <a:gd name="T22" fmla="*/ 2147483647 w 38"/>
                  <a:gd name="T23" fmla="*/ 2147483647 h 42"/>
                  <a:gd name="T24" fmla="*/ 2147483647 w 38"/>
                  <a:gd name="T25" fmla="*/ 2147483647 h 42"/>
                  <a:gd name="T26" fmla="*/ 2147483647 w 38"/>
                  <a:gd name="T27" fmla="*/ 2147483647 h 42"/>
                  <a:gd name="T28" fmla="*/ 2147483647 w 38"/>
                  <a:gd name="T29" fmla="*/ 2147483647 h 42"/>
                  <a:gd name="T30" fmla="*/ 2147483647 w 38"/>
                  <a:gd name="T31" fmla="*/ 2147483647 h 42"/>
                  <a:gd name="T32" fmla="*/ 2147483647 w 38"/>
                  <a:gd name="T33" fmla="*/ 2147483647 h 42"/>
                  <a:gd name="T34" fmla="*/ 2147483647 w 38"/>
                  <a:gd name="T35" fmla="*/ 2147483647 h 42"/>
                  <a:gd name="T36" fmla="*/ 2147483647 w 38"/>
                  <a:gd name="T37" fmla="*/ 2147483647 h 42"/>
                  <a:gd name="T38" fmla="*/ 2147483647 w 38"/>
                  <a:gd name="T39" fmla="*/ 2147483647 h 42"/>
                  <a:gd name="T40" fmla="*/ 2147483647 w 38"/>
                  <a:gd name="T41" fmla="*/ 2147483647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2"/>
                  <a:gd name="T65" fmla="*/ 38 w 3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2">
                    <a:moveTo>
                      <a:pt x="4" y="42"/>
                    </a:moveTo>
                    <a:lnTo>
                      <a:pt x="0" y="42"/>
                    </a:lnTo>
                    <a:lnTo>
                      <a:pt x="2" y="38"/>
                    </a:lnTo>
                    <a:lnTo>
                      <a:pt x="6" y="34"/>
                    </a:lnTo>
                    <a:lnTo>
                      <a:pt x="14" y="24"/>
                    </a:lnTo>
                    <a:lnTo>
                      <a:pt x="24" y="16"/>
                    </a:lnTo>
                    <a:lnTo>
                      <a:pt x="30" y="8"/>
                    </a:lnTo>
                    <a:lnTo>
                      <a:pt x="32" y="4"/>
                    </a:lnTo>
                    <a:lnTo>
                      <a:pt x="34" y="0"/>
                    </a:lnTo>
                    <a:lnTo>
                      <a:pt x="34" y="4"/>
                    </a:lnTo>
                    <a:lnTo>
                      <a:pt x="36" y="6"/>
                    </a:lnTo>
                    <a:lnTo>
                      <a:pt x="38" y="10"/>
                    </a:lnTo>
                    <a:lnTo>
                      <a:pt x="36" y="12"/>
                    </a:lnTo>
                    <a:lnTo>
                      <a:pt x="32" y="14"/>
                    </a:lnTo>
                    <a:lnTo>
                      <a:pt x="32" y="16"/>
                    </a:lnTo>
                    <a:lnTo>
                      <a:pt x="30" y="18"/>
                    </a:lnTo>
                    <a:lnTo>
                      <a:pt x="22" y="18"/>
                    </a:lnTo>
                    <a:lnTo>
                      <a:pt x="20" y="28"/>
                    </a:lnTo>
                    <a:lnTo>
                      <a:pt x="14" y="36"/>
                    </a:lnTo>
                    <a:lnTo>
                      <a:pt x="10" y="40"/>
                    </a:lnTo>
                    <a:lnTo>
                      <a:pt x="4" y="4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6" name="Freeform 293"/>
              <p:cNvSpPr>
                <a:spLocks/>
              </p:cNvSpPr>
              <p:nvPr/>
            </p:nvSpPr>
            <p:spPr bwMode="auto">
              <a:xfrm>
                <a:off x="7423734" y="4031354"/>
                <a:ext cx="107239" cy="171240"/>
              </a:xfrm>
              <a:custGeom>
                <a:avLst/>
                <a:gdLst>
                  <a:gd name="T0" fmla="*/ 2147483647 w 74"/>
                  <a:gd name="T1" fmla="*/ 2147483647 h 110"/>
                  <a:gd name="T2" fmla="*/ 2147483647 w 74"/>
                  <a:gd name="T3" fmla="*/ 2147483647 h 110"/>
                  <a:gd name="T4" fmla="*/ 2147483647 w 74"/>
                  <a:gd name="T5" fmla="*/ 2147483647 h 110"/>
                  <a:gd name="T6" fmla="*/ 2147483647 w 74"/>
                  <a:gd name="T7" fmla="*/ 0 h 110"/>
                  <a:gd name="T8" fmla="*/ 2147483647 w 74"/>
                  <a:gd name="T9" fmla="*/ 2147483647 h 110"/>
                  <a:gd name="T10" fmla="*/ 2147483647 w 74"/>
                  <a:gd name="T11" fmla="*/ 2147483647 h 110"/>
                  <a:gd name="T12" fmla="*/ 2147483647 w 74"/>
                  <a:gd name="T13" fmla="*/ 2147483647 h 110"/>
                  <a:gd name="T14" fmla="*/ 2147483647 w 74"/>
                  <a:gd name="T15" fmla="*/ 2147483647 h 110"/>
                  <a:gd name="T16" fmla="*/ 2147483647 w 74"/>
                  <a:gd name="T17" fmla="*/ 2147483647 h 110"/>
                  <a:gd name="T18" fmla="*/ 2147483647 w 74"/>
                  <a:gd name="T19" fmla="*/ 2147483647 h 110"/>
                  <a:gd name="T20" fmla="*/ 2147483647 w 74"/>
                  <a:gd name="T21" fmla="*/ 2147483647 h 110"/>
                  <a:gd name="T22" fmla="*/ 2147483647 w 74"/>
                  <a:gd name="T23" fmla="*/ 2147483647 h 110"/>
                  <a:gd name="T24" fmla="*/ 2147483647 w 74"/>
                  <a:gd name="T25" fmla="*/ 2147483647 h 110"/>
                  <a:gd name="T26" fmla="*/ 2147483647 w 74"/>
                  <a:gd name="T27" fmla="*/ 2147483647 h 110"/>
                  <a:gd name="T28" fmla="*/ 2147483647 w 74"/>
                  <a:gd name="T29" fmla="*/ 2147483647 h 110"/>
                  <a:gd name="T30" fmla="*/ 2147483647 w 74"/>
                  <a:gd name="T31" fmla="*/ 2147483647 h 110"/>
                  <a:gd name="T32" fmla="*/ 2147483647 w 74"/>
                  <a:gd name="T33" fmla="*/ 2147483647 h 110"/>
                  <a:gd name="T34" fmla="*/ 2147483647 w 74"/>
                  <a:gd name="T35" fmla="*/ 2147483647 h 110"/>
                  <a:gd name="T36" fmla="*/ 2147483647 w 74"/>
                  <a:gd name="T37" fmla="*/ 2147483647 h 110"/>
                  <a:gd name="T38" fmla="*/ 2147483647 w 74"/>
                  <a:gd name="T39" fmla="*/ 2147483647 h 110"/>
                  <a:gd name="T40" fmla="*/ 2147483647 w 74"/>
                  <a:gd name="T41" fmla="*/ 2147483647 h 110"/>
                  <a:gd name="T42" fmla="*/ 2147483647 w 74"/>
                  <a:gd name="T43" fmla="*/ 2147483647 h 110"/>
                  <a:gd name="T44" fmla="*/ 2147483647 w 74"/>
                  <a:gd name="T45" fmla="*/ 2147483647 h 110"/>
                  <a:gd name="T46" fmla="*/ 2147483647 w 74"/>
                  <a:gd name="T47" fmla="*/ 2147483647 h 110"/>
                  <a:gd name="T48" fmla="*/ 2147483647 w 74"/>
                  <a:gd name="T49" fmla="*/ 2147483647 h 110"/>
                  <a:gd name="T50" fmla="*/ 2147483647 w 74"/>
                  <a:gd name="T51" fmla="*/ 2147483647 h 110"/>
                  <a:gd name="T52" fmla="*/ 2147483647 w 74"/>
                  <a:gd name="T53" fmla="*/ 2147483647 h 110"/>
                  <a:gd name="T54" fmla="*/ 2147483647 w 74"/>
                  <a:gd name="T55" fmla="*/ 2147483647 h 110"/>
                  <a:gd name="T56" fmla="*/ 2147483647 w 74"/>
                  <a:gd name="T57" fmla="*/ 2147483647 h 110"/>
                  <a:gd name="T58" fmla="*/ 2147483647 w 74"/>
                  <a:gd name="T59" fmla="*/ 2147483647 h 110"/>
                  <a:gd name="T60" fmla="*/ 2147483647 w 74"/>
                  <a:gd name="T61" fmla="*/ 2147483647 h 110"/>
                  <a:gd name="T62" fmla="*/ 2147483647 w 74"/>
                  <a:gd name="T63" fmla="*/ 2147483647 h 110"/>
                  <a:gd name="T64" fmla="*/ 2147483647 w 74"/>
                  <a:gd name="T65" fmla="*/ 2147483647 h 110"/>
                  <a:gd name="T66" fmla="*/ 2147483647 w 74"/>
                  <a:gd name="T67" fmla="*/ 2147483647 h 110"/>
                  <a:gd name="T68" fmla="*/ 2147483647 w 74"/>
                  <a:gd name="T69" fmla="*/ 2147483647 h 110"/>
                  <a:gd name="T70" fmla="*/ 2147483647 w 74"/>
                  <a:gd name="T71" fmla="*/ 2147483647 h 110"/>
                  <a:gd name="T72" fmla="*/ 2147483647 w 74"/>
                  <a:gd name="T73" fmla="*/ 2147483647 h 110"/>
                  <a:gd name="T74" fmla="*/ 0 w 74"/>
                  <a:gd name="T75" fmla="*/ 2147483647 h 110"/>
                  <a:gd name="T76" fmla="*/ 2147483647 w 74"/>
                  <a:gd name="T77" fmla="*/ 2147483647 h 1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
                  <a:gd name="T118" fmla="*/ 0 h 110"/>
                  <a:gd name="T119" fmla="*/ 74 w 74"/>
                  <a:gd name="T120" fmla="*/ 110 h 1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 h="110">
                    <a:moveTo>
                      <a:pt x="4" y="46"/>
                    </a:moveTo>
                    <a:lnTo>
                      <a:pt x="8" y="38"/>
                    </a:lnTo>
                    <a:lnTo>
                      <a:pt x="8" y="30"/>
                    </a:lnTo>
                    <a:lnTo>
                      <a:pt x="6" y="20"/>
                    </a:lnTo>
                    <a:lnTo>
                      <a:pt x="4" y="12"/>
                    </a:lnTo>
                    <a:lnTo>
                      <a:pt x="6" y="4"/>
                    </a:lnTo>
                    <a:lnTo>
                      <a:pt x="8" y="2"/>
                    </a:lnTo>
                    <a:lnTo>
                      <a:pt x="10" y="0"/>
                    </a:lnTo>
                    <a:lnTo>
                      <a:pt x="12" y="2"/>
                    </a:lnTo>
                    <a:lnTo>
                      <a:pt x="14" y="6"/>
                    </a:lnTo>
                    <a:lnTo>
                      <a:pt x="16" y="10"/>
                    </a:lnTo>
                    <a:lnTo>
                      <a:pt x="20" y="10"/>
                    </a:lnTo>
                    <a:lnTo>
                      <a:pt x="22" y="10"/>
                    </a:lnTo>
                    <a:lnTo>
                      <a:pt x="24" y="8"/>
                    </a:lnTo>
                    <a:lnTo>
                      <a:pt x="28" y="4"/>
                    </a:lnTo>
                    <a:lnTo>
                      <a:pt x="28" y="8"/>
                    </a:lnTo>
                    <a:lnTo>
                      <a:pt x="30" y="12"/>
                    </a:lnTo>
                    <a:lnTo>
                      <a:pt x="32" y="18"/>
                    </a:lnTo>
                    <a:lnTo>
                      <a:pt x="34" y="22"/>
                    </a:lnTo>
                    <a:lnTo>
                      <a:pt x="36" y="30"/>
                    </a:lnTo>
                    <a:lnTo>
                      <a:pt x="36" y="36"/>
                    </a:lnTo>
                    <a:lnTo>
                      <a:pt x="36" y="44"/>
                    </a:lnTo>
                    <a:lnTo>
                      <a:pt x="32" y="48"/>
                    </a:lnTo>
                    <a:lnTo>
                      <a:pt x="28" y="54"/>
                    </a:lnTo>
                    <a:lnTo>
                      <a:pt x="26" y="62"/>
                    </a:lnTo>
                    <a:lnTo>
                      <a:pt x="28" y="70"/>
                    </a:lnTo>
                    <a:lnTo>
                      <a:pt x="32" y="76"/>
                    </a:lnTo>
                    <a:lnTo>
                      <a:pt x="36" y="82"/>
                    </a:lnTo>
                    <a:lnTo>
                      <a:pt x="40" y="86"/>
                    </a:lnTo>
                    <a:lnTo>
                      <a:pt x="40" y="84"/>
                    </a:lnTo>
                    <a:lnTo>
                      <a:pt x="42" y="80"/>
                    </a:lnTo>
                    <a:lnTo>
                      <a:pt x="46" y="80"/>
                    </a:lnTo>
                    <a:lnTo>
                      <a:pt x="50" y="82"/>
                    </a:lnTo>
                    <a:lnTo>
                      <a:pt x="54" y="86"/>
                    </a:lnTo>
                    <a:lnTo>
                      <a:pt x="56" y="90"/>
                    </a:lnTo>
                    <a:lnTo>
                      <a:pt x="60" y="92"/>
                    </a:lnTo>
                    <a:lnTo>
                      <a:pt x="62" y="90"/>
                    </a:lnTo>
                    <a:lnTo>
                      <a:pt x="64" y="88"/>
                    </a:lnTo>
                    <a:lnTo>
                      <a:pt x="66" y="90"/>
                    </a:lnTo>
                    <a:lnTo>
                      <a:pt x="64" y="94"/>
                    </a:lnTo>
                    <a:lnTo>
                      <a:pt x="64" y="96"/>
                    </a:lnTo>
                    <a:lnTo>
                      <a:pt x="64" y="98"/>
                    </a:lnTo>
                    <a:lnTo>
                      <a:pt x="66" y="96"/>
                    </a:lnTo>
                    <a:lnTo>
                      <a:pt x="68" y="100"/>
                    </a:lnTo>
                    <a:lnTo>
                      <a:pt x="74" y="102"/>
                    </a:lnTo>
                    <a:lnTo>
                      <a:pt x="74" y="106"/>
                    </a:lnTo>
                    <a:lnTo>
                      <a:pt x="74" y="110"/>
                    </a:lnTo>
                    <a:lnTo>
                      <a:pt x="72" y="110"/>
                    </a:lnTo>
                    <a:lnTo>
                      <a:pt x="70" y="108"/>
                    </a:lnTo>
                    <a:lnTo>
                      <a:pt x="68" y="106"/>
                    </a:lnTo>
                    <a:lnTo>
                      <a:pt x="64" y="100"/>
                    </a:lnTo>
                    <a:lnTo>
                      <a:pt x="60" y="98"/>
                    </a:lnTo>
                    <a:lnTo>
                      <a:pt x="54" y="94"/>
                    </a:lnTo>
                    <a:lnTo>
                      <a:pt x="50" y="90"/>
                    </a:lnTo>
                    <a:lnTo>
                      <a:pt x="48" y="92"/>
                    </a:lnTo>
                    <a:lnTo>
                      <a:pt x="48" y="96"/>
                    </a:lnTo>
                    <a:lnTo>
                      <a:pt x="50" y="100"/>
                    </a:lnTo>
                    <a:lnTo>
                      <a:pt x="44" y="100"/>
                    </a:lnTo>
                    <a:lnTo>
                      <a:pt x="42" y="94"/>
                    </a:lnTo>
                    <a:lnTo>
                      <a:pt x="38" y="90"/>
                    </a:lnTo>
                    <a:lnTo>
                      <a:pt x="34" y="88"/>
                    </a:lnTo>
                    <a:lnTo>
                      <a:pt x="30" y="90"/>
                    </a:lnTo>
                    <a:lnTo>
                      <a:pt x="26" y="92"/>
                    </a:lnTo>
                    <a:lnTo>
                      <a:pt x="22" y="90"/>
                    </a:lnTo>
                    <a:lnTo>
                      <a:pt x="20" y="88"/>
                    </a:lnTo>
                    <a:lnTo>
                      <a:pt x="16" y="84"/>
                    </a:lnTo>
                    <a:lnTo>
                      <a:pt x="18" y="80"/>
                    </a:lnTo>
                    <a:lnTo>
                      <a:pt x="20" y="76"/>
                    </a:lnTo>
                    <a:lnTo>
                      <a:pt x="20" y="72"/>
                    </a:lnTo>
                    <a:lnTo>
                      <a:pt x="16" y="72"/>
                    </a:lnTo>
                    <a:lnTo>
                      <a:pt x="14" y="74"/>
                    </a:lnTo>
                    <a:lnTo>
                      <a:pt x="12" y="74"/>
                    </a:lnTo>
                    <a:lnTo>
                      <a:pt x="6" y="72"/>
                    </a:lnTo>
                    <a:lnTo>
                      <a:pt x="2" y="70"/>
                    </a:lnTo>
                    <a:lnTo>
                      <a:pt x="0" y="66"/>
                    </a:lnTo>
                    <a:lnTo>
                      <a:pt x="0" y="52"/>
                    </a:lnTo>
                    <a:lnTo>
                      <a:pt x="2" y="46"/>
                    </a:lnTo>
                    <a:lnTo>
                      <a:pt x="4" y="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7" name="Freeform 294"/>
              <p:cNvSpPr>
                <a:spLocks/>
              </p:cNvSpPr>
              <p:nvPr/>
            </p:nvSpPr>
            <p:spPr bwMode="auto">
              <a:xfrm>
                <a:off x="7536739" y="4206577"/>
                <a:ext cx="34594" cy="65044"/>
              </a:xfrm>
              <a:custGeom>
                <a:avLst/>
                <a:gdLst>
                  <a:gd name="T0" fmla="*/ 2147483647 w 24"/>
                  <a:gd name="T1" fmla="*/ 2147483647 h 42"/>
                  <a:gd name="T2" fmla="*/ 2147483647 w 24"/>
                  <a:gd name="T3" fmla="*/ 2147483647 h 42"/>
                  <a:gd name="T4" fmla="*/ 2147483647 w 24"/>
                  <a:gd name="T5" fmla="*/ 2147483647 h 42"/>
                  <a:gd name="T6" fmla="*/ 2147483647 w 24"/>
                  <a:gd name="T7" fmla="*/ 2147483647 h 42"/>
                  <a:gd name="T8" fmla="*/ 2147483647 w 24"/>
                  <a:gd name="T9" fmla="*/ 2147483647 h 42"/>
                  <a:gd name="T10" fmla="*/ 2147483647 w 24"/>
                  <a:gd name="T11" fmla="*/ 2147483647 h 42"/>
                  <a:gd name="T12" fmla="*/ 2147483647 w 24"/>
                  <a:gd name="T13" fmla="*/ 2147483647 h 42"/>
                  <a:gd name="T14" fmla="*/ 2147483647 w 24"/>
                  <a:gd name="T15" fmla="*/ 2147483647 h 42"/>
                  <a:gd name="T16" fmla="*/ 2147483647 w 24"/>
                  <a:gd name="T17" fmla="*/ 2147483647 h 42"/>
                  <a:gd name="T18" fmla="*/ 2147483647 w 24"/>
                  <a:gd name="T19" fmla="*/ 2147483647 h 42"/>
                  <a:gd name="T20" fmla="*/ 2147483647 w 24"/>
                  <a:gd name="T21" fmla="*/ 2147483647 h 42"/>
                  <a:gd name="T22" fmla="*/ 2147483647 w 24"/>
                  <a:gd name="T23" fmla="*/ 2147483647 h 42"/>
                  <a:gd name="T24" fmla="*/ 2147483647 w 24"/>
                  <a:gd name="T25" fmla="*/ 2147483647 h 42"/>
                  <a:gd name="T26" fmla="*/ 2147483647 w 24"/>
                  <a:gd name="T27" fmla="*/ 2147483647 h 42"/>
                  <a:gd name="T28" fmla="*/ 2147483647 w 24"/>
                  <a:gd name="T29" fmla="*/ 2147483647 h 42"/>
                  <a:gd name="T30" fmla="*/ 2147483647 w 24"/>
                  <a:gd name="T31" fmla="*/ 2147483647 h 42"/>
                  <a:gd name="T32" fmla="*/ 2147483647 w 24"/>
                  <a:gd name="T33" fmla="*/ 2147483647 h 42"/>
                  <a:gd name="T34" fmla="*/ 2147483647 w 24"/>
                  <a:gd name="T35" fmla="*/ 2147483647 h 42"/>
                  <a:gd name="T36" fmla="*/ 2147483647 w 24"/>
                  <a:gd name="T37" fmla="*/ 2147483647 h 42"/>
                  <a:gd name="T38" fmla="*/ 2147483647 w 24"/>
                  <a:gd name="T39" fmla="*/ 2147483647 h 42"/>
                  <a:gd name="T40" fmla="*/ 2147483647 w 24"/>
                  <a:gd name="T41" fmla="*/ 2147483647 h 42"/>
                  <a:gd name="T42" fmla="*/ 0 w 24"/>
                  <a:gd name="T43" fmla="*/ 2147483647 h 42"/>
                  <a:gd name="T44" fmla="*/ 2147483647 w 24"/>
                  <a:gd name="T45" fmla="*/ 0 h 42"/>
                  <a:gd name="T46" fmla="*/ 2147483647 w 24"/>
                  <a:gd name="T47" fmla="*/ 0 h 42"/>
                  <a:gd name="T48" fmla="*/ 2147483647 w 24"/>
                  <a:gd name="T49" fmla="*/ 2147483647 h 42"/>
                  <a:gd name="T50" fmla="*/ 2147483647 w 24"/>
                  <a:gd name="T51" fmla="*/ 2147483647 h 42"/>
                  <a:gd name="T52" fmla="*/ 2147483647 w 24"/>
                  <a:gd name="T53" fmla="*/ 2147483647 h 42"/>
                  <a:gd name="T54" fmla="*/ 2147483647 w 24"/>
                  <a:gd name="T55" fmla="*/ 2147483647 h 42"/>
                  <a:gd name="T56" fmla="*/ 2147483647 w 24"/>
                  <a:gd name="T57" fmla="*/ 2147483647 h 42"/>
                  <a:gd name="T58" fmla="*/ 2147483647 w 24"/>
                  <a:gd name="T59" fmla="*/ 2147483647 h 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
                  <a:gd name="T91" fmla="*/ 0 h 42"/>
                  <a:gd name="T92" fmla="*/ 24 w 24"/>
                  <a:gd name="T93" fmla="*/ 42 h 4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 h="42">
                    <a:moveTo>
                      <a:pt x="22" y="28"/>
                    </a:moveTo>
                    <a:lnTo>
                      <a:pt x="14" y="28"/>
                    </a:lnTo>
                    <a:lnTo>
                      <a:pt x="14" y="36"/>
                    </a:lnTo>
                    <a:lnTo>
                      <a:pt x="18" y="40"/>
                    </a:lnTo>
                    <a:lnTo>
                      <a:pt x="18" y="42"/>
                    </a:lnTo>
                    <a:lnTo>
                      <a:pt x="14" y="42"/>
                    </a:lnTo>
                    <a:lnTo>
                      <a:pt x="12" y="42"/>
                    </a:lnTo>
                    <a:lnTo>
                      <a:pt x="10" y="42"/>
                    </a:lnTo>
                    <a:lnTo>
                      <a:pt x="10" y="38"/>
                    </a:lnTo>
                    <a:lnTo>
                      <a:pt x="12" y="36"/>
                    </a:lnTo>
                    <a:lnTo>
                      <a:pt x="12" y="32"/>
                    </a:lnTo>
                    <a:lnTo>
                      <a:pt x="8" y="32"/>
                    </a:lnTo>
                    <a:lnTo>
                      <a:pt x="6" y="30"/>
                    </a:lnTo>
                    <a:lnTo>
                      <a:pt x="2" y="24"/>
                    </a:lnTo>
                    <a:lnTo>
                      <a:pt x="2" y="22"/>
                    </a:lnTo>
                    <a:lnTo>
                      <a:pt x="10" y="22"/>
                    </a:lnTo>
                    <a:lnTo>
                      <a:pt x="12" y="20"/>
                    </a:lnTo>
                    <a:lnTo>
                      <a:pt x="14" y="18"/>
                    </a:lnTo>
                    <a:lnTo>
                      <a:pt x="12" y="14"/>
                    </a:lnTo>
                    <a:lnTo>
                      <a:pt x="6" y="10"/>
                    </a:lnTo>
                    <a:lnTo>
                      <a:pt x="2" y="6"/>
                    </a:lnTo>
                    <a:lnTo>
                      <a:pt x="0" y="2"/>
                    </a:lnTo>
                    <a:lnTo>
                      <a:pt x="4" y="0"/>
                    </a:lnTo>
                    <a:lnTo>
                      <a:pt x="12" y="0"/>
                    </a:lnTo>
                    <a:lnTo>
                      <a:pt x="16" y="2"/>
                    </a:lnTo>
                    <a:lnTo>
                      <a:pt x="16" y="8"/>
                    </a:lnTo>
                    <a:lnTo>
                      <a:pt x="20" y="8"/>
                    </a:lnTo>
                    <a:lnTo>
                      <a:pt x="20" y="16"/>
                    </a:lnTo>
                    <a:lnTo>
                      <a:pt x="24" y="22"/>
                    </a:lnTo>
                    <a:lnTo>
                      <a:pt x="22" y="2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8" name="Freeform 295"/>
              <p:cNvSpPr>
                <a:spLocks/>
              </p:cNvSpPr>
              <p:nvPr/>
            </p:nvSpPr>
            <p:spPr bwMode="auto">
              <a:xfrm>
                <a:off x="7480236" y="4225161"/>
                <a:ext cx="33440" cy="45133"/>
              </a:xfrm>
              <a:custGeom>
                <a:avLst/>
                <a:gdLst>
                  <a:gd name="T0" fmla="*/ 2147483647 w 22"/>
                  <a:gd name="T1" fmla="*/ 2147483647 h 28"/>
                  <a:gd name="T2" fmla="*/ 2147483647 w 22"/>
                  <a:gd name="T3" fmla="*/ 2147483647 h 28"/>
                  <a:gd name="T4" fmla="*/ 2147483647 w 22"/>
                  <a:gd name="T5" fmla="*/ 2147483647 h 28"/>
                  <a:gd name="T6" fmla="*/ 2147483647 w 22"/>
                  <a:gd name="T7" fmla="*/ 2147483647 h 28"/>
                  <a:gd name="T8" fmla="*/ 2147483647 w 22"/>
                  <a:gd name="T9" fmla="*/ 2147483647 h 28"/>
                  <a:gd name="T10" fmla="*/ 2147483647 w 22"/>
                  <a:gd name="T11" fmla="*/ 2147483647 h 28"/>
                  <a:gd name="T12" fmla="*/ 2147483647 w 22"/>
                  <a:gd name="T13" fmla="*/ 2147483647 h 28"/>
                  <a:gd name="T14" fmla="*/ 2147483647 w 22"/>
                  <a:gd name="T15" fmla="*/ 2147483647 h 28"/>
                  <a:gd name="T16" fmla="*/ 2147483647 w 22"/>
                  <a:gd name="T17" fmla="*/ 2147483647 h 28"/>
                  <a:gd name="T18" fmla="*/ 0 w 22"/>
                  <a:gd name="T19" fmla="*/ 2147483647 h 28"/>
                  <a:gd name="T20" fmla="*/ 2147483647 w 22"/>
                  <a:gd name="T21" fmla="*/ 2147483647 h 28"/>
                  <a:gd name="T22" fmla="*/ 2147483647 w 22"/>
                  <a:gd name="T23" fmla="*/ 0 h 28"/>
                  <a:gd name="T24" fmla="*/ 2147483647 w 22"/>
                  <a:gd name="T25" fmla="*/ 2147483647 h 28"/>
                  <a:gd name="T26" fmla="*/ 2147483647 w 22"/>
                  <a:gd name="T27" fmla="*/ 214748364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8"/>
                  <a:gd name="T44" fmla="*/ 22 w 22"/>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8">
                    <a:moveTo>
                      <a:pt x="10" y="4"/>
                    </a:moveTo>
                    <a:lnTo>
                      <a:pt x="12" y="4"/>
                    </a:lnTo>
                    <a:lnTo>
                      <a:pt x="14" y="4"/>
                    </a:lnTo>
                    <a:lnTo>
                      <a:pt x="20" y="6"/>
                    </a:lnTo>
                    <a:lnTo>
                      <a:pt x="22" y="10"/>
                    </a:lnTo>
                    <a:lnTo>
                      <a:pt x="20" y="16"/>
                    </a:lnTo>
                    <a:lnTo>
                      <a:pt x="14" y="22"/>
                    </a:lnTo>
                    <a:lnTo>
                      <a:pt x="2" y="28"/>
                    </a:lnTo>
                    <a:lnTo>
                      <a:pt x="2" y="14"/>
                    </a:lnTo>
                    <a:lnTo>
                      <a:pt x="0" y="4"/>
                    </a:lnTo>
                    <a:lnTo>
                      <a:pt x="2" y="2"/>
                    </a:lnTo>
                    <a:lnTo>
                      <a:pt x="4" y="0"/>
                    </a:lnTo>
                    <a:lnTo>
                      <a:pt x="8" y="4"/>
                    </a:lnTo>
                    <a:lnTo>
                      <a:pt x="10"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19" name="Freeform 296"/>
              <p:cNvSpPr>
                <a:spLocks/>
              </p:cNvSpPr>
              <p:nvPr/>
            </p:nvSpPr>
            <p:spPr bwMode="auto">
              <a:xfrm>
                <a:off x="8264352" y="4721624"/>
                <a:ext cx="24215" cy="47788"/>
              </a:xfrm>
              <a:custGeom>
                <a:avLst/>
                <a:gdLst>
                  <a:gd name="T0" fmla="*/ 2147483647 w 16"/>
                  <a:gd name="T1" fmla="*/ 2147483647 h 30"/>
                  <a:gd name="T2" fmla="*/ 2147483647 w 16"/>
                  <a:gd name="T3" fmla="*/ 2147483647 h 30"/>
                  <a:gd name="T4" fmla="*/ 2147483647 w 16"/>
                  <a:gd name="T5" fmla="*/ 2147483647 h 30"/>
                  <a:gd name="T6" fmla="*/ 2147483647 w 16"/>
                  <a:gd name="T7" fmla="*/ 2147483647 h 30"/>
                  <a:gd name="T8" fmla="*/ 2147483647 w 16"/>
                  <a:gd name="T9" fmla="*/ 2147483647 h 30"/>
                  <a:gd name="T10" fmla="*/ 2147483647 w 16"/>
                  <a:gd name="T11" fmla="*/ 2147483647 h 30"/>
                  <a:gd name="T12" fmla="*/ 2147483647 w 16"/>
                  <a:gd name="T13" fmla="*/ 2147483647 h 30"/>
                  <a:gd name="T14" fmla="*/ 2147483647 w 16"/>
                  <a:gd name="T15" fmla="*/ 2147483647 h 30"/>
                  <a:gd name="T16" fmla="*/ 2147483647 w 16"/>
                  <a:gd name="T17" fmla="*/ 2147483647 h 30"/>
                  <a:gd name="T18" fmla="*/ 0 w 16"/>
                  <a:gd name="T19" fmla="*/ 2147483647 h 30"/>
                  <a:gd name="T20" fmla="*/ 0 w 16"/>
                  <a:gd name="T21" fmla="*/ 0 h 30"/>
                  <a:gd name="T22" fmla="*/ 2147483647 w 16"/>
                  <a:gd name="T23" fmla="*/ 2147483647 h 30"/>
                  <a:gd name="T24" fmla="*/ 2147483647 w 16"/>
                  <a:gd name="T25" fmla="*/ 2147483647 h 30"/>
                  <a:gd name="T26" fmla="*/ 2147483647 w 16"/>
                  <a:gd name="T27" fmla="*/ 2147483647 h 30"/>
                  <a:gd name="T28" fmla="*/ 2147483647 w 16"/>
                  <a:gd name="T29" fmla="*/ 2147483647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
                  <a:gd name="T46" fmla="*/ 0 h 30"/>
                  <a:gd name="T47" fmla="*/ 16 w 16"/>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 h="30">
                    <a:moveTo>
                      <a:pt x="16" y="18"/>
                    </a:moveTo>
                    <a:lnTo>
                      <a:pt x="16" y="24"/>
                    </a:lnTo>
                    <a:lnTo>
                      <a:pt x="14" y="28"/>
                    </a:lnTo>
                    <a:lnTo>
                      <a:pt x="12" y="30"/>
                    </a:lnTo>
                    <a:lnTo>
                      <a:pt x="10" y="30"/>
                    </a:lnTo>
                    <a:lnTo>
                      <a:pt x="8" y="30"/>
                    </a:lnTo>
                    <a:lnTo>
                      <a:pt x="6" y="26"/>
                    </a:lnTo>
                    <a:lnTo>
                      <a:pt x="4" y="18"/>
                    </a:lnTo>
                    <a:lnTo>
                      <a:pt x="2" y="12"/>
                    </a:lnTo>
                    <a:lnTo>
                      <a:pt x="0" y="6"/>
                    </a:lnTo>
                    <a:lnTo>
                      <a:pt x="0" y="0"/>
                    </a:lnTo>
                    <a:lnTo>
                      <a:pt x="8" y="12"/>
                    </a:lnTo>
                    <a:lnTo>
                      <a:pt x="10" y="18"/>
                    </a:lnTo>
                    <a:lnTo>
                      <a:pt x="14" y="18"/>
                    </a:lnTo>
                    <a:lnTo>
                      <a:pt x="16" y="1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0" name="Freeform 297"/>
              <p:cNvSpPr>
                <a:spLocks/>
              </p:cNvSpPr>
              <p:nvPr/>
            </p:nvSpPr>
            <p:spPr bwMode="auto">
              <a:xfrm>
                <a:off x="8346222" y="4786669"/>
                <a:ext cx="32287" cy="27876"/>
              </a:xfrm>
              <a:custGeom>
                <a:avLst/>
                <a:gdLst>
                  <a:gd name="T0" fmla="*/ 2147483647 w 22"/>
                  <a:gd name="T1" fmla="*/ 2147483647 h 16"/>
                  <a:gd name="T2" fmla="*/ 2147483647 w 22"/>
                  <a:gd name="T3" fmla="*/ 2147483647 h 16"/>
                  <a:gd name="T4" fmla="*/ 2147483647 w 22"/>
                  <a:gd name="T5" fmla="*/ 2147483647 h 16"/>
                  <a:gd name="T6" fmla="*/ 2147483647 w 22"/>
                  <a:gd name="T7" fmla="*/ 2147483647 h 16"/>
                  <a:gd name="T8" fmla="*/ 2147483647 w 22"/>
                  <a:gd name="T9" fmla="*/ 2147483647 h 16"/>
                  <a:gd name="T10" fmla="*/ 0 w 22"/>
                  <a:gd name="T11" fmla="*/ 2147483647 h 16"/>
                  <a:gd name="T12" fmla="*/ 0 w 22"/>
                  <a:gd name="T13" fmla="*/ 0 h 16"/>
                  <a:gd name="T14" fmla="*/ 2147483647 w 22"/>
                  <a:gd name="T15" fmla="*/ 2147483647 h 16"/>
                  <a:gd name="T16" fmla="*/ 2147483647 w 22"/>
                  <a:gd name="T17" fmla="*/ 2147483647 h 16"/>
                  <a:gd name="T18" fmla="*/ 2147483647 w 22"/>
                  <a:gd name="T19" fmla="*/ 2147483647 h 16"/>
                  <a:gd name="T20" fmla="*/ 2147483647 w 2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
                  <a:gd name="T34" fmla="*/ 0 h 16"/>
                  <a:gd name="T35" fmla="*/ 22 w 2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 h="16">
                    <a:moveTo>
                      <a:pt x="22" y="14"/>
                    </a:moveTo>
                    <a:lnTo>
                      <a:pt x="20" y="16"/>
                    </a:lnTo>
                    <a:lnTo>
                      <a:pt x="18" y="16"/>
                    </a:lnTo>
                    <a:lnTo>
                      <a:pt x="12" y="14"/>
                    </a:lnTo>
                    <a:lnTo>
                      <a:pt x="6" y="10"/>
                    </a:lnTo>
                    <a:lnTo>
                      <a:pt x="0" y="2"/>
                    </a:lnTo>
                    <a:lnTo>
                      <a:pt x="0" y="0"/>
                    </a:lnTo>
                    <a:lnTo>
                      <a:pt x="6" y="2"/>
                    </a:lnTo>
                    <a:lnTo>
                      <a:pt x="12" y="4"/>
                    </a:lnTo>
                    <a:lnTo>
                      <a:pt x="20" y="8"/>
                    </a:lnTo>
                    <a:lnTo>
                      <a:pt x="22" y="1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1" name="Freeform 298"/>
              <p:cNvSpPr>
                <a:spLocks/>
              </p:cNvSpPr>
              <p:nvPr/>
            </p:nvSpPr>
            <p:spPr bwMode="auto">
              <a:xfrm>
                <a:off x="8396959" y="4810562"/>
                <a:ext cx="19603" cy="38495"/>
              </a:xfrm>
              <a:custGeom>
                <a:avLst/>
                <a:gdLst>
                  <a:gd name="T0" fmla="*/ 2147483647 w 14"/>
                  <a:gd name="T1" fmla="*/ 0 h 24"/>
                  <a:gd name="T2" fmla="*/ 2147483647 w 14"/>
                  <a:gd name="T3" fmla="*/ 2147483647 h 24"/>
                  <a:gd name="T4" fmla="*/ 2147483647 w 14"/>
                  <a:gd name="T5" fmla="*/ 2147483647 h 24"/>
                  <a:gd name="T6" fmla="*/ 2147483647 w 14"/>
                  <a:gd name="T7" fmla="*/ 2147483647 h 24"/>
                  <a:gd name="T8" fmla="*/ 2147483647 w 14"/>
                  <a:gd name="T9" fmla="*/ 2147483647 h 24"/>
                  <a:gd name="T10" fmla="*/ 2147483647 w 14"/>
                  <a:gd name="T11" fmla="*/ 2147483647 h 24"/>
                  <a:gd name="T12" fmla="*/ 2147483647 w 14"/>
                  <a:gd name="T13" fmla="*/ 2147483647 h 24"/>
                  <a:gd name="T14" fmla="*/ 2147483647 w 14"/>
                  <a:gd name="T15" fmla="*/ 2147483647 h 24"/>
                  <a:gd name="T16" fmla="*/ 0 w 14"/>
                  <a:gd name="T17" fmla="*/ 2147483647 h 24"/>
                  <a:gd name="T18" fmla="*/ 0 w 14"/>
                  <a:gd name="T19" fmla="*/ 2147483647 h 24"/>
                  <a:gd name="T20" fmla="*/ 0 w 14"/>
                  <a:gd name="T21" fmla="*/ 2147483647 h 24"/>
                  <a:gd name="T22" fmla="*/ 2147483647 w 14"/>
                  <a:gd name="T23" fmla="*/ 2147483647 h 24"/>
                  <a:gd name="T24" fmla="*/ 2147483647 w 14"/>
                  <a:gd name="T25" fmla="*/ 0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
                  <a:gd name="T40" fmla="*/ 0 h 24"/>
                  <a:gd name="T41" fmla="*/ 14 w 14"/>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 h="24">
                    <a:moveTo>
                      <a:pt x="2" y="0"/>
                    </a:moveTo>
                    <a:lnTo>
                      <a:pt x="6" y="6"/>
                    </a:lnTo>
                    <a:lnTo>
                      <a:pt x="10" y="12"/>
                    </a:lnTo>
                    <a:lnTo>
                      <a:pt x="12" y="18"/>
                    </a:lnTo>
                    <a:lnTo>
                      <a:pt x="14" y="24"/>
                    </a:lnTo>
                    <a:lnTo>
                      <a:pt x="12" y="24"/>
                    </a:lnTo>
                    <a:lnTo>
                      <a:pt x="8" y="22"/>
                    </a:lnTo>
                    <a:lnTo>
                      <a:pt x="2" y="16"/>
                    </a:lnTo>
                    <a:lnTo>
                      <a:pt x="0" y="12"/>
                    </a:lnTo>
                    <a:lnTo>
                      <a:pt x="0" y="8"/>
                    </a:lnTo>
                    <a:lnTo>
                      <a:pt x="0" y="2"/>
                    </a:lnTo>
                    <a:lnTo>
                      <a:pt x="4" y="2"/>
                    </a:lnTo>
                    <a:lnTo>
                      <a:pt x="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2" name="Freeform 299"/>
              <p:cNvSpPr>
                <a:spLocks/>
              </p:cNvSpPr>
              <p:nvPr/>
            </p:nvSpPr>
            <p:spPr bwMode="auto">
              <a:xfrm>
                <a:off x="8408490" y="4866315"/>
                <a:ext cx="25369" cy="15929"/>
              </a:xfrm>
              <a:custGeom>
                <a:avLst/>
                <a:gdLst>
                  <a:gd name="T0" fmla="*/ 2147483647 w 18"/>
                  <a:gd name="T1" fmla="*/ 2147483647 h 10"/>
                  <a:gd name="T2" fmla="*/ 2147483647 w 18"/>
                  <a:gd name="T3" fmla="*/ 2147483647 h 10"/>
                  <a:gd name="T4" fmla="*/ 2147483647 w 18"/>
                  <a:gd name="T5" fmla="*/ 2147483647 h 10"/>
                  <a:gd name="T6" fmla="*/ 0 w 18"/>
                  <a:gd name="T7" fmla="*/ 2147483647 h 10"/>
                  <a:gd name="T8" fmla="*/ 0 w 18"/>
                  <a:gd name="T9" fmla="*/ 0 h 10"/>
                  <a:gd name="T10" fmla="*/ 2147483647 w 18"/>
                  <a:gd name="T11" fmla="*/ 0 h 10"/>
                  <a:gd name="T12" fmla="*/ 2147483647 w 18"/>
                  <a:gd name="T13" fmla="*/ 2147483647 h 10"/>
                  <a:gd name="T14" fmla="*/ 2147483647 w 18"/>
                  <a:gd name="T15" fmla="*/ 2147483647 h 10"/>
                  <a:gd name="T16" fmla="*/ 2147483647 w 18"/>
                  <a:gd name="T17" fmla="*/ 2147483647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18" y="10"/>
                    </a:moveTo>
                    <a:lnTo>
                      <a:pt x="10" y="10"/>
                    </a:lnTo>
                    <a:lnTo>
                      <a:pt x="4" y="8"/>
                    </a:lnTo>
                    <a:lnTo>
                      <a:pt x="0" y="2"/>
                    </a:lnTo>
                    <a:lnTo>
                      <a:pt x="0" y="0"/>
                    </a:lnTo>
                    <a:lnTo>
                      <a:pt x="6" y="0"/>
                    </a:lnTo>
                    <a:lnTo>
                      <a:pt x="12" y="4"/>
                    </a:lnTo>
                    <a:lnTo>
                      <a:pt x="16" y="6"/>
                    </a:lnTo>
                    <a:lnTo>
                      <a:pt x="18" y="1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3" name="Freeform 300"/>
              <p:cNvSpPr>
                <a:spLocks/>
              </p:cNvSpPr>
              <p:nvPr/>
            </p:nvSpPr>
            <p:spPr bwMode="auto">
              <a:xfrm>
                <a:off x="8302403" y="4790651"/>
                <a:ext cx="34594" cy="33186"/>
              </a:xfrm>
              <a:custGeom>
                <a:avLst/>
                <a:gdLst>
                  <a:gd name="T0" fmla="*/ 2147483647 w 24"/>
                  <a:gd name="T1" fmla="*/ 0 h 20"/>
                  <a:gd name="T2" fmla="*/ 2147483647 w 24"/>
                  <a:gd name="T3" fmla="*/ 2147483647 h 20"/>
                  <a:gd name="T4" fmla="*/ 2147483647 w 24"/>
                  <a:gd name="T5" fmla="*/ 2147483647 h 20"/>
                  <a:gd name="T6" fmla="*/ 2147483647 w 24"/>
                  <a:gd name="T7" fmla="*/ 2147483647 h 20"/>
                  <a:gd name="T8" fmla="*/ 2147483647 w 24"/>
                  <a:gd name="T9" fmla="*/ 2147483647 h 20"/>
                  <a:gd name="T10" fmla="*/ 2147483647 w 24"/>
                  <a:gd name="T11" fmla="*/ 2147483647 h 20"/>
                  <a:gd name="T12" fmla="*/ 2147483647 w 24"/>
                  <a:gd name="T13" fmla="*/ 2147483647 h 20"/>
                  <a:gd name="T14" fmla="*/ 2147483647 w 24"/>
                  <a:gd name="T15" fmla="*/ 2147483647 h 20"/>
                  <a:gd name="T16" fmla="*/ 2147483647 w 24"/>
                  <a:gd name="T17" fmla="*/ 2147483647 h 20"/>
                  <a:gd name="T18" fmla="*/ 2147483647 w 24"/>
                  <a:gd name="T19" fmla="*/ 2147483647 h 20"/>
                  <a:gd name="T20" fmla="*/ 2147483647 w 24"/>
                  <a:gd name="T21" fmla="*/ 2147483647 h 20"/>
                  <a:gd name="T22" fmla="*/ 2147483647 w 24"/>
                  <a:gd name="T23" fmla="*/ 2147483647 h 20"/>
                  <a:gd name="T24" fmla="*/ 2147483647 w 24"/>
                  <a:gd name="T25" fmla="*/ 2147483647 h 20"/>
                  <a:gd name="T26" fmla="*/ 2147483647 w 24"/>
                  <a:gd name="T27" fmla="*/ 2147483647 h 20"/>
                  <a:gd name="T28" fmla="*/ 2147483647 w 24"/>
                  <a:gd name="T29" fmla="*/ 2147483647 h 20"/>
                  <a:gd name="T30" fmla="*/ 2147483647 w 24"/>
                  <a:gd name="T31" fmla="*/ 2147483647 h 20"/>
                  <a:gd name="T32" fmla="*/ 0 w 24"/>
                  <a:gd name="T33" fmla="*/ 2147483647 h 20"/>
                  <a:gd name="T34" fmla="*/ 0 w 24"/>
                  <a:gd name="T35" fmla="*/ 0 h 20"/>
                  <a:gd name="T36" fmla="*/ 2147483647 w 24"/>
                  <a:gd name="T37" fmla="*/ 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20"/>
                  <a:gd name="T59" fmla="*/ 24 w 24"/>
                  <a:gd name="T60" fmla="*/ 20 h 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20">
                    <a:moveTo>
                      <a:pt x="6" y="0"/>
                    </a:moveTo>
                    <a:lnTo>
                      <a:pt x="6" y="2"/>
                    </a:lnTo>
                    <a:lnTo>
                      <a:pt x="8" y="4"/>
                    </a:lnTo>
                    <a:lnTo>
                      <a:pt x="14" y="8"/>
                    </a:lnTo>
                    <a:lnTo>
                      <a:pt x="20" y="12"/>
                    </a:lnTo>
                    <a:lnTo>
                      <a:pt x="24" y="14"/>
                    </a:lnTo>
                    <a:lnTo>
                      <a:pt x="24" y="16"/>
                    </a:lnTo>
                    <a:lnTo>
                      <a:pt x="22" y="20"/>
                    </a:lnTo>
                    <a:lnTo>
                      <a:pt x="20" y="20"/>
                    </a:lnTo>
                    <a:lnTo>
                      <a:pt x="16" y="18"/>
                    </a:lnTo>
                    <a:lnTo>
                      <a:pt x="14" y="14"/>
                    </a:lnTo>
                    <a:lnTo>
                      <a:pt x="10" y="14"/>
                    </a:lnTo>
                    <a:lnTo>
                      <a:pt x="10" y="12"/>
                    </a:lnTo>
                    <a:lnTo>
                      <a:pt x="8" y="8"/>
                    </a:lnTo>
                    <a:lnTo>
                      <a:pt x="6" y="8"/>
                    </a:lnTo>
                    <a:lnTo>
                      <a:pt x="6" y="4"/>
                    </a:lnTo>
                    <a:lnTo>
                      <a:pt x="0" y="4"/>
                    </a:lnTo>
                    <a:lnTo>
                      <a:pt x="0" y="0"/>
                    </a:lnTo>
                    <a:lnTo>
                      <a:pt x="6"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4" name="Freeform 301"/>
              <p:cNvSpPr>
                <a:spLocks/>
              </p:cNvSpPr>
              <p:nvPr/>
            </p:nvSpPr>
            <p:spPr bwMode="auto">
              <a:xfrm>
                <a:off x="8515729" y="5032246"/>
                <a:ext cx="18450" cy="17257"/>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2147483647 w 12"/>
                  <a:gd name="T9" fmla="*/ 2147483647 h 12"/>
                  <a:gd name="T10" fmla="*/ 0 w 12"/>
                  <a:gd name="T11" fmla="*/ 0 h 12"/>
                  <a:gd name="T12" fmla="*/ 2147483647 w 12"/>
                  <a:gd name="T13" fmla="*/ 0 h 12"/>
                  <a:gd name="T14" fmla="*/ 2147483647 w 12"/>
                  <a:gd name="T15" fmla="*/ 2147483647 h 12"/>
                  <a:gd name="T16" fmla="*/ 2147483647 w 12"/>
                  <a:gd name="T17" fmla="*/ 2147483647 h 12"/>
                  <a:gd name="T18" fmla="*/ 2147483647 w 12"/>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5" name="Freeform 302"/>
              <p:cNvSpPr>
                <a:spLocks/>
              </p:cNvSpPr>
              <p:nvPr/>
            </p:nvSpPr>
            <p:spPr bwMode="auto">
              <a:xfrm>
                <a:off x="8741739" y="5073396"/>
                <a:ext cx="35746" cy="23894"/>
              </a:xfrm>
              <a:custGeom>
                <a:avLst/>
                <a:gdLst>
                  <a:gd name="T0" fmla="*/ 2147483647 w 24"/>
                  <a:gd name="T1" fmla="*/ 2147483647 h 16"/>
                  <a:gd name="T2" fmla="*/ 2147483647 w 24"/>
                  <a:gd name="T3" fmla="*/ 2147483647 h 16"/>
                  <a:gd name="T4" fmla="*/ 2147483647 w 24"/>
                  <a:gd name="T5" fmla="*/ 2147483647 h 16"/>
                  <a:gd name="T6" fmla="*/ 2147483647 w 24"/>
                  <a:gd name="T7" fmla="*/ 2147483647 h 16"/>
                  <a:gd name="T8" fmla="*/ 2147483647 w 24"/>
                  <a:gd name="T9" fmla="*/ 2147483647 h 16"/>
                  <a:gd name="T10" fmla="*/ 2147483647 w 24"/>
                  <a:gd name="T11" fmla="*/ 2147483647 h 16"/>
                  <a:gd name="T12" fmla="*/ 2147483647 w 24"/>
                  <a:gd name="T13" fmla="*/ 2147483647 h 16"/>
                  <a:gd name="T14" fmla="*/ 0 w 24"/>
                  <a:gd name="T15" fmla="*/ 2147483647 h 16"/>
                  <a:gd name="T16" fmla="*/ 2147483647 w 24"/>
                  <a:gd name="T17" fmla="*/ 2147483647 h 16"/>
                  <a:gd name="T18" fmla="*/ 2147483647 w 24"/>
                  <a:gd name="T19" fmla="*/ 2147483647 h 16"/>
                  <a:gd name="T20" fmla="*/ 2147483647 w 24"/>
                  <a:gd name="T21" fmla="*/ 2147483647 h 16"/>
                  <a:gd name="T22" fmla="*/ 2147483647 w 24"/>
                  <a:gd name="T23" fmla="*/ 0 h 16"/>
                  <a:gd name="T24" fmla="*/ 2147483647 w 24"/>
                  <a:gd name="T25" fmla="*/ 0 h 16"/>
                  <a:gd name="T26" fmla="*/ 2147483647 w 24"/>
                  <a:gd name="T27" fmla="*/ 2147483647 h 16"/>
                  <a:gd name="T28" fmla="*/ 2147483647 w 24"/>
                  <a:gd name="T29" fmla="*/ 2147483647 h 16"/>
                  <a:gd name="T30" fmla="*/ 2147483647 w 24"/>
                  <a:gd name="T31" fmla="*/ 2147483647 h 1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16"/>
                  <a:gd name="T50" fmla="*/ 24 w 24"/>
                  <a:gd name="T51" fmla="*/ 16 h 1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16">
                    <a:moveTo>
                      <a:pt x="24" y="8"/>
                    </a:moveTo>
                    <a:lnTo>
                      <a:pt x="22" y="12"/>
                    </a:lnTo>
                    <a:lnTo>
                      <a:pt x="20" y="14"/>
                    </a:lnTo>
                    <a:lnTo>
                      <a:pt x="16" y="16"/>
                    </a:lnTo>
                    <a:lnTo>
                      <a:pt x="12" y="16"/>
                    </a:lnTo>
                    <a:lnTo>
                      <a:pt x="6" y="14"/>
                    </a:lnTo>
                    <a:lnTo>
                      <a:pt x="2" y="14"/>
                    </a:lnTo>
                    <a:lnTo>
                      <a:pt x="0" y="12"/>
                    </a:lnTo>
                    <a:lnTo>
                      <a:pt x="2" y="8"/>
                    </a:lnTo>
                    <a:lnTo>
                      <a:pt x="4" y="4"/>
                    </a:lnTo>
                    <a:lnTo>
                      <a:pt x="8" y="2"/>
                    </a:lnTo>
                    <a:lnTo>
                      <a:pt x="12" y="0"/>
                    </a:lnTo>
                    <a:lnTo>
                      <a:pt x="16" y="0"/>
                    </a:lnTo>
                    <a:lnTo>
                      <a:pt x="20" y="2"/>
                    </a:lnTo>
                    <a:lnTo>
                      <a:pt x="22" y="4"/>
                    </a:lnTo>
                    <a:lnTo>
                      <a:pt x="24"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6" name="Freeform 303"/>
              <p:cNvSpPr>
                <a:spLocks/>
              </p:cNvSpPr>
              <p:nvPr/>
            </p:nvSpPr>
            <p:spPr bwMode="auto">
              <a:xfrm>
                <a:off x="8779791" y="5040210"/>
                <a:ext cx="40359" cy="23894"/>
              </a:xfrm>
              <a:custGeom>
                <a:avLst/>
                <a:gdLst>
                  <a:gd name="T0" fmla="*/ 2147483647 w 28"/>
                  <a:gd name="T1" fmla="*/ 2147483647 h 14"/>
                  <a:gd name="T2" fmla="*/ 2147483647 w 28"/>
                  <a:gd name="T3" fmla="*/ 2147483647 h 14"/>
                  <a:gd name="T4" fmla="*/ 2147483647 w 28"/>
                  <a:gd name="T5" fmla="*/ 2147483647 h 14"/>
                  <a:gd name="T6" fmla="*/ 2147483647 w 28"/>
                  <a:gd name="T7" fmla="*/ 2147483647 h 14"/>
                  <a:gd name="T8" fmla="*/ 2147483647 w 28"/>
                  <a:gd name="T9" fmla="*/ 2147483647 h 14"/>
                  <a:gd name="T10" fmla="*/ 2147483647 w 28"/>
                  <a:gd name="T11" fmla="*/ 2147483647 h 14"/>
                  <a:gd name="T12" fmla="*/ 0 w 28"/>
                  <a:gd name="T13" fmla="*/ 2147483647 h 14"/>
                  <a:gd name="T14" fmla="*/ 0 w 28"/>
                  <a:gd name="T15" fmla="*/ 2147483647 h 14"/>
                  <a:gd name="T16" fmla="*/ 2147483647 w 28"/>
                  <a:gd name="T17" fmla="*/ 2147483647 h 14"/>
                  <a:gd name="T18" fmla="*/ 2147483647 w 28"/>
                  <a:gd name="T19" fmla="*/ 2147483647 h 14"/>
                  <a:gd name="T20" fmla="*/ 2147483647 w 28"/>
                  <a:gd name="T21" fmla="*/ 0 h 14"/>
                  <a:gd name="T22" fmla="*/ 2147483647 w 28"/>
                  <a:gd name="T23" fmla="*/ 0 h 14"/>
                  <a:gd name="T24" fmla="*/ 2147483647 w 28"/>
                  <a:gd name="T25" fmla="*/ 0 h 14"/>
                  <a:gd name="T26" fmla="*/ 2147483647 w 28"/>
                  <a:gd name="T27" fmla="*/ 2147483647 h 14"/>
                  <a:gd name="T28" fmla="*/ 2147483647 w 28"/>
                  <a:gd name="T29" fmla="*/ 2147483647 h 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4"/>
                  <a:gd name="T47" fmla="*/ 28 w 28"/>
                  <a:gd name="T48" fmla="*/ 14 h 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4">
                    <a:moveTo>
                      <a:pt x="26" y="4"/>
                    </a:moveTo>
                    <a:lnTo>
                      <a:pt x="22" y="6"/>
                    </a:lnTo>
                    <a:lnTo>
                      <a:pt x="18" y="10"/>
                    </a:lnTo>
                    <a:lnTo>
                      <a:pt x="10" y="12"/>
                    </a:lnTo>
                    <a:lnTo>
                      <a:pt x="6" y="14"/>
                    </a:lnTo>
                    <a:lnTo>
                      <a:pt x="2" y="12"/>
                    </a:lnTo>
                    <a:lnTo>
                      <a:pt x="0" y="10"/>
                    </a:lnTo>
                    <a:lnTo>
                      <a:pt x="0" y="6"/>
                    </a:lnTo>
                    <a:lnTo>
                      <a:pt x="2" y="6"/>
                    </a:lnTo>
                    <a:lnTo>
                      <a:pt x="8" y="2"/>
                    </a:lnTo>
                    <a:lnTo>
                      <a:pt x="14" y="0"/>
                    </a:lnTo>
                    <a:lnTo>
                      <a:pt x="22" y="0"/>
                    </a:lnTo>
                    <a:lnTo>
                      <a:pt x="26" y="0"/>
                    </a:lnTo>
                    <a:lnTo>
                      <a:pt x="28" y="2"/>
                    </a:lnTo>
                    <a:lnTo>
                      <a:pt x="26" y="4"/>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7" name="Freeform 304"/>
              <p:cNvSpPr>
                <a:spLocks/>
              </p:cNvSpPr>
              <p:nvPr/>
            </p:nvSpPr>
            <p:spPr bwMode="auto">
              <a:xfrm>
                <a:off x="7428346" y="4515871"/>
                <a:ext cx="145292" cy="215046"/>
              </a:xfrm>
              <a:custGeom>
                <a:avLst/>
                <a:gdLst>
                  <a:gd name="T0" fmla="*/ 2147483647 w 100"/>
                  <a:gd name="T1" fmla="*/ 2147483647 h 136"/>
                  <a:gd name="T2" fmla="*/ 2147483647 w 100"/>
                  <a:gd name="T3" fmla="*/ 2147483647 h 136"/>
                  <a:gd name="T4" fmla="*/ 2147483647 w 100"/>
                  <a:gd name="T5" fmla="*/ 2147483647 h 136"/>
                  <a:gd name="T6" fmla="*/ 2147483647 w 100"/>
                  <a:gd name="T7" fmla="*/ 2147483647 h 136"/>
                  <a:gd name="T8" fmla="*/ 2147483647 w 100"/>
                  <a:gd name="T9" fmla="*/ 2147483647 h 136"/>
                  <a:gd name="T10" fmla="*/ 2147483647 w 100"/>
                  <a:gd name="T11" fmla="*/ 2147483647 h 136"/>
                  <a:gd name="T12" fmla="*/ 2147483647 w 100"/>
                  <a:gd name="T13" fmla="*/ 2147483647 h 136"/>
                  <a:gd name="T14" fmla="*/ 2147483647 w 100"/>
                  <a:gd name="T15" fmla="*/ 2147483647 h 136"/>
                  <a:gd name="T16" fmla="*/ 2147483647 w 100"/>
                  <a:gd name="T17" fmla="*/ 0 h 136"/>
                  <a:gd name="T18" fmla="*/ 2147483647 w 100"/>
                  <a:gd name="T19" fmla="*/ 2147483647 h 136"/>
                  <a:gd name="T20" fmla="*/ 2147483647 w 100"/>
                  <a:gd name="T21" fmla="*/ 2147483647 h 136"/>
                  <a:gd name="T22" fmla="*/ 2147483647 w 100"/>
                  <a:gd name="T23" fmla="*/ 2147483647 h 136"/>
                  <a:gd name="T24" fmla="*/ 2147483647 w 100"/>
                  <a:gd name="T25" fmla="*/ 2147483647 h 136"/>
                  <a:gd name="T26" fmla="*/ 2147483647 w 100"/>
                  <a:gd name="T27" fmla="*/ 2147483647 h 136"/>
                  <a:gd name="T28" fmla="*/ 2147483647 w 100"/>
                  <a:gd name="T29" fmla="*/ 2147483647 h 136"/>
                  <a:gd name="T30" fmla="*/ 2147483647 w 100"/>
                  <a:gd name="T31" fmla="*/ 2147483647 h 136"/>
                  <a:gd name="T32" fmla="*/ 2147483647 w 100"/>
                  <a:gd name="T33" fmla="*/ 2147483647 h 136"/>
                  <a:gd name="T34" fmla="*/ 2147483647 w 100"/>
                  <a:gd name="T35" fmla="*/ 2147483647 h 136"/>
                  <a:gd name="T36" fmla="*/ 2147483647 w 100"/>
                  <a:gd name="T37" fmla="*/ 2147483647 h 136"/>
                  <a:gd name="T38" fmla="*/ 2147483647 w 100"/>
                  <a:gd name="T39" fmla="*/ 2147483647 h 136"/>
                  <a:gd name="T40" fmla="*/ 2147483647 w 100"/>
                  <a:gd name="T41" fmla="*/ 2147483647 h 136"/>
                  <a:gd name="T42" fmla="*/ 2147483647 w 100"/>
                  <a:gd name="T43" fmla="*/ 2147483647 h 136"/>
                  <a:gd name="T44" fmla="*/ 2147483647 w 100"/>
                  <a:gd name="T45" fmla="*/ 2147483647 h 136"/>
                  <a:gd name="T46" fmla="*/ 2147483647 w 100"/>
                  <a:gd name="T47" fmla="*/ 2147483647 h 136"/>
                  <a:gd name="T48" fmla="*/ 2147483647 w 100"/>
                  <a:gd name="T49" fmla="*/ 2147483647 h 136"/>
                  <a:gd name="T50" fmla="*/ 2147483647 w 100"/>
                  <a:gd name="T51" fmla="*/ 2147483647 h 136"/>
                  <a:gd name="T52" fmla="*/ 2147483647 w 100"/>
                  <a:gd name="T53" fmla="*/ 2147483647 h 136"/>
                  <a:gd name="T54" fmla="*/ 2147483647 w 100"/>
                  <a:gd name="T55" fmla="*/ 2147483647 h 136"/>
                  <a:gd name="T56" fmla="*/ 2147483647 w 100"/>
                  <a:gd name="T57" fmla="*/ 2147483647 h 136"/>
                  <a:gd name="T58" fmla="*/ 2147483647 w 100"/>
                  <a:gd name="T59" fmla="*/ 2147483647 h 136"/>
                  <a:gd name="T60" fmla="*/ 2147483647 w 100"/>
                  <a:gd name="T61" fmla="*/ 2147483647 h 136"/>
                  <a:gd name="T62" fmla="*/ 2147483647 w 100"/>
                  <a:gd name="T63" fmla="*/ 2147483647 h 136"/>
                  <a:gd name="T64" fmla="*/ 2147483647 w 100"/>
                  <a:gd name="T65" fmla="*/ 2147483647 h 136"/>
                  <a:gd name="T66" fmla="*/ 2147483647 w 100"/>
                  <a:gd name="T67" fmla="*/ 2147483647 h 136"/>
                  <a:gd name="T68" fmla="*/ 2147483647 w 100"/>
                  <a:gd name="T69" fmla="*/ 2147483647 h 136"/>
                  <a:gd name="T70" fmla="*/ 2147483647 w 100"/>
                  <a:gd name="T71" fmla="*/ 2147483647 h 136"/>
                  <a:gd name="T72" fmla="*/ 2147483647 w 100"/>
                  <a:gd name="T73" fmla="*/ 2147483647 h 136"/>
                  <a:gd name="T74" fmla="*/ 2147483647 w 100"/>
                  <a:gd name="T75" fmla="*/ 2147483647 h 136"/>
                  <a:gd name="T76" fmla="*/ 2147483647 w 100"/>
                  <a:gd name="T77" fmla="*/ 2147483647 h 136"/>
                  <a:gd name="T78" fmla="*/ 2147483647 w 100"/>
                  <a:gd name="T79" fmla="*/ 2147483647 h 136"/>
                  <a:gd name="T80" fmla="*/ 0 w 100"/>
                  <a:gd name="T81" fmla="*/ 2147483647 h 136"/>
                  <a:gd name="T82" fmla="*/ 2147483647 w 100"/>
                  <a:gd name="T83" fmla="*/ 2147483647 h 136"/>
                  <a:gd name="T84" fmla="*/ 2147483647 w 100"/>
                  <a:gd name="T85" fmla="*/ 2147483647 h 1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0"/>
                  <a:gd name="T130" fmla="*/ 0 h 136"/>
                  <a:gd name="T131" fmla="*/ 100 w 100"/>
                  <a:gd name="T132" fmla="*/ 136 h 1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0" h="136">
                    <a:moveTo>
                      <a:pt x="12" y="46"/>
                    </a:moveTo>
                    <a:lnTo>
                      <a:pt x="12" y="28"/>
                    </a:lnTo>
                    <a:lnTo>
                      <a:pt x="16" y="26"/>
                    </a:lnTo>
                    <a:lnTo>
                      <a:pt x="18" y="22"/>
                    </a:lnTo>
                    <a:lnTo>
                      <a:pt x="24" y="14"/>
                    </a:lnTo>
                    <a:lnTo>
                      <a:pt x="28" y="10"/>
                    </a:lnTo>
                    <a:lnTo>
                      <a:pt x="32" y="8"/>
                    </a:lnTo>
                    <a:lnTo>
                      <a:pt x="34" y="6"/>
                    </a:lnTo>
                    <a:lnTo>
                      <a:pt x="36" y="6"/>
                    </a:lnTo>
                    <a:lnTo>
                      <a:pt x="38" y="8"/>
                    </a:lnTo>
                    <a:lnTo>
                      <a:pt x="42" y="10"/>
                    </a:lnTo>
                    <a:lnTo>
                      <a:pt x="60" y="12"/>
                    </a:lnTo>
                    <a:lnTo>
                      <a:pt x="80" y="14"/>
                    </a:lnTo>
                    <a:lnTo>
                      <a:pt x="84" y="12"/>
                    </a:lnTo>
                    <a:lnTo>
                      <a:pt x="88" y="12"/>
                    </a:lnTo>
                    <a:lnTo>
                      <a:pt x="90" y="8"/>
                    </a:lnTo>
                    <a:lnTo>
                      <a:pt x="94" y="2"/>
                    </a:lnTo>
                    <a:lnTo>
                      <a:pt x="100" y="0"/>
                    </a:lnTo>
                    <a:lnTo>
                      <a:pt x="100" y="6"/>
                    </a:lnTo>
                    <a:lnTo>
                      <a:pt x="90" y="16"/>
                    </a:lnTo>
                    <a:lnTo>
                      <a:pt x="86" y="22"/>
                    </a:lnTo>
                    <a:lnTo>
                      <a:pt x="82" y="24"/>
                    </a:lnTo>
                    <a:lnTo>
                      <a:pt x="76" y="24"/>
                    </a:lnTo>
                    <a:lnTo>
                      <a:pt x="70" y="24"/>
                    </a:lnTo>
                    <a:lnTo>
                      <a:pt x="64" y="22"/>
                    </a:lnTo>
                    <a:lnTo>
                      <a:pt x="26" y="22"/>
                    </a:lnTo>
                    <a:lnTo>
                      <a:pt x="22" y="24"/>
                    </a:lnTo>
                    <a:lnTo>
                      <a:pt x="22" y="26"/>
                    </a:lnTo>
                    <a:lnTo>
                      <a:pt x="20" y="34"/>
                    </a:lnTo>
                    <a:lnTo>
                      <a:pt x="22" y="38"/>
                    </a:lnTo>
                    <a:lnTo>
                      <a:pt x="24" y="46"/>
                    </a:lnTo>
                    <a:lnTo>
                      <a:pt x="28" y="52"/>
                    </a:lnTo>
                    <a:lnTo>
                      <a:pt x="32" y="54"/>
                    </a:lnTo>
                    <a:lnTo>
                      <a:pt x="34" y="54"/>
                    </a:lnTo>
                    <a:lnTo>
                      <a:pt x="36" y="52"/>
                    </a:lnTo>
                    <a:lnTo>
                      <a:pt x="40" y="50"/>
                    </a:lnTo>
                    <a:lnTo>
                      <a:pt x="46" y="46"/>
                    </a:lnTo>
                    <a:lnTo>
                      <a:pt x="54" y="44"/>
                    </a:lnTo>
                    <a:lnTo>
                      <a:pt x="62" y="42"/>
                    </a:lnTo>
                    <a:lnTo>
                      <a:pt x="68" y="40"/>
                    </a:lnTo>
                    <a:lnTo>
                      <a:pt x="74" y="40"/>
                    </a:lnTo>
                    <a:lnTo>
                      <a:pt x="72" y="42"/>
                    </a:lnTo>
                    <a:lnTo>
                      <a:pt x="68" y="44"/>
                    </a:lnTo>
                    <a:lnTo>
                      <a:pt x="62" y="48"/>
                    </a:lnTo>
                    <a:lnTo>
                      <a:pt x="56" y="50"/>
                    </a:lnTo>
                    <a:lnTo>
                      <a:pt x="50" y="56"/>
                    </a:lnTo>
                    <a:lnTo>
                      <a:pt x="42" y="66"/>
                    </a:lnTo>
                    <a:lnTo>
                      <a:pt x="44" y="66"/>
                    </a:lnTo>
                    <a:lnTo>
                      <a:pt x="46" y="70"/>
                    </a:lnTo>
                    <a:lnTo>
                      <a:pt x="48" y="76"/>
                    </a:lnTo>
                    <a:lnTo>
                      <a:pt x="54" y="84"/>
                    </a:lnTo>
                    <a:lnTo>
                      <a:pt x="54" y="98"/>
                    </a:lnTo>
                    <a:lnTo>
                      <a:pt x="56" y="102"/>
                    </a:lnTo>
                    <a:lnTo>
                      <a:pt x="60" y="104"/>
                    </a:lnTo>
                    <a:lnTo>
                      <a:pt x="64" y="104"/>
                    </a:lnTo>
                    <a:lnTo>
                      <a:pt x="64" y="106"/>
                    </a:lnTo>
                    <a:lnTo>
                      <a:pt x="60" y="110"/>
                    </a:lnTo>
                    <a:lnTo>
                      <a:pt x="54" y="114"/>
                    </a:lnTo>
                    <a:lnTo>
                      <a:pt x="50" y="118"/>
                    </a:lnTo>
                    <a:lnTo>
                      <a:pt x="44" y="118"/>
                    </a:lnTo>
                    <a:lnTo>
                      <a:pt x="32" y="92"/>
                    </a:lnTo>
                    <a:lnTo>
                      <a:pt x="32" y="88"/>
                    </a:lnTo>
                    <a:lnTo>
                      <a:pt x="34" y="84"/>
                    </a:lnTo>
                    <a:lnTo>
                      <a:pt x="32" y="78"/>
                    </a:lnTo>
                    <a:lnTo>
                      <a:pt x="28" y="80"/>
                    </a:lnTo>
                    <a:lnTo>
                      <a:pt x="24" y="78"/>
                    </a:lnTo>
                    <a:lnTo>
                      <a:pt x="22" y="106"/>
                    </a:lnTo>
                    <a:lnTo>
                      <a:pt x="22" y="120"/>
                    </a:lnTo>
                    <a:lnTo>
                      <a:pt x="20" y="126"/>
                    </a:lnTo>
                    <a:lnTo>
                      <a:pt x="18" y="132"/>
                    </a:lnTo>
                    <a:lnTo>
                      <a:pt x="14" y="134"/>
                    </a:lnTo>
                    <a:lnTo>
                      <a:pt x="8" y="136"/>
                    </a:lnTo>
                    <a:lnTo>
                      <a:pt x="6" y="134"/>
                    </a:lnTo>
                    <a:lnTo>
                      <a:pt x="6" y="130"/>
                    </a:lnTo>
                    <a:lnTo>
                      <a:pt x="6" y="120"/>
                    </a:lnTo>
                    <a:lnTo>
                      <a:pt x="6" y="116"/>
                    </a:lnTo>
                    <a:lnTo>
                      <a:pt x="8" y="110"/>
                    </a:lnTo>
                    <a:lnTo>
                      <a:pt x="10" y="102"/>
                    </a:lnTo>
                    <a:lnTo>
                      <a:pt x="10" y="94"/>
                    </a:lnTo>
                    <a:lnTo>
                      <a:pt x="4" y="94"/>
                    </a:lnTo>
                    <a:lnTo>
                      <a:pt x="0" y="92"/>
                    </a:lnTo>
                    <a:lnTo>
                      <a:pt x="0" y="90"/>
                    </a:lnTo>
                    <a:lnTo>
                      <a:pt x="0" y="78"/>
                    </a:lnTo>
                    <a:lnTo>
                      <a:pt x="4" y="66"/>
                    </a:lnTo>
                    <a:lnTo>
                      <a:pt x="8" y="54"/>
                    </a:lnTo>
                    <a:lnTo>
                      <a:pt x="12" y="44"/>
                    </a:lnTo>
                    <a:lnTo>
                      <a:pt x="12" y="4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8" name="Freeform 305"/>
              <p:cNvSpPr>
                <a:spLocks/>
              </p:cNvSpPr>
              <p:nvPr/>
            </p:nvSpPr>
            <p:spPr bwMode="auto">
              <a:xfrm>
                <a:off x="7216174" y="4360560"/>
                <a:ext cx="221397" cy="177877"/>
              </a:xfrm>
              <a:custGeom>
                <a:avLst/>
                <a:gdLst>
                  <a:gd name="T0" fmla="*/ 2147483647 w 152"/>
                  <a:gd name="T1" fmla="*/ 2147483647 h 112"/>
                  <a:gd name="T2" fmla="*/ 2147483647 w 152"/>
                  <a:gd name="T3" fmla="*/ 2147483647 h 112"/>
                  <a:gd name="T4" fmla="*/ 2147483647 w 152"/>
                  <a:gd name="T5" fmla="*/ 2147483647 h 112"/>
                  <a:gd name="T6" fmla="*/ 2147483647 w 152"/>
                  <a:gd name="T7" fmla="*/ 2147483647 h 112"/>
                  <a:gd name="T8" fmla="*/ 2147483647 w 152"/>
                  <a:gd name="T9" fmla="*/ 2147483647 h 112"/>
                  <a:gd name="T10" fmla="*/ 2147483647 w 152"/>
                  <a:gd name="T11" fmla="*/ 2147483647 h 112"/>
                  <a:gd name="T12" fmla="*/ 2147483647 w 152"/>
                  <a:gd name="T13" fmla="*/ 2147483647 h 112"/>
                  <a:gd name="T14" fmla="*/ 2147483647 w 152"/>
                  <a:gd name="T15" fmla="*/ 2147483647 h 112"/>
                  <a:gd name="T16" fmla="*/ 2147483647 w 152"/>
                  <a:gd name="T17" fmla="*/ 2147483647 h 112"/>
                  <a:gd name="T18" fmla="*/ 2147483647 w 152"/>
                  <a:gd name="T19" fmla="*/ 0 h 112"/>
                  <a:gd name="T20" fmla="*/ 2147483647 w 152"/>
                  <a:gd name="T21" fmla="*/ 2147483647 h 112"/>
                  <a:gd name="T22" fmla="*/ 2147483647 w 152"/>
                  <a:gd name="T23" fmla="*/ 2147483647 h 112"/>
                  <a:gd name="T24" fmla="*/ 2147483647 w 152"/>
                  <a:gd name="T25" fmla="*/ 2147483647 h 112"/>
                  <a:gd name="T26" fmla="*/ 2147483647 w 152"/>
                  <a:gd name="T27" fmla="*/ 2147483647 h 112"/>
                  <a:gd name="T28" fmla="*/ 2147483647 w 152"/>
                  <a:gd name="T29" fmla="*/ 2147483647 h 112"/>
                  <a:gd name="T30" fmla="*/ 2147483647 w 152"/>
                  <a:gd name="T31" fmla="*/ 2147483647 h 112"/>
                  <a:gd name="T32" fmla="*/ 2147483647 w 152"/>
                  <a:gd name="T33" fmla="*/ 2147483647 h 112"/>
                  <a:gd name="T34" fmla="*/ 2147483647 w 152"/>
                  <a:gd name="T35" fmla="*/ 2147483647 h 112"/>
                  <a:gd name="T36" fmla="*/ 2147483647 w 152"/>
                  <a:gd name="T37" fmla="*/ 2147483647 h 112"/>
                  <a:gd name="T38" fmla="*/ 2147483647 w 152"/>
                  <a:gd name="T39" fmla="*/ 2147483647 h 112"/>
                  <a:gd name="T40" fmla="*/ 2147483647 w 152"/>
                  <a:gd name="T41" fmla="*/ 2147483647 h 112"/>
                  <a:gd name="T42" fmla="*/ 2147483647 w 152"/>
                  <a:gd name="T43" fmla="*/ 2147483647 h 112"/>
                  <a:gd name="T44" fmla="*/ 2147483647 w 152"/>
                  <a:gd name="T45" fmla="*/ 2147483647 h 112"/>
                  <a:gd name="T46" fmla="*/ 2147483647 w 152"/>
                  <a:gd name="T47" fmla="*/ 2147483647 h 112"/>
                  <a:gd name="T48" fmla="*/ 2147483647 w 152"/>
                  <a:gd name="T49" fmla="*/ 2147483647 h 112"/>
                  <a:gd name="T50" fmla="*/ 2147483647 w 152"/>
                  <a:gd name="T51" fmla="*/ 2147483647 h 112"/>
                  <a:gd name="T52" fmla="*/ 2147483647 w 152"/>
                  <a:gd name="T53" fmla="*/ 2147483647 h 112"/>
                  <a:gd name="T54" fmla="*/ 2147483647 w 152"/>
                  <a:gd name="T55" fmla="*/ 2147483647 h 112"/>
                  <a:gd name="T56" fmla="*/ 2147483647 w 152"/>
                  <a:gd name="T57" fmla="*/ 2147483647 h 112"/>
                  <a:gd name="T58" fmla="*/ 2147483647 w 152"/>
                  <a:gd name="T59" fmla="*/ 2147483647 h 112"/>
                  <a:gd name="T60" fmla="*/ 2147483647 w 152"/>
                  <a:gd name="T61" fmla="*/ 2147483647 h 112"/>
                  <a:gd name="T62" fmla="*/ 2147483647 w 152"/>
                  <a:gd name="T63" fmla="*/ 2147483647 h 112"/>
                  <a:gd name="T64" fmla="*/ 0 w 152"/>
                  <a:gd name="T65" fmla="*/ 2147483647 h 112"/>
                  <a:gd name="T66" fmla="*/ 0 w 152"/>
                  <a:gd name="T67" fmla="*/ 2147483647 h 112"/>
                  <a:gd name="T68" fmla="*/ 0 w 152"/>
                  <a:gd name="T69" fmla="*/ 2147483647 h 112"/>
                  <a:gd name="T70" fmla="*/ 2147483647 w 152"/>
                  <a:gd name="T71" fmla="*/ 2147483647 h 112"/>
                  <a:gd name="T72" fmla="*/ 2147483647 w 152"/>
                  <a:gd name="T73" fmla="*/ 2147483647 h 112"/>
                  <a:gd name="T74" fmla="*/ 2147483647 w 152"/>
                  <a:gd name="T75" fmla="*/ 2147483647 h 112"/>
                  <a:gd name="T76" fmla="*/ 2147483647 w 152"/>
                  <a:gd name="T77" fmla="*/ 2147483647 h 112"/>
                  <a:gd name="T78" fmla="*/ 2147483647 w 152"/>
                  <a:gd name="T79" fmla="*/ 2147483647 h 112"/>
                  <a:gd name="T80" fmla="*/ 2147483647 w 152"/>
                  <a:gd name="T81" fmla="*/ 2147483647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2"/>
                  <a:gd name="T124" fmla="*/ 0 h 112"/>
                  <a:gd name="T125" fmla="*/ 152 w 1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2" h="112">
                    <a:moveTo>
                      <a:pt x="58" y="58"/>
                    </a:moveTo>
                    <a:lnTo>
                      <a:pt x="68" y="62"/>
                    </a:lnTo>
                    <a:lnTo>
                      <a:pt x="70" y="60"/>
                    </a:lnTo>
                    <a:lnTo>
                      <a:pt x="68" y="58"/>
                    </a:lnTo>
                    <a:lnTo>
                      <a:pt x="68" y="54"/>
                    </a:lnTo>
                    <a:lnTo>
                      <a:pt x="70" y="56"/>
                    </a:lnTo>
                    <a:lnTo>
                      <a:pt x="74" y="58"/>
                    </a:lnTo>
                    <a:lnTo>
                      <a:pt x="74" y="54"/>
                    </a:lnTo>
                    <a:lnTo>
                      <a:pt x="70" y="52"/>
                    </a:lnTo>
                    <a:lnTo>
                      <a:pt x="70" y="48"/>
                    </a:lnTo>
                    <a:lnTo>
                      <a:pt x="68" y="48"/>
                    </a:lnTo>
                    <a:lnTo>
                      <a:pt x="76" y="42"/>
                    </a:lnTo>
                    <a:lnTo>
                      <a:pt x="80" y="40"/>
                    </a:lnTo>
                    <a:lnTo>
                      <a:pt x="86" y="40"/>
                    </a:lnTo>
                    <a:lnTo>
                      <a:pt x="88" y="36"/>
                    </a:lnTo>
                    <a:lnTo>
                      <a:pt x="92" y="26"/>
                    </a:lnTo>
                    <a:lnTo>
                      <a:pt x="98" y="16"/>
                    </a:lnTo>
                    <a:lnTo>
                      <a:pt x="106" y="4"/>
                    </a:lnTo>
                    <a:lnTo>
                      <a:pt x="110" y="0"/>
                    </a:lnTo>
                    <a:lnTo>
                      <a:pt x="114" y="0"/>
                    </a:lnTo>
                    <a:lnTo>
                      <a:pt x="118" y="2"/>
                    </a:lnTo>
                    <a:lnTo>
                      <a:pt x="122" y="8"/>
                    </a:lnTo>
                    <a:lnTo>
                      <a:pt x="124" y="14"/>
                    </a:lnTo>
                    <a:lnTo>
                      <a:pt x="124" y="20"/>
                    </a:lnTo>
                    <a:lnTo>
                      <a:pt x="132" y="22"/>
                    </a:lnTo>
                    <a:lnTo>
                      <a:pt x="138" y="26"/>
                    </a:lnTo>
                    <a:lnTo>
                      <a:pt x="144" y="26"/>
                    </a:lnTo>
                    <a:lnTo>
                      <a:pt x="152" y="28"/>
                    </a:lnTo>
                    <a:lnTo>
                      <a:pt x="152" y="32"/>
                    </a:lnTo>
                    <a:lnTo>
                      <a:pt x="150" y="34"/>
                    </a:lnTo>
                    <a:lnTo>
                      <a:pt x="148" y="36"/>
                    </a:lnTo>
                    <a:lnTo>
                      <a:pt x="140" y="36"/>
                    </a:lnTo>
                    <a:lnTo>
                      <a:pt x="134" y="36"/>
                    </a:lnTo>
                    <a:lnTo>
                      <a:pt x="132" y="38"/>
                    </a:lnTo>
                    <a:lnTo>
                      <a:pt x="130" y="40"/>
                    </a:lnTo>
                    <a:lnTo>
                      <a:pt x="138" y="44"/>
                    </a:lnTo>
                    <a:lnTo>
                      <a:pt x="138" y="46"/>
                    </a:lnTo>
                    <a:lnTo>
                      <a:pt x="132" y="48"/>
                    </a:lnTo>
                    <a:lnTo>
                      <a:pt x="124" y="54"/>
                    </a:lnTo>
                    <a:lnTo>
                      <a:pt x="122" y="60"/>
                    </a:lnTo>
                    <a:lnTo>
                      <a:pt x="112" y="58"/>
                    </a:lnTo>
                    <a:lnTo>
                      <a:pt x="106" y="56"/>
                    </a:lnTo>
                    <a:lnTo>
                      <a:pt x="100" y="56"/>
                    </a:lnTo>
                    <a:lnTo>
                      <a:pt x="94" y="56"/>
                    </a:lnTo>
                    <a:lnTo>
                      <a:pt x="88" y="60"/>
                    </a:lnTo>
                    <a:lnTo>
                      <a:pt x="82" y="64"/>
                    </a:lnTo>
                    <a:lnTo>
                      <a:pt x="78" y="70"/>
                    </a:lnTo>
                    <a:lnTo>
                      <a:pt x="74" y="82"/>
                    </a:lnTo>
                    <a:lnTo>
                      <a:pt x="70" y="96"/>
                    </a:lnTo>
                    <a:lnTo>
                      <a:pt x="70" y="104"/>
                    </a:lnTo>
                    <a:lnTo>
                      <a:pt x="68" y="108"/>
                    </a:lnTo>
                    <a:lnTo>
                      <a:pt x="64" y="108"/>
                    </a:lnTo>
                    <a:lnTo>
                      <a:pt x="60" y="106"/>
                    </a:lnTo>
                    <a:lnTo>
                      <a:pt x="56" y="104"/>
                    </a:lnTo>
                    <a:lnTo>
                      <a:pt x="52" y="100"/>
                    </a:lnTo>
                    <a:lnTo>
                      <a:pt x="48" y="98"/>
                    </a:lnTo>
                    <a:lnTo>
                      <a:pt x="44" y="98"/>
                    </a:lnTo>
                    <a:lnTo>
                      <a:pt x="42" y="100"/>
                    </a:lnTo>
                    <a:lnTo>
                      <a:pt x="36" y="106"/>
                    </a:lnTo>
                    <a:lnTo>
                      <a:pt x="28" y="108"/>
                    </a:lnTo>
                    <a:lnTo>
                      <a:pt x="26" y="110"/>
                    </a:lnTo>
                    <a:lnTo>
                      <a:pt x="20" y="112"/>
                    </a:lnTo>
                    <a:lnTo>
                      <a:pt x="14" y="110"/>
                    </a:lnTo>
                    <a:lnTo>
                      <a:pt x="8" y="108"/>
                    </a:lnTo>
                    <a:lnTo>
                      <a:pt x="2" y="106"/>
                    </a:lnTo>
                    <a:lnTo>
                      <a:pt x="0" y="104"/>
                    </a:lnTo>
                    <a:lnTo>
                      <a:pt x="0" y="102"/>
                    </a:lnTo>
                    <a:lnTo>
                      <a:pt x="0" y="92"/>
                    </a:lnTo>
                    <a:lnTo>
                      <a:pt x="0" y="90"/>
                    </a:lnTo>
                    <a:lnTo>
                      <a:pt x="0" y="94"/>
                    </a:lnTo>
                    <a:lnTo>
                      <a:pt x="2" y="96"/>
                    </a:lnTo>
                    <a:lnTo>
                      <a:pt x="8" y="100"/>
                    </a:lnTo>
                    <a:lnTo>
                      <a:pt x="20" y="100"/>
                    </a:lnTo>
                    <a:lnTo>
                      <a:pt x="20" y="90"/>
                    </a:lnTo>
                    <a:lnTo>
                      <a:pt x="26" y="82"/>
                    </a:lnTo>
                    <a:lnTo>
                      <a:pt x="30" y="78"/>
                    </a:lnTo>
                    <a:lnTo>
                      <a:pt x="34" y="76"/>
                    </a:lnTo>
                    <a:lnTo>
                      <a:pt x="46" y="72"/>
                    </a:lnTo>
                    <a:lnTo>
                      <a:pt x="50" y="70"/>
                    </a:lnTo>
                    <a:lnTo>
                      <a:pt x="54" y="66"/>
                    </a:lnTo>
                    <a:lnTo>
                      <a:pt x="60" y="56"/>
                    </a:lnTo>
                    <a:lnTo>
                      <a:pt x="58" y="5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29" name="Freeform 306"/>
              <p:cNvSpPr>
                <a:spLocks/>
              </p:cNvSpPr>
              <p:nvPr/>
            </p:nvSpPr>
            <p:spPr bwMode="auto">
              <a:xfrm>
                <a:off x="7300352" y="4437551"/>
                <a:ext cx="23062" cy="23894"/>
              </a:xfrm>
              <a:custGeom>
                <a:avLst/>
                <a:gdLst>
                  <a:gd name="T0" fmla="*/ 2147483647 w 16"/>
                  <a:gd name="T1" fmla="*/ 0 h 14"/>
                  <a:gd name="T2" fmla="*/ 2147483647 w 16"/>
                  <a:gd name="T3" fmla="*/ 2147483647 h 14"/>
                  <a:gd name="T4" fmla="*/ 2147483647 w 16"/>
                  <a:gd name="T5" fmla="*/ 2147483647 h 14"/>
                  <a:gd name="T6" fmla="*/ 2147483647 w 16"/>
                  <a:gd name="T7" fmla="*/ 2147483647 h 14"/>
                  <a:gd name="T8" fmla="*/ 2147483647 w 16"/>
                  <a:gd name="T9" fmla="*/ 2147483647 h 14"/>
                  <a:gd name="T10" fmla="*/ 2147483647 w 16"/>
                  <a:gd name="T11" fmla="*/ 2147483647 h 14"/>
                  <a:gd name="T12" fmla="*/ 2147483647 w 16"/>
                  <a:gd name="T13" fmla="*/ 2147483647 h 14"/>
                  <a:gd name="T14" fmla="*/ 2147483647 w 16"/>
                  <a:gd name="T15" fmla="*/ 2147483647 h 14"/>
                  <a:gd name="T16" fmla="*/ 2147483647 w 16"/>
                  <a:gd name="T17" fmla="*/ 2147483647 h 14"/>
                  <a:gd name="T18" fmla="*/ 0 w 16"/>
                  <a:gd name="T19" fmla="*/ 2147483647 h 14"/>
                  <a:gd name="T20" fmla="*/ 2147483647 w 16"/>
                  <a:gd name="T21" fmla="*/ 0 h 14"/>
                  <a:gd name="T22" fmla="*/ 2147483647 w 16"/>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4"/>
                  <a:gd name="T38" fmla="*/ 16 w 16"/>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4">
                    <a:moveTo>
                      <a:pt x="12" y="0"/>
                    </a:moveTo>
                    <a:lnTo>
                      <a:pt x="12" y="4"/>
                    </a:lnTo>
                    <a:lnTo>
                      <a:pt x="16" y="6"/>
                    </a:lnTo>
                    <a:lnTo>
                      <a:pt x="16" y="10"/>
                    </a:lnTo>
                    <a:lnTo>
                      <a:pt x="12" y="8"/>
                    </a:lnTo>
                    <a:lnTo>
                      <a:pt x="10" y="6"/>
                    </a:lnTo>
                    <a:lnTo>
                      <a:pt x="10" y="10"/>
                    </a:lnTo>
                    <a:lnTo>
                      <a:pt x="12" y="12"/>
                    </a:lnTo>
                    <a:lnTo>
                      <a:pt x="10" y="14"/>
                    </a:lnTo>
                    <a:lnTo>
                      <a:pt x="0" y="10"/>
                    </a:lnTo>
                    <a:lnTo>
                      <a:pt x="10" y="0"/>
                    </a:lnTo>
                    <a:lnTo>
                      <a:pt x="12"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0" name="Freeform 307"/>
              <p:cNvSpPr>
                <a:spLocks/>
              </p:cNvSpPr>
              <p:nvPr/>
            </p:nvSpPr>
            <p:spPr bwMode="auto">
              <a:xfrm>
                <a:off x="7707399" y="4576933"/>
                <a:ext cx="232928" cy="260179"/>
              </a:xfrm>
              <a:custGeom>
                <a:avLst/>
                <a:gdLst>
                  <a:gd name="T0" fmla="*/ 2147483647 w 160"/>
                  <a:gd name="T1" fmla="*/ 2147483647 h 164"/>
                  <a:gd name="T2" fmla="*/ 2147483647 w 160"/>
                  <a:gd name="T3" fmla="*/ 2147483647 h 164"/>
                  <a:gd name="T4" fmla="*/ 2147483647 w 160"/>
                  <a:gd name="T5" fmla="*/ 2147483647 h 164"/>
                  <a:gd name="T6" fmla="*/ 2147483647 w 160"/>
                  <a:gd name="T7" fmla="*/ 2147483647 h 164"/>
                  <a:gd name="T8" fmla="*/ 2147483647 w 160"/>
                  <a:gd name="T9" fmla="*/ 2147483647 h 164"/>
                  <a:gd name="T10" fmla="*/ 2147483647 w 160"/>
                  <a:gd name="T11" fmla="*/ 2147483647 h 164"/>
                  <a:gd name="T12" fmla="*/ 2147483647 w 160"/>
                  <a:gd name="T13" fmla="*/ 2147483647 h 164"/>
                  <a:gd name="T14" fmla="*/ 2147483647 w 160"/>
                  <a:gd name="T15" fmla="*/ 2147483647 h 164"/>
                  <a:gd name="T16" fmla="*/ 2147483647 w 160"/>
                  <a:gd name="T17" fmla="*/ 2147483647 h 164"/>
                  <a:gd name="T18" fmla="*/ 2147483647 w 160"/>
                  <a:gd name="T19" fmla="*/ 2147483647 h 164"/>
                  <a:gd name="T20" fmla="*/ 2147483647 w 160"/>
                  <a:gd name="T21" fmla="*/ 2147483647 h 164"/>
                  <a:gd name="T22" fmla="*/ 2147483647 w 160"/>
                  <a:gd name="T23" fmla="*/ 2147483647 h 164"/>
                  <a:gd name="T24" fmla="*/ 2147483647 w 160"/>
                  <a:gd name="T25" fmla="*/ 2147483647 h 164"/>
                  <a:gd name="T26" fmla="*/ 2147483647 w 160"/>
                  <a:gd name="T27" fmla="*/ 2147483647 h 164"/>
                  <a:gd name="T28" fmla="*/ 2147483647 w 160"/>
                  <a:gd name="T29" fmla="*/ 2147483647 h 164"/>
                  <a:gd name="T30" fmla="*/ 2147483647 w 160"/>
                  <a:gd name="T31" fmla="*/ 2147483647 h 164"/>
                  <a:gd name="T32" fmla="*/ 2147483647 w 160"/>
                  <a:gd name="T33" fmla="*/ 2147483647 h 164"/>
                  <a:gd name="T34" fmla="*/ 2147483647 w 160"/>
                  <a:gd name="T35" fmla="*/ 2147483647 h 164"/>
                  <a:gd name="T36" fmla="*/ 2147483647 w 160"/>
                  <a:gd name="T37" fmla="*/ 2147483647 h 164"/>
                  <a:gd name="T38" fmla="*/ 2147483647 w 160"/>
                  <a:gd name="T39" fmla="*/ 2147483647 h 164"/>
                  <a:gd name="T40" fmla="*/ 2147483647 w 160"/>
                  <a:gd name="T41" fmla="*/ 2147483647 h 164"/>
                  <a:gd name="T42" fmla="*/ 2147483647 w 160"/>
                  <a:gd name="T43" fmla="*/ 2147483647 h 164"/>
                  <a:gd name="T44" fmla="*/ 2147483647 w 160"/>
                  <a:gd name="T45" fmla="*/ 2147483647 h 164"/>
                  <a:gd name="T46" fmla="*/ 2147483647 w 160"/>
                  <a:gd name="T47" fmla="*/ 2147483647 h 164"/>
                  <a:gd name="T48" fmla="*/ 2147483647 w 160"/>
                  <a:gd name="T49" fmla="*/ 2147483647 h 164"/>
                  <a:gd name="T50" fmla="*/ 2147483647 w 160"/>
                  <a:gd name="T51" fmla="*/ 2147483647 h 164"/>
                  <a:gd name="T52" fmla="*/ 2147483647 w 160"/>
                  <a:gd name="T53" fmla="*/ 2147483647 h 164"/>
                  <a:gd name="T54" fmla="*/ 2147483647 w 160"/>
                  <a:gd name="T55" fmla="*/ 2147483647 h 164"/>
                  <a:gd name="T56" fmla="*/ 2147483647 w 160"/>
                  <a:gd name="T57" fmla="*/ 2147483647 h 164"/>
                  <a:gd name="T58" fmla="*/ 2147483647 w 160"/>
                  <a:gd name="T59" fmla="*/ 2147483647 h 164"/>
                  <a:gd name="T60" fmla="*/ 2147483647 w 160"/>
                  <a:gd name="T61" fmla="*/ 2147483647 h 164"/>
                  <a:gd name="T62" fmla="*/ 2147483647 w 160"/>
                  <a:gd name="T63" fmla="*/ 2147483647 h 164"/>
                  <a:gd name="T64" fmla="*/ 0 w 160"/>
                  <a:gd name="T65" fmla="*/ 2147483647 h 164"/>
                  <a:gd name="T66" fmla="*/ 2147483647 w 160"/>
                  <a:gd name="T67" fmla="*/ 2147483647 h 164"/>
                  <a:gd name="T68" fmla="*/ 2147483647 w 160"/>
                  <a:gd name="T69" fmla="*/ 0 h 164"/>
                  <a:gd name="T70" fmla="*/ 2147483647 w 160"/>
                  <a:gd name="T71" fmla="*/ 2147483647 h 164"/>
                  <a:gd name="T72" fmla="*/ 2147483647 w 160"/>
                  <a:gd name="T73" fmla="*/ 2147483647 h 164"/>
                  <a:gd name="T74" fmla="*/ 2147483647 w 160"/>
                  <a:gd name="T75" fmla="*/ 2147483647 h 164"/>
                  <a:gd name="T76" fmla="*/ 2147483647 w 160"/>
                  <a:gd name="T77" fmla="*/ 2147483647 h 164"/>
                  <a:gd name="T78" fmla="*/ 2147483647 w 160"/>
                  <a:gd name="T79" fmla="*/ 2147483647 h 164"/>
                  <a:gd name="T80" fmla="*/ 2147483647 w 160"/>
                  <a:gd name="T81" fmla="*/ 2147483647 h 164"/>
                  <a:gd name="T82" fmla="*/ 2147483647 w 160"/>
                  <a:gd name="T83" fmla="*/ 2147483647 h 164"/>
                  <a:gd name="T84" fmla="*/ 2147483647 w 160"/>
                  <a:gd name="T85" fmla="*/ 2147483647 h 164"/>
                  <a:gd name="T86" fmla="*/ 2147483647 w 160"/>
                  <a:gd name="T87" fmla="*/ 2147483647 h 164"/>
                  <a:gd name="T88" fmla="*/ 2147483647 w 160"/>
                  <a:gd name="T89" fmla="*/ 2147483647 h 164"/>
                  <a:gd name="T90" fmla="*/ 2147483647 w 160"/>
                  <a:gd name="T91" fmla="*/ 2147483647 h 164"/>
                  <a:gd name="T92" fmla="*/ 2147483647 w 160"/>
                  <a:gd name="T93" fmla="*/ 2147483647 h 164"/>
                  <a:gd name="T94" fmla="*/ 2147483647 w 160"/>
                  <a:gd name="T95" fmla="*/ 2147483647 h 164"/>
                  <a:gd name="T96" fmla="*/ 2147483647 w 160"/>
                  <a:gd name="T97" fmla="*/ 2147483647 h 164"/>
                  <a:gd name="T98" fmla="*/ 2147483647 w 160"/>
                  <a:gd name="T99" fmla="*/ 2147483647 h 1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
                  <a:gd name="T151" fmla="*/ 0 h 164"/>
                  <a:gd name="T152" fmla="*/ 160 w 160"/>
                  <a:gd name="T153" fmla="*/ 164 h 1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 h="164">
                    <a:moveTo>
                      <a:pt x="160" y="38"/>
                    </a:moveTo>
                    <a:lnTo>
                      <a:pt x="160" y="114"/>
                    </a:lnTo>
                    <a:lnTo>
                      <a:pt x="156" y="118"/>
                    </a:lnTo>
                    <a:lnTo>
                      <a:pt x="156" y="122"/>
                    </a:lnTo>
                    <a:lnTo>
                      <a:pt x="160" y="126"/>
                    </a:lnTo>
                    <a:lnTo>
                      <a:pt x="160" y="164"/>
                    </a:lnTo>
                    <a:lnTo>
                      <a:pt x="154" y="164"/>
                    </a:lnTo>
                    <a:lnTo>
                      <a:pt x="148" y="158"/>
                    </a:lnTo>
                    <a:lnTo>
                      <a:pt x="144" y="152"/>
                    </a:lnTo>
                    <a:lnTo>
                      <a:pt x="144" y="144"/>
                    </a:lnTo>
                    <a:lnTo>
                      <a:pt x="126" y="144"/>
                    </a:lnTo>
                    <a:lnTo>
                      <a:pt x="120" y="148"/>
                    </a:lnTo>
                    <a:lnTo>
                      <a:pt x="112" y="148"/>
                    </a:lnTo>
                    <a:lnTo>
                      <a:pt x="104" y="148"/>
                    </a:lnTo>
                    <a:lnTo>
                      <a:pt x="102" y="146"/>
                    </a:lnTo>
                    <a:lnTo>
                      <a:pt x="102" y="144"/>
                    </a:lnTo>
                    <a:lnTo>
                      <a:pt x="104" y="138"/>
                    </a:lnTo>
                    <a:lnTo>
                      <a:pt x="110" y="134"/>
                    </a:lnTo>
                    <a:lnTo>
                      <a:pt x="116" y="128"/>
                    </a:lnTo>
                    <a:lnTo>
                      <a:pt x="120" y="126"/>
                    </a:lnTo>
                    <a:lnTo>
                      <a:pt x="118" y="118"/>
                    </a:lnTo>
                    <a:lnTo>
                      <a:pt x="118" y="112"/>
                    </a:lnTo>
                    <a:lnTo>
                      <a:pt x="116" y="106"/>
                    </a:lnTo>
                    <a:lnTo>
                      <a:pt x="116" y="100"/>
                    </a:lnTo>
                    <a:lnTo>
                      <a:pt x="112" y="94"/>
                    </a:lnTo>
                    <a:lnTo>
                      <a:pt x="104" y="90"/>
                    </a:lnTo>
                    <a:lnTo>
                      <a:pt x="90" y="84"/>
                    </a:lnTo>
                    <a:lnTo>
                      <a:pt x="74" y="80"/>
                    </a:lnTo>
                    <a:lnTo>
                      <a:pt x="68" y="74"/>
                    </a:lnTo>
                    <a:lnTo>
                      <a:pt x="62" y="70"/>
                    </a:lnTo>
                    <a:lnTo>
                      <a:pt x="58" y="68"/>
                    </a:lnTo>
                    <a:lnTo>
                      <a:pt x="54" y="66"/>
                    </a:lnTo>
                    <a:lnTo>
                      <a:pt x="44" y="66"/>
                    </a:lnTo>
                    <a:lnTo>
                      <a:pt x="46" y="60"/>
                    </a:lnTo>
                    <a:lnTo>
                      <a:pt x="48" y="58"/>
                    </a:lnTo>
                    <a:lnTo>
                      <a:pt x="42" y="66"/>
                    </a:lnTo>
                    <a:lnTo>
                      <a:pt x="38" y="70"/>
                    </a:lnTo>
                    <a:lnTo>
                      <a:pt x="34" y="72"/>
                    </a:lnTo>
                    <a:lnTo>
                      <a:pt x="32" y="72"/>
                    </a:lnTo>
                    <a:lnTo>
                      <a:pt x="32" y="66"/>
                    </a:lnTo>
                    <a:lnTo>
                      <a:pt x="32" y="64"/>
                    </a:lnTo>
                    <a:lnTo>
                      <a:pt x="26" y="54"/>
                    </a:lnTo>
                    <a:lnTo>
                      <a:pt x="24" y="50"/>
                    </a:lnTo>
                    <a:lnTo>
                      <a:pt x="20" y="48"/>
                    </a:lnTo>
                    <a:lnTo>
                      <a:pt x="20" y="44"/>
                    </a:lnTo>
                    <a:lnTo>
                      <a:pt x="20" y="42"/>
                    </a:lnTo>
                    <a:lnTo>
                      <a:pt x="24" y="42"/>
                    </a:lnTo>
                    <a:lnTo>
                      <a:pt x="28" y="42"/>
                    </a:lnTo>
                    <a:lnTo>
                      <a:pt x="32" y="44"/>
                    </a:lnTo>
                    <a:lnTo>
                      <a:pt x="34" y="42"/>
                    </a:lnTo>
                    <a:lnTo>
                      <a:pt x="38" y="38"/>
                    </a:lnTo>
                    <a:lnTo>
                      <a:pt x="46" y="40"/>
                    </a:lnTo>
                    <a:lnTo>
                      <a:pt x="50" y="38"/>
                    </a:lnTo>
                    <a:lnTo>
                      <a:pt x="54" y="36"/>
                    </a:lnTo>
                    <a:lnTo>
                      <a:pt x="50" y="36"/>
                    </a:lnTo>
                    <a:lnTo>
                      <a:pt x="40" y="36"/>
                    </a:lnTo>
                    <a:lnTo>
                      <a:pt x="32" y="38"/>
                    </a:lnTo>
                    <a:lnTo>
                      <a:pt x="26" y="38"/>
                    </a:lnTo>
                    <a:lnTo>
                      <a:pt x="22" y="36"/>
                    </a:lnTo>
                    <a:lnTo>
                      <a:pt x="18" y="32"/>
                    </a:lnTo>
                    <a:lnTo>
                      <a:pt x="18" y="28"/>
                    </a:lnTo>
                    <a:lnTo>
                      <a:pt x="16" y="28"/>
                    </a:lnTo>
                    <a:lnTo>
                      <a:pt x="14" y="26"/>
                    </a:lnTo>
                    <a:lnTo>
                      <a:pt x="6" y="22"/>
                    </a:lnTo>
                    <a:lnTo>
                      <a:pt x="0" y="16"/>
                    </a:lnTo>
                    <a:lnTo>
                      <a:pt x="0" y="12"/>
                    </a:lnTo>
                    <a:lnTo>
                      <a:pt x="6" y="8"/>
                    </a:lnTo>
                    <a:lnTo>
                      <a:pt x="14" y="4"/>
                    </a:lnTo>
                    <a:lnTo>
                      <a:pt x="22" y="0"/>
                    </a:lnTo>
                    <a:lnTo>
                      <a:pt x="30" y="0"/>
                    </a:lnTo>
                    <a:lnTo>
                      <a:pt x="34" y="0"/>
                    </a:lnTo>
                    <a:lnTo>
                      <a:pt x="36" y="2"/>
                    </a:lnTo>
                    <a:lnTo>
                      <a:pt x="44" y="4"/>
                    </a:lnTo>
                    <a:lnTo>
                      <a:pt x="50" y="4"/>
                    </a:lnTo>
                    <a:lnTo>
                      <a:pt x="54" y="10"/>
                    </a:lnTo>
                    <a:lnTo>
                      <a:pt x="56" y="16"/>
                    </a:lnTo>
                    <a:lnTo>
                      <a:pt x="56" y="32"/>
                    </a:lnTo>
                    <a:lnTo>
                      <a:pt x="58" y="38"/>
                    </a:lnTo>
                    <a:lnTo>
                      <a:pt x="60" y="40"/>
                    </a:lnTo>
                    <a:lnTo>
                      <a:pt x="62" y="40"/>
                    </a:lnTo>
                    <a:lnTo>
                      <a:pt x="64" y="48"/>
                    </a:lnTo>
                    <a:lnTo>
                      <a:pt x="66" y="54"/>
                    </a:lnTo>
                    <a:lnTo>
                      <a:pt x="70" y="54"/>
                    </a:lnTo>
                    <a:lnTo>
                      <a:pt x="72" y="54"/>
                    </a:lnTo>
                    <a:lnTo>
                      <a:pt x="76" y="52"/>
                    </a:lnTo>
                    <a:lnTo>
                      <a:pt x="78" y="48"/>
                    </a:lnTo>
                    <a:lnTo>
                      <a:pt x="84" y="42"/>
                    </a:lnTo>
                    <a:lnTo>
                      <a:pt x="88" y="38"/>
                    </a:lnTo>
                    <a:lnTo>
                      <a:pt x="94" y="34"/>
                    </a:lnTo>
                    <a:lnTo>
                      <a:pt x="100" y="28"/>
                    </a:lnTo>
                    <a:lnTo>
                      <a:pt x="106" y="22"/>
                    </a:lnTo>
                    <a:lnTo>
                      <a:pt x="108" y="20"/>
                    </a:lnTo>
                    <a:lnTo>
                      <a:pt x="112" y="18"/>
                    </a:lnTo>
                    <a:lnTo>
                      <a:pt x="116" y="20"/>
                    </a:lnTo>
                    <a:lnTo>
                      <a:pt x="120" y="22"/>
                    </a:lnTo>
                    <a:lnTo>
                      <a:pt x="128" y="26"/>
                    </a:lnTo>
                    <a:lnTo>
                      <a:pt x="136" y="30"/>
                    </a:lnTo>
                    <a:lnTo>
                      <a:pt x="142" y="34"/>
                    </a:lnTo>
                    <a:lnTo>
                      <a:pt x="150" y="36"/>
                    </a:lnTo>
                    <a:lnTo>
                      <a:pt x="160" y="3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1" name="Freeform 308"/>
              <p:cNvSpPr>
                <a:spLocks/>
              </p:cNvSpPr>
              <p:nvPr/>
            </p:nvSpPr>
            <p:spPr bwMode="auto">
              <a:xfrm>
                <a:off x="7420275" y="4837111"/>
                <a:ext cx="34594" cy="19911"/>
              </a:xfrm>
              <a:custGeom>
                <a:avLst/>
                <a:gdLst>
                  <a:gd name="T0" fmla="*/ 2147483647 w 24"/>
                  <a:gd name="T1" fmla="*/ 2147483647 h 14"/>
                  <a:gd name="T2" fmla="*/ 2147483647 w 24"/>
                  <a:gd name="T3" fmla="*/ 2147483647 h 14"/>
                  <a:gd name="T4" fmla="*/ 0 w 24"/>
                  <a:gd name="T5" fmla="*/ 2147483647 h 14"/>
                  <a:gd name="T6" fmla="*/ 2147483647 w 24"/>
                  <a:gd name="T7" fmla="*/ 0 h 14"/>
                  <a:gd name="T8" fmla="*/ 2147483647 w 24"/>
                  <a:gd name="T9" fmla="*/ 0 h 14"/>
                  <a:gd name="T10" fmla="*/ 2147483647 w 24"/>
                  <a:gd name="T11" fmla="*/ 0 h 14"/>
                  <a:gd name="T12" fmla="*/ 2147483647 w 24"/>
                  <a:gd name="T13" fmla="*/ 0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2147483647 h 14"/>
                  <a:gd name="T24" fmla="*/ 2147483647 w 24"/>
                  <a:gd name="T25" fmla="*/ 2147483647 h 14"/>
                  <a:gd name="T26" fmla="*/ 2147483647 w 24"/>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14"/>
                  <a:gd name="T44" fmla="*/ 24 w 24"/>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14">
                    <a:moveTo>
                      <a:pt x="16" y="12"/>
                    </a:moveTo>
                    <a:lnTo>
                      <a:pt x="8" y="8"/>
                    </a:lnTo>
                    <a:lnTo>
                      <a:pt x="0" y="2"/>
                    </a:lnTo>
                    <a:lnTo>
                      <a:pt x="4" y="0"/>
                    </a:lnTo>
                    <a:lnTo>
                      <a:pt x="10" y="0"/>
                    </a:lnTo>
                    <a:lnTo>
                      <a:pt x="12" y="0"/>
                    </a:lnTo>
                    <a:lnTo>
                      <a:pt x="16" y="0"/>
                    </a:lnTo>
                    <a:lnTo>
                      <a:pt x="18" y="4"/>
                    </a:lnTo>
                    <a:lnTo>
                      <a:pt x="22" y="4"/>
                    </a:lnTo>
                    <a:lnTo>
                      <a:pt x="24" y="10"/>
                    </a:lnTo>
                    <a:lnTo>
                      <a:pt x="22" y="12"/>
                    </a:lnTo>
                    <a:lnTo>
                      <a:pt x="20" y="14"/>
                    </a:lnTo>
                    <a:lnTo>
                      <a:pt x="18" y="14"/>
                    </a:lnTo>
                    <a:lnTo>
                      <a:pt x="16"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2" name="Freeform 309"/>
              <p:cNvSpPr>
                <a:spLocks/>
              </p:cNvSpPr>
              <p:nvPr/>
            </p:nvSpPr>
            <p:spPr bwMode="auto">
              <a:xfrm>
                <a:off x="7645131" y="5597736"/>
                <a:ext cx="31134" cy="11947"/>
              </a:xfrm>
              <a:custGeom>
                <a:avLst/>
                <a:gdLst>
                  <a:gd name="T0" fmla="*/ 2147483647 w 22"/>
                  <a:gd name="T1" fmla="*/ 2147483647 h 8"/>
                  <a:gd name="T2" fmla="*/ 2147483647 w 22"/>
                  <a:gd name="T3" fmla="*/ 2147483647 h 8"/>
                  <a:gd name="T4" fmla="*/ 2147483647 w 22"/>
                  <a:gd name="T5" fmla="*/ 2147483647 h 8"/>
                  <a:gd name="T6" fmla="*/ 0 w 22"/>
                  <a:gd name="T7" fmla="*/ 2147483647 h 8"/>
                  <a:gd name="T8" fmla="*/ 2147483647 w 22"/>
                  <a:gd name="T9" fmla="*/ 2147483647 h 8"/>
                  <a:gd name="T10" fmla="*/ 2147483647 w 22"/>
                  <a:gd name="T11" fmla="*/ 2147483647 h 8"/>
                  <a:gd name="T12" fmla="*/ 2147483647 w 22"/>
                  <a:gd name="T13" fmla="*/ 2147483647 h 8"/>
                  <a:gd name="T14" fmla="*/ 2147483647 w 22"/>
                  <a:gd name="T15" fmla="*/ 2147483647 h 8"/>
                  <a:gd name="T16" fmla="*/ 2147483647 w 22"/>
                  <a:gd name="T17" fmla="*/ 2147483647 h 8"/>
                  <a:gd name="T18" fmla="*/ 2147483647 w 22"/>
                  <a:gd name="T19" fmla="*/ 0 h 8"/>
                  <a:gd name="T20" fmla="*/ 2147483647 w 22"/>
                  <a:gd name="T21" fmla="*/ 0 h 8"/>
                  <a:gd name="T22" fmla="*/ 2147483647 w 22"/>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8"/>
                  <a:gd name="T38" fmla="*/ 22 w 2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8">
                    <a:moveTo>
                      <a:pt x="8" y="2"/>
                    </a:moveTo>
                    <a:lnTo>
                      <a:pt x="4" y="2"/>
                    </a:lnTo>
                    <a:lnTo>
                      <a:pt x="2" y="4"/>
                    </a:lnTo>
                    <a:lnTo>
                      <a:pt x="0" y="6"/>
                    </a:lnTo>
                    <a:lnTo>
                      <a:pt x="4" y="8"/>
                    </a:lnTo>
                    <a:lnTo>
                      <a:pt x="8" y="8"/>
                    </a:lnTo>
                    <a:lnTo>
                      <a:pt x="12" y="8"/>
                    </a:lnTo>
                    <a:lnTo>
                      <a:pt x="16" y="6"/>
                    </a:lnTo>
                    <a:lnTo>
                      <a:pt x="22" y="2"/>
                    </a:lnTo>
                    <a:lnTo>
                      <a:pt x="20" y="0"/>
                    </a:lnTo>
                    <a:lnTo>
                      <a:pt x="16" y="0"/>
                    </a:lnTo>
                    <a:lnTo>
                      <a:pt x="8" y="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3" name="Freeform 310"/>
              <p:cNvSpPr>
                <a:spLocks/>
              </p:cNvSpPr>
              <p:nvPr/>
            </p:nvSpPr>
            <p:spPr bwMode="auto">
              <a:xfrm>
                <a:off x="8187093" y="4648614"/>
                <a:ext cx="42665" cy="58407"/>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0 w 30"/>
                  <a:gd name="T17" fmla="*/ 2147483647 h 36"/>
                  <a:gd name="T18" fmla="*/ 0 w 30"/>
                  <a:gd name="T19" fmla="*/ 0 h 36"/>
                  <a:gd name="T20" fmla="*/ 2147483647 w 30"/>
                  <a:gd name="T21" fmla="*/ 2147483647 h 36"/>
                  <a:gd name="T22" fmla="*/ 2147483647 w 30"/>
                  <a:gd name="T23" fmla="*/ 214748364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36"/>
                  <a:gd name="T38" fmla="*/ 30 w 30"/>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36">
                    <a:moveTo>
                      <a:pt x="30" y="26"/>
                    </a:moveTo>
                    <a:lnTo>
                      <a:pt x="30" y="36"/>
                    </a:lnTo>
                    <a:lnTo>
                      <a:pt x="26" y="36"/>
                    </a:lnTo>
                    <a:lnTo>
                      <a:pt x="22" y="32"/>
                    </a:lnTo>
                    <a:lnTo>
                      <a:pt x="20" y="26"/>
                    </a:lnTo>
                    <a:lnTo>
                      <a:pt x="18" y="18"/>
                    </a:lnTo>
                    <a:lnTo>
                      <a:pt x="14" y="14"/>
                    </a:lnTo>
                    <a:lnTo>
                      <a:pt x="6" y="8"/>
                    </a:lnTo>
                    <a:lnTo>
                      <a:pt x="0" y="6"/>
                    </a:lnTo>
                    <a:lnTo>
                      <a:pt x="0" y="0"/>
                    </a:lnTo>
                    <a:lnTo>
                      <a:pt x="14" y="12"/>
                    </a:lnTo>
                    <a:lnTo>
                      <a:pt x="30" y="2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4" name="Freeform 311"/>
              <p:cNvSpPr>
                <a:spLocks/>
              </p:cNvSpPr>
              <p:nvPr/>
            </p:nvSpPr>
            <p:spPr bwMode="auto">
              <a:xfrm>
                <a:off x="7816945" y="4582242"/>
                <a:ext cx="18450" cy="19911"/>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2"/>
                  <a:gd name="T29" fmla="*/ 12 w 12"/>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2">
                    <a:moveTo>
                      <a:pt x="12" y="12"/>
                    </a:moveTo>
                    <a:lnTo>
                      <a:pt x="10" y="12"/>
                    </a:lnTo>
                    <a:lnTo>
                      <a:pt x="6" y="12"/>
                    </a:lnTo>
                    <a:lnTo>
                      <a:pt x="4" y="8"/>
                    </a:lnTo>
                    <a:lnTo>
                      <a:pt x="0" y="4"/>
                    </a:lnTo>
                    <a:lnTo>
                      <a:pt x="0" y="0"/>
                    </a:lnTo>
                    <a:lnTo>
                      <a:pt x="4" y="2"/>
                    </a:lnTo>
                    <a:lnTo>
                      <a:pt x="8" y="4"/>
                    </a:lnTo>
                    <a:lnTo>
                      <a:pt x="12"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5" name="Freeform 312"/>
              <p:cNvSpPr>
                <a:spLocks/>
              </p:cNvSpPr>
              <p:nvPr/>
            </p:nvSpPr>
            <p:spPr bwMode="auto">
              <a:xfrm>
                <a:off x="7820404" y="4618083"/>
                <a:ext cx="20756" cy="5310"/>
              </a:xfrm>
              <a:custGeom>
                <a:avLst/>
                <a:gdLst>
                  <a:gd name="T0" fmla="*/ 2147483647 w 14"/>
                  <a:gd name="T1" fmla="*/ 0 h 4"/>
                  <a:gd name="T2" fmla="*/ 2147483647 w 14"/>
                  <a:gd name="T3" fmla="*/ 2147483647 h 4"/>
                  <a:gd name="T4" fmla="*/ 0 w 14"/>
                  <a:gd name="T5" fmla="*/ 2147483647 h 4"/>
                  <a:gd name="T6" fmla="*/ 0 w 14"/>
                  <a:gd name="T7" fmla="*/ 0 h 4"/>
                  <a:gd name="T8" fmla="*/ 2147483647 w 14"/>
                  <a:gd name="T9" fmla="*/ 0 h 4"/>
                  <a:gd name="T10" fmla="*/ 0 60000 65536"/>
                  <a:gd name="T11" fmla="*/ 0 60000 65536"/>
                  <a:gd name="T12" fmla="*/ 0 60000 65536"/>
                  <a:gd name="T13" fmla="*/ 0 60000 65536"/>
                  <a:gd name="T14" fmla="*/ 0 60000 65536"/>
                  <a:gd name="T15" fmla="*/ 0 w 14"/>
                  <a:gd name="T16" fmla="*/ 0 h 4"/>
                  <a:gd name="T17" fmla="*/ 14 w 14"/>
                  <a:gd name="T18" fmla="*/ 4 h 4"/>
                </a:gdLst>
                <a:ahLst/>
                <a:cxnLst>
                  <a:cxn ang="T10">
                    <a:pos x="T0" y="T1"/>
                  </a:cxn>
                  <a:cxn ang="T11">
                    <a:pos x="T2" y="T3"/>
                  </a:cxn>
                  <a:cxn ang="T12">
                    <a:pos x="T4" y="T5"/>
                  </a:cxn>
                  <a:cxn ang="T13">
                    <a:pos x="T6" y="T7"/>
                  </a:cxn>
                  <a:cxn ang="T14">
                    <a:pos x="T8" y="T9"/>
                  </a:cxn>
                </a:cxnLst>
                <a:rect l="T15" t="T16" r="T17" b="T18"/>
                <a:pathLst>
                  <a:path w="14" h="4">
                    <a:moveTo>
                      <a:pt x="14" y="0"/>
                    </a:moveTo>
                    <a:lnTo>
                      <a:pt x="14" y="4"/>
                    </a:lnTo>
                    <a:lnTo>
                      <a:pt x="0" y="2"/>
                    </a:lnTo>
                    <a:lnTo>
                      <a:pt x="0" y="0"/>
                    </a:lnTo>
                    <a:lnTo>
                      <a:pt x="1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6" name="Freeform 313"/>
              <p:cNvSpPr>
                <a:spLocks/>
              </p:cNvSpPr>
              <p:nvPr/>
            </p:nvSpPr>
            <p:spPr bwMode="auto">
              <a:xfrm>
                <a:off x="7773126" y="4750828"/>
                <a:ext cx="14991" cy="18584"/>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2"/>
                  <a:gd name="T26" fmla="*/ 10 w 10"/>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2">
                    <a:moveTo>
                      <a:pt x="10" y="6"/>
                    </a:moveTo>
                    <a:lnTo>
                      <a:pt x="8" y="10"/>
                    </a:lnTo>
                    <a:lnTo>
                      <a:pt x="4" y="12"/>
                    </a:lnTo>
                    <a:lnTo>
                      <a:pt x="2" y="12"/>
                    </a:lnTo>
                    <a:lnTo>
                      <a:pt x="0" y="10"/>
                    </a:lnTo>
                    <a:lnTo>
                      <a:pt x="0" y="6"/>
                    </a:lnTo>
                    <a:lnTo>
                      <a:pt x="2" y="0"/>
                    </a:lnTo>
                    <a:lnTo>
                      <a:pt x="10"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7" name="Freeform 314"/>
              <p:cNvSpPr>
                <a:spLocks/>
              </p:cNvSpPr>
              <p:nvPr/>
            </p:nvSpPr>
            <p:spPr bwMode="auto">
              <a:xfrm>
                <a:off x="7695868" y="4566314"/>
                <a:ext cx="21909" cy="10620"/>
              </a:xfrm>
              <a:custGeom>
                <a:avLst/>
                <a:gdLst>
                  <a:gd name="T0" fmla="*/ 2147483647 w 16"/>
                  <a:gd name="T1" fmla="*/ 2147483647 h 6"/>
                  <a:gd name="T2" fmla="*/ 2147483647 w 16"/>
                  <a:gd name="T3" fmla="*/ 2147483647 h 6"/>
                  <a:gd name="T4" fmla="*/ 2147483647 w 16"/>
                  <a:gd name="T5" fmla="*/ 2147483647 h 6"/>
                  <a:gd name="T6" fmla="*/ 0 w 16"/>
                  <a:gd name="T7" fmla="*/ 2147483647 h 6"/>
                  <a:gd name="T8" fmla="*/ 2147483647 w 16"/>
                  <a:gd name="T9" fmla="*/ 2147483647 h 6"/>
                  <a:gd name="T10" fmla="*/ 2147483647 w 16"/>
                  <a:gd name="T11" fmla="*/ 0 h 6"/>
                  <a:gd name="T12" fmla="*/ 2147483647 w 16"/>
                  <a:gd name="T13" fmla="*/ 0 h 6"/>
                  <a:gd name="T14" fmla="*/ 2147483647 w 16"/>
                  <a:gd name="T15" fmla="*/ 2147483647 h 6"/>
                  <a:gd name="T16" fmla="*/ 2147483647 w 16"/>
                  <a:gd name="T17" fmla="*/ 2147483647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6"/>
                  <a:gd name="T29" fmla="*/ 16 w 16"/>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6">
                    <a:moveTo>
                      <a:pt x="16" y="6"/>
                    </a:moveTo>
                    <a:lnTo>
                      <a:pt x="8" y="6"/>
                    </a:lnTo>
                    <a:lnTo>
                      <a:pt x="4" y="6"/>
                    </a:lnTo>
                    <a:lnTo>
                      <a:pt x="0" y="6"/>
                    </a:lnTo>
                    <a:lnTo>
                      <a:pt x="4" y="2"/>
                    </a:lnTo>
                    <a:lnTo>
                      <a:pt x="8" y="0"/>
                    </a:lnTo>
                    <a:lnTo>
                      <a:pt x="12" y="0"/>
                    </a:lnTo>
                    <a:lnTo>
                      <a:pt x="14" y="2"/>
                    </a:lnTo>
                    <a:lnTo>
                      <a:pt x="16"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8" name="Freeform 315"/>
              <p:cNvSpPr>
                <a:spLocks/>
              </p:cNvSpPr>
              <p:nvPr/>
            </p:nvSpPr>
            <p:spPr bwMode="auto">
              <a:xfrm>
                <a:off x="7557495" y="4622066"/>
                <a:ext cx="13837" cy="5310"/>
              </a:xfrm>
              <a:custGeom>
                <a:avLst/>
                <a:gdLst>
                  <a:gd name="T0" fmla="*/ 2147483647 w 10"/>
                  <a:gd name="T1" fmla="*/ 0 h 4"/>
                  <a:gd name="T2" fmla="*/ 2147483647 w 10"/>
                  <a:gd name="T3" fmla="*/ 2147483647 h 4"/>
                  <a:gd name="T4" fmla="*/ 2147483647 w 10"/>
                  <a:gd name="T5" fmla="*/ 2147483647 h 4"/>
                  <a:gd name="T6" fmla="*/ 2147483647 w 10"/>
                  <a:gd name="T7" fmla="*/ 2147483647 h 4"/>
                  <a:gd name="T8" fmla="*/ 0 w 10"/>
                  <a:gd name="T9" fmla="*/ 0 h 4"/>
                  <a:gd name="T10" fmla="*/ 2147483647 w 10"/>
                  <a:gd name="T11" fmla="*/ 0 h 4"/>
                  <a:gd name="T12" fmla="*/ 2147483647 w 10"/>
                  <a:gd name="T13" fmla="*/ 0 h 4"/>
                  <a:gd name="T14" fmla="*/ 0 60000 65536"/>
                  <a:gd name="T15" fmla="*/ 0 60000 65536"/>
                  <a:gd name="T16" fmla="*/ 0 60000 65536"/>
                  <a:gd name="T17" fmla="*/ 0 60000 65536"/>
                  <a:gd name="T18" fmla="*/ 0 60000 65536"/>
                  <a:gd name="T19" fmla="*/ 0 60000 65536"/>
                  <a:gd name="T20" fmla="*/ 0 60000 65536"/>
                  <a:gd name="T21" fmla="*/ 0 w 10"/>
                  <a:gd name="T22" fmla="*/ 0 h 4"/>
                  <a:gd name="T23" fmla="*/ 10 w 10"/>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 h="4">
                    <a:moveTo>
                      <a:pt x="10" y="0"/>
                    </a:moveTo>
                    <a:lnTo>
                      <a:pt x="8" y="2"/>
                    </a:lnTo>
                    <a:lnTo>
                      <a:pt x="4" y="4"/>
                    </a:lnTo>
                    <a:lnTo>
                      <a:pt x="2" y="2"/>
                    </a:lnTo>
                    <a:lnTo>
                      <a:pt x="0" y="0"/>
                    </a:lnTo>
                    <a:lnTo>
                      <a:pt x="6" y="0"/>
                    </a:lnTo>
                    <a:lnTo>
                      <a:pt x="10"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39" name="Freeform 316"/>
              <p:cNvSpPr>
                <a:spLocks/>
              </p:cNvSpPr>
              <p:nvPr/>
            </p:nvSpPr>
            <p:spPr bwMode="auto">
              <a:xfrm>
                <a:off x="7502146" y="4254364"/>
                <a:ext cx="26521" cy="53098"/>
              </a:xfrm>
              <a:custGeom>
                <a:avLst/>
                <a:gdLst>
                  <a:gd name="T0" fmla="*/ 2147483647 w 18"/>
                  <a:gd name="T1" fmla="*/ 2147483647 h 34"/>
                  <a:gd name="T2" fmla="*/ 2147483647 w 18"/>
                  <a:gd name="T3" fmla="*/ 2147483647 h 34"/>
                  <a:gd name="T4" fmla="*/ 2147483647 w 18"/>
                  <a:gd name="T5" fmla="*/ 2147483647 h 34"/>
                  <a:gd name="T6" fmla="*/ 2147483647 w 18"/>
                  <a:gd name="T7" fmla="*/ 2147483647 h 34"/>
                  <a:gd name="T8" fmla="*/ 2147483647 w 18"/>
                  <a:gd name="T9" fmla="*/ 2147483647 h 34"/>
                  <a:gd name="T10" fmla="*/ 2147483647 w 18"/>
                  <a:gd name="T11" fmla="*/ 2147483647 h 34"/>
                  <a:gd name="T12" fmla="*/ 2147483647 w 18"/>
                  <a:gd name="T13" fmla="*/ 2147483647 h 34"/>
                  <a:gd name="T14" fmla="*/ 2147483647 w 18"/>
                  <a:gd name="T15" fmla="*/ 2147483647 h 34"/>
                  <a:gd name="T16" fmla="*/ 2147483647 w 18"/>
                  <a:gd name="T17" fmla="*/ 2147483647 h 34"/>
                  <a:gd name="T18" fmla="*/ 2147483647 w 18"/>
                  <a:gd name="T19" fmla="*/ 2147483647 h 34"/>
                  <a:gd name="T20" fmla="*/ 2147483647 w 18"/>
                  <a:gd name="T21" fmla="*/ 2147483647 h 34"/>
                  <a:gd name="T22" fmla="*/ 2147483647 w 18"/>
                  <a:gd name="T23" fmla="*/ 2147483647 h 34"/>
                  <a:gd name="T24" fmla="*/ 0 w 18"/>
                  <a:gd name="T25" fmla="*/ 2147483647 h 34"/>
                  <a:gd name="T26" fmla="*/ 2147483647 w 18"/>
                  <a:gd name="T27" fmla="*/ 2147483647 h 34"/>
                  <a:gd name="T28" fmla="*/ 2147483647 w 18"/>
                  <a:gd name="T29" fmla="*/ 2147483647 h 34"/>
                  <a:gd name="T30" fmla="*/ 2147483647 w 18"/>
                  <a:gd name="T31" fmla="*/ 2147483647 h 34"/>
                  <a:gd name="T32" fmla="*/ 2147483647 w 18"/>
                  <a:gd name="T33" fmla="*/ 2147483647 h 34"/>
                  <a:gd name="T34" fmla="*/ 2147483647 w 18"/>
                  <a:gd name="T35" fmla="*/ 0 h 34"/>
                  <a:gd name="T36" fmla="*/ 2147483647 w 18"/>
                  <a:gd name="T37" fmla="*/ 0 h 34"/>
                  <a:gd name="T38" fmla="*/ 2147483647 w 18"/>
                  <a:gd name="T39" fmla="*/ 2147483647 h 34"/>
                  <a:gd name="T40" fmla="*/ 2147483647 w 18"/>
                  <a:gd name="T41" fmla="*/ 2147483647 h 34"/>
                  <a:gd name="T42" fmla="*/ 2147483647 w 18"/>
                  <a:gd name="T43" fmla="*/ 2147483647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
                  <a:gd name="T67" fmla="*/ 0 h 34"/>
                  <a:gd name="T68" fmla="*/ 18 w 1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 h="34">
                    <a:moveTo>
                      <a:pt x="18" y="6"/>
                    </a:moveTo>
                    <a:lnTo>
                      <a:pt x="16" y="12"/>
                    </a:lnTo>
                    <a:lnTo>
                      <a:pt x="14" y="14"/>
                    </a:lnTo>
                    <a:lnTo>
                      <a:pt x="12" y="18"/>
                    </a:lnTo>
                    <a:lnTo>
                      <a:pt x="12" y="24"/>
                    </a:lnTo>
                    <a:lnTo>
                      <a:pt x="12" y="26"/>
                    </a:lnTo>
                    <a:lnTo>
                      <a:pt x="12" y="28"/>
                    </a:lnTo>
                    <a:lnTo>
                      <a:pt x="14" y="32"/>
                    </a:lnTo>
                    <a:lnTo>
                      <a:pt x="14" y="34"/>
                    </a:lnTo>
                    <a:lnTo>
                      <a:pt x="10" y="34"/>
                    </a:lnTo>
                    <a:lnTo>
                      <a:pt x="6" y="28"/>
                    </a:lnTo>
                    <a:lnTo>
                      <a:pt x="2" y="24"/>
                    </a:lnTo>
                    <a:lnTo>
                      <a:pt x="0" y="18"/>
                    </a:lnTo>
                    <a:lnTo>
                      <a:pt x="2" y="16"/>
                    </a:lnTo>
                    <a:lnTo>
                      <a:pt x="6" y="16"/>
                    </a:lnTo>
                    <a:lnTo>
                      <a:pt x="6" y="8"/>
                    </a:lnTo>
                    <a:lnTo>
                      <a:pt x="8" y="2"/>
                    </a:lnTo>
                    <a:lnTo>
                      <a:pt x="10" y="0"/>
                    </a:lnTo>
                    <a:lnTo>
                      <a:pt x="12" y="0"/>
                    </a:lnTo>
                    <a:lnTo>
                      <a:pt x="16" y="2"/>
                    </a:lnTo>
                    <a:lnTo>
                      <a:pt x="18" y="4"/>
                    </a:lnTo>
                    <a:lnTo>
                      <a:pt x="18" y="6"/>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0" name="Freeform 317"/>
              <p:cNvSpPr>
                <a:spLocks/>
              </p:cNvSpPr>
              <p:nvPr/>
            </p:nvSpPr>
            <p:spPr bwMode="auto">
              <a:xfrm>
                <a:off x="7530973" y="4275603"/>
                <a:ext cx="19603" cy="19911"/>
              </a:xfrm>
              <a:custGeom>
                <a:avLst/>
                <a:gdLst>
                  <a:gd name="T0" fmla="*/ 2147483647 w 14"/>
                  <a:gd name="T1" fmla="*/ 0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2147483647 h 12"/>
                  <a:gd name="T12" fmla="*/ 0 w 14"/>
                  <a:gd name="T13" fmla="*/ 2147483647 h 12"/>
                  <a:gd name="T14" fmla="*/ 2147483647 w 14"/>
                  <a:gd name="T15" fmla="*/ 2147483647 h 12"/>
                  <a:gd name="T16" fmla="*/ 2147483647 w 14"/>
                  <a:gd name="T17" fmla="*/ 0 h 12"/>
                  <a:gd name="T18" fmla="*/ 2147483647 w 14"/>
                  <a:gd name="T19" fmla="*/ 0 h 12"/>
                  <a:gd name="T20" fmla="*/ 2147483647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12"/>
                  <a:gd name="T35" fmla="*/ 14 w 1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1" name="Freeform 318"/>
              <p:cNvSpPr>
                <a:spLocks/>
              </p:cNvSpPr>
              <p:nvPr/>
            </p:nvSpPr>
            <p:spPr bwMode="auto">
              <a:xfrm>
                <a:off x="7513677" y="4206577"/>
                <a:ext cx="17296" cy="25221"/>
              </a:xfrm>
              <a:custGeom>
                <a:avLst/>
                <a:gdLst>
                  <a:gd name="T0" fmla="*/ 0 w 12"/>
                  <a:gd name="T1" fmla="*/ 2147483647 h 16"/>
                  <a:gd name="T2" fmla="*/ 0 w 12"/>
                  <a:gd name="T3" fmla="*/ 0 h 16"/>
                  <a:gd name="T4" fmla="*/ 2147483647 w 12"/>
                  <a:gd name="T5" fmla="*/ 0 h 16"/>
                  <a:gd name="T6" fmla="*/ 2147483647 w 12"/>
                  <a:gd name="T7" fmla="*/ 2147483647 h 16"/>
                  <a:gd name="T8" fmla="*/ 2147483647 w 12"/>
                  <a:gd name="T9" fmla="*/ 2147483647 h 16"/>
                  <a:gd name="T10" fmla="*/ 2147483647 w 12"/>
                  <a:gd name="T11" fmla="*/ 2147483647 h 16"/>
                  <a:gd name="T12" fmla="*/ 2147483647 w 12"/>
                  <a:gd name="T13" fmla="*/ 2147483647 h 16"/>
                  <a:gd name="T14" fmla="*/ 2147483647 w 12"/>
                  <a:gd name="T15" fmla="*/ 2147483647 h 16"/>
                  <a:gd name="T16" fmla="*/ 2147483647 w 12"/>
                  <a:gd name="T17" fmla="*/ 2147483647 h 16"/>
                  <a:gd name="T18" fmla="*/ 2147483647 w 12"/>
                  <a:gd name="T19" fmla="*/ 2147483647 h 16"/>
                  <a:gd name="T20" fmla="*/ 0 w 12"/>
                  <a:gd name="T21" fmla="*/ 2147483647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6"/>
                  <a:gd name="T35" fmla="*/ 12 w 12"/>
                  <a:gd name="T36" fmla="*/ 16 h 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6">
                    <a:moveTo>
                      <a:pt x="0" y="8"/>
                    </a:moveTo>
                    <a:lnTo>
                      <a:pt x="0" y="0"/>
                    </a:lnTo>
                    <a:lnTo>
                      <a:pt x="2" y="0"/>
                    </a:lnTo>
                    <a:lnTo>
                      <a:pt x="6" y="4"/>
                    </a:lnTo>
                    <a:lnTo>
                      <a:pt x="8" y="6"/>
                    </a:lnTo>
                    <a:lnTo>
                      <a:pt x="12" y="10"/>
                    </a:lnTo>
                    <a:lnTo>
                      <a:pt x="12" y="14"/>
                    </a:lnTo>
                    <a:lnTo>
                      <a:pt x="12" y="16"/>
                    </a:lnTo>
                    <a:lnTo>
                      <a:pt x="10" y="14"/>
                    </a:lnTo>
                    <a:lnTo>
                      <a:pt x="6" y="8"/>
                    </a:lnTo>
                    <a:lnTo>
                      <a:pt x="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2" name="Freeform 319"/>
              <p:cNvSpPr>
                <a:spLocks/>
              </p:cNvSpPr>
              <p:nvPr/>
            </p:nvSpPr>
            <p:spPr bwMode="auto">
              <a:xfrm>
                <a:off x="7442184" y="4180028"/>
                <a:ext cx="29981" cy="31859"/>
              </a:xfrm>
              <a:custGeom>
                <a:avLst/>
                <a:gdLst>
                  <a:gd name="T0" fmla="*/ 2147483647 w 20"/>
                  <a:gd name="T1" fmla="*/ 2147483647 h 20"/>
                  <a:gd name="T2" fmla="*/ 2147483647 w 20"/>
                  <a:gd name="T3" fmla="*/ 2147483647 h 20"/>
                  <a:gd name="T4" fmla="*/ 2147483647 w 20"/>
                  <a:gd name="T5" fmla="*/ 2147483647 h 20"/>
                  <a:gd name="T6" fmla="*/ 0 w 20"/>
                  <a:gd name="T7" fmla="*/ 0 h 20"/>
                  <a:gd name="T8" fmla="*/ 2147483647 w 20"/>
                  <a:gd name="T9" fmla="*/ 0 h 20"/>
                  <a:gd name="T10" fmla="*/ 2147483647 w 20"/>
                  <a:gd name="T11" fmla="*/ 2147483647 h 20"/>
                  <a:gd name="T12" fmla="*/ 2147483647 w 20"/>
                  <a:gd name="T13" fmla="*/ 2147483647 h 20"/>
                  <a:gd name="T14" fmla="*/ 2147483647 w 20"/>
                  <a:gd name="T15" fmla="*/ 2147483647 h 20"/>
                  <a:gd name="T16" fmla="*/ 2147483647 w 20"/>
                  <a:gd name="T17" fmla="*/ 2147483647 h 20"/>
                  <a:gd name="T18" fmla="*/ 2147483647 w 20"/>
                  <a:gd name="T19" fmla="*/ 2147483647 h 20"/>
                  <a:gd name="T20" fmla="*/ 2147483647 w 20"/>
                  <a:gd name="T21" fmla="*/ 2147483647 h 20"/>
                  <a:gd name="T22" fmla="*/ 2147483647 w 2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20"/>
                  <a:gd name="T38" fmla="*/ 20 w 2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20">
                    <a:moveTo>
                      <a:pt x="16" y="20"/>
                    </a:moveTo>
                    <a:lnTo>
                      <a:pt x="12" y="16"/>
                    </a:lnTo>
                    <a:lnTo>
                      <a:pt x="6" y="10"/>
                    </a:lnTo>
                    <a:lnTo>
                      <a:pt x="0" y="0"/>
                    </a:lnTo>
                    <a:lnTo>
                      <a:pt x="6" y="0"/>
                    </a:lnTo>
                    <a:lnTo>
                      <a:pt x="14" y="4"/>
                    </a:lnTo>
                    <a:lnTo>
                      <a:pt x="18" y="4"/>
                    </a:lnTo>
                    <a:lnTo>
                      <a:pt x="20" y="8"/>
                    </a:lnTo>
                    <a:lnTo>
                      <a:pt x="20" y="12"/>
                    </a:lnTo>
                    <a:lnTo>
                      <a:pt x="20" y="16"/>
                    </a:lnTo>
                    <a:lnTo>
                      <a:pt x="18" y="20"/>
                    </a:lnTo>
                    <a:lnTo>
                      <a:pt x="16" y="2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3" name="Freeform 320"/>
              <p:cNvSpPr>
                <a:spLocks/>
              </p:cNvSpPr>
              <p:nvPr/>
            </p:nvSpPr>
            <p:spPr bwMode="auto">
              <a:xfrm>
                <a:off x="8302403" y="4760120"/>
                <a:ext cx="20756" cy="25221"/>
              </a:xfrm>
              <a:custGeom>
                <a:avLst/>
                <a:gdLst>
                  <a:gd name="T0" fmla="*/ 2147483647 w 14"/>
                  <a:gd name="T1" fmla="*/ 2147483647 h 16"/>
                  <a:gd name="T2" fmla="*/ 2147483647 w 14"/>
                  <a:gd name="T3" fmla="*/ 2147483647 h 16"/>
                  <a:gd name="T4" fmla="*/ 2147483647 w 14"/>
                  <a:gd name="T5" fmla="*/ 2147483647 h 16"/>
                  <a:gd name="T6" fmla="*/ 2147483647 w 14"/>
                  <a:gd name="T7" fmla="*/ 2147483647 h 16"/>
                  <a:gd name="T8" fmla="*/ 2147483647 w 14"/>
                  <a:gd name="T9" fmla="*/ 2147483647 h 16"/>
                  <a:gd name="T10" fmla="*/ 0 w 14"/>
                  <a:gd name="T11" fmla="*/ 2147483647 h 16"/>
                  <a:gd name="T12" fmla="*/ 0 w 14"/>
                  <a:gd name="T13" fmla="*/ 0 h 16"/>
                  <a:gd name="T14" fmla="*/ 2147483647 w 14"/>
                  <a:gd name="T15" fmla="*/ 2147483647 h 16"/>
                  <a:gd name="T16" fmla="*/ 2147483647 w 14"/>
                  <a:gd name="T17" fmla="*/ 2147483647 h 16"/>
                  <a:gd name="T18" fmla="*/ 2147483647 w 14"/>
                  <a:gd name="T19" fmla="*/ 2147483647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14" y="12"/>
                    </a:moveTo>
                    <a:lnTo>
                      <a:pt x="12" y="14"/>
                    </a:lnTo>
                    <a:lnTo>
                      <a:pt x="10" y="16"/>
                    </a:lnTo>
                    <a:lnTo>
                      <a:pt x="8" y="14"/>
                    </a:lnTo>
                    <a:lnTo>
                      <a:pt x="4" y="12"/>
                    </a:lnTo>
                    <a:lnTo>
                      <a:pt x="0" y="4"/>
                    </a:lnTo>
                    <a:lnTo>
                      <a:pt x="0" y="0"/>
                    </a:lnTo>
                    <a:lnTo>
                      <a:pt x="8" y="4"/>
                    </a:lnTo>
                    <a:lnTo>
                      <a:pt x="12" y="8"/>
                    </a:lnTo>
                    <a:lnTo>
                      <a:pt x="14" y="12"/>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4" name="Freeform 321"/>
              <p:cNvSpPr>
                <a:spLocks/>
              </p:cNvSpPr>
              <p:nvPr/>
            </p:nvSpPr>
            <p:spPr bwMode="auto">
              <a:xfrm>
                <a:off x="8368131" y="4839767"/>
                <a:ext cx="28828" cy="17257"/>
              </a:xfrm>
              <a:custGeom>
                <a:avLst/>
                <a:gdLst>
                  <a:gd name="T0" fmla="*/ 2147483647 w 20"/>
                  <a:gd name="T1" fmla="*/ 2147483647 h 12"/>
                  <a:gd name="T2" fmla="*/ 2147483647 w 20"/>
                  <a:gd name="T3" fmla="*/ 2147483647 h 12"/>
                  <a:gd name="T4" fmla="*/ 2147483647 w 20"/>
                  <a:gd name="T5" fmla="*/ 2147483647 h 12"/>
                  <a:gd name="T6" fmla="*/ 2147483647 w 20"/>
                  <a:gd name="T7" fmla="*/ 2147483647 h 12"/>
                  <a:gd name="T8" fmla="*/ 2147483647 w 20"/>
                  <a:gd name="T9" fmla="*/ 2147483647 h 12"/>
                  <a:gd name="T10" fmla="*/ 0 w 20"/>
                  <a:gd name="T11" fmla="*/ 2147483647 h 12"/>
                  <a:gd name="T12" fmla="*/ 0 w 20"/>
                  <a:gd name="T13" fmla="*/ 0 h 12"/>
                  <a:gd name="T14" fmla="*/ 2147483647 w 20"/>
                  <a:gd name="T15" fmla="*/ 0 h 12"/>
                  <a:gd name="T16" fmla="*/ 2147483647 w 20"/>
                  <a:gd name="T17" fmla="*/ 2147483647 h 12"/>
                  <a:gd name="T18" fmla="*/ 2147483647 w 20"/>
                  <a:gd name="T19" fmla="*/ 2147483647 h 12"/>
                  <a:gd name="T20" fmla="*/ 2147483647 w 20"/>
                  <a:gd name="T21" fmla="*/ 2147483647 h 12"/>
                  <a:gd name="T22" fmla="*/ 2147483647 w 20"/>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
                  <a:gd name="T37" fmla="*/ 0 h 12"/>
                  <a:gd name="T38" fmla="*/ 20 w 20"/>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 h="12">
                    <a:moveTo>
                      <a:pt x="20" y="8"/>
                    </a:moveTo>
                    <a:lnTo>
                      <a:pt x="20" y="12"/>
                    </a:lnTo>
                    <a:lnTo>
                      <a:pt x="16" y="12"/>
                    </a:lnTo>
                    <a:lnTo>
                      <a:pt x="6" y="10"/>
                    </a:lnTo>
                    <a:lnTo>
                      <a:pt x="2" y="6"/>
                    </a:lnTo>
                    <a:lnTo>
                      <a:pt x="0" y="2"/>
                    </a:lnTo>
                    <a:lnTo>
                      <a:pt x="0" y="0"/>
                    </a:lnTo>
                    <a:lnTo>
                      <a:pt x="2" y="0"/>
                    </a:lnTo>
                    <a:lnTo>
                      <a:pt x="10" y="2"/>
                    </a:lnTo>
                    <a:lnTo>
                      <a:pt x="18" y="4"/>
                    </a:lnTo>
                    <a:lnTo>
                      <a:pt x="20" y="6"/>
                    </a:lnTo>
                    <a:lnTo>
                      <a:pt x="20" y="8"/>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sp>
            <p:nvSpPr>
              <p:cNvPr id="545" name="Freeform 322"/>
              <p:cNvSpPr>
                <a:spLocks/>
              </p:cNvSpPr>
              <p:nvPr/>
            </p:nvSpPr>
            <p:spPr bwMode="auto">
              <a:xfrm>
                <a:off x="8509964" y="4997732"/>
                <a:ext cx="11531" cy="21239"/>
              </a:xfrm>
              <a:custGeom>
                <a:avLst/>
                <a:gdLst>
                  <a:gd name="T0" fmla="*/ 2147483647 w 8"/>
                  <a:gd name="T1" fmla="*/ 0 h 14"/>
                  <a:gd name="T2" fmla="*/ 2147483647 w 8"/>
                  <a:gd name="T3" fmla="*/ 2147483647 h 14"/>
                  <a:gd name="T4" fmla="*/ 2147483647 w 8"/>
                  <a:gd name="T5" fmla="*/ 2147483647 h 14"/>
                  <a:gd name="T6" fmla="*/ 2147483647 w 8"/>
                  <a:gd name="T7" fmla="*/ 2147483647 h 14"/>
                  <a:gd name="T8" fmla="*/ 2147483647 w 8"/>
                  <a:gd name="T9" fmla="*/ 2147483647 h 14"/>
                  <a:gd name="T10" fmla="*/ 2147483647 w 8"/>
                  <a:gd name="T11" fmla="*/ 2147483647 h 14"/>
                  <a:gd name="T12" fmla="*/ 2147483647 w 8"/>
                  <a:gd name="T13" fmla="*/ 2147483647 h 14"/>
                  <a:gd name="T14" fmla="*/ 2147483647 w 8"/>
                  <a:gd name="T15" fmla="*/ 2147483647 h 14"/>
                  <a:gd name="T16" fmla="*/ 0 w 8"/>
                  <a:gd name="T17" fmla="*/ 2147483647 h 14"/>
                  <a:gd name="T18" fmla="*/ 0 w 8"/>
                  <a:gd name="T19" fmla="*/ 2147483647 h 14"/>
                  <a:gd name="T20" fmla="*/ 0 w 8"/>
                  <a:gd name="T21" fmla="*/ 0 h 14"/>
                  <a:gd name="T22" fmla="*/ 2147483647 w 8"/>
                  <a:gd name="T23" fmla="*/ 0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4"/>
                  <a:gd name="T38" fmla="*/ 8 w 8"/>
                  <a:gd name="T39" fmla="*/ 14 h 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4">
                    <a:moveTo>
                      <a:pt x="4" y="0"/>
                    </a:moveTo>
                    <a:lnTo>
                      <a:pt x="4" y="4"/>
                    </a:lnTo>
                    <a:lnTo>
                      <a:pt x="6" y="6"/>
                    </a:lnTo>
                    <a:lnTo>
                      <a:pt x="8" y="6"/>
                    </a:lnTo>
                    <a:lnTo>
                      <a:pt x="8" y="8"/>
                    </a:lnTo>
                    <a:lnTo>
                      <a:pt x="6" y="12"/>
                    </a:lnTo>
                    <a:lnTo>
                      <a:pt x="4" y="14"/>
                    </a:lnTo>
                    <a:lnTo>
                      <a:pt x="2" y="14"/>
                    </a:lnTo>
                    <a:lnTo>
                      <a:pt x="0" y="10"/>
                    </a:lnTo>
                    <a:lnTo>
                      <a:pt x="0" y="6"/>
                    </a:lnTo>
                    <a:lnTo>
                      <a:pt x="0" y="0"/>
                    </a:lnTo>
                    <a:lnTo>
                      <a:pt x="4" y="0"/>
                    </a:lnTo>
                    <a:close/>
                  </a:path>
                </a:pathLst>
              </a:custGeom>
              <a:grpFill/>
              <a:ln w="6350" cmpd="sng">
                <a:solidFill>
                  <a:schemeClr val="bg1">
                    <a:lumMod val="85000"/>
                  </a:schemeClr>
                </a:solidFill>
                <a:prstDash val="solid"/>
                <a:round/>
                <a:headEnd/>
                <a:tailEnd/>
              </a:ln>
            </p:spPr>
            <p:txBody>
              <a:bodyPr/>
              <a:lstStyle/>
              <a:p>
                <a:pPr defTabSz="914217">
                  <a:defRPr/>
                </a:pPr>
                <a:endParaRPr lang="es-ES" sz="1200" dirty="0">
                  <a:solidFill>
                    <a:prstClr val="black"/>
                  </a:solidFill>
                  <a:latin typeface="CorpoA"/>
                </a:endParaRPr>
              </a:p>
            </p:txBody>
          </p:sp>
        </p:grpSp>
        <p:grpSp>
          <p:nvGrpSpPr>
            <p:cNvPr id="546" name="组合 545"/>
            <p:cNvGrpSpPr>
              <a:grpSpLocks/>
            </p:cNvGrpSpPr>
            <p:nvPr/>
          </p:nvGrpSpPr>
          <p:grpSpPr bwMode="auto">
            <a:xfrm>
              <a:off x="5252042" y="2560350"/>
              <a:ext cx="1038935" cy="481652"/>
              <a:chOff x="5661164" y="2917327"/>
              <a:chExt cx="1242772" cy="577063"/>
            </a:xfrm>
          </p:grpSpPr>
          <p:sp>
            <p:nvSpPr>
              <p:cNvPr id="547" name="椭圆 546"/>
              <p:cNvSpPr/>
              <p:nvPr/>
            </p:nvSpPr>
            <p:spPr>
              <a:xfrm>
                <a:off x="5661164" y="3006350"/>
                <a:ext cx="117452" cy="117638"/>
              </a:xfrm>
              <a:prstGeom prst="ellipse">
                <a:avLst/>
              </a:prstGeom>
              <a:solidFill>
                <a:srgbClr val="0D395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sp>
            <p:nvSpPr>
              <p:cNvPr id="548" name="任意多边形 547"/>
              <p:cNvSpPr/>
              <p:nvPr/>
            </p:nvSpPr>
            <p:spPr>
              <a:xfrm>
                <a:off x="5746872" y="2917327"/>
                <a:ext cx="1157064" cy="577063"/>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 fmla="*/ 1775460 w 1775460"/>
                  <a:gd name="connsiteY0" fmla="*/ 472641 h 472641"/>
                  <a:gd name="connsiteX1" fmla="*/ 929640 w 1775460"/>
                  <a:gd name="connsiteY1" fmla="*/ 201 h 472641"/>
                  <a:gd name="connsiteX2" fmla="*/ 0 w 1775460"/>
                  <a:gd name="connsiteY2" fmla="*/ 411681 h 472641"/>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9 h 472459"/>
                  <a:gd name="connsiteX1" fmla="*/ 929640 w 1775460"/>
                  <a:gd name="connsiteY1" fmla="*/ 19 h 472459"/>
                  <a:gd name="connsiteX2" fmla="*/ 0 w 1775460"/>
                  <a:gd name="connsiteY2" fmla="*/ 411499 h 472459"/>
                  <a:gd name="connsiteX0" fmla="*/ 1775460 w 1775460"/>
                  <a:gd name="connsiteY0" fmla="*/ 447510 h 447510"/>
                  <a:gd name="connsiteX1" fmla="*/ 1320547 w 1775460"/>
                  <a:gd name="connsiteY1" fmla="*/ 22 h 447510"/>
                  <a:gd name="connsiteX2" fmla="*/ 0 w 1775460"/>
                  <a:gd name="connsiteY2" fmla="*/ 386550 h 447510"/>
                  <a:gd name="connsiteX0" fmla="*/ 1010279 w 1010279"/>
                  <a:gd name="connsiteY0" fmla="*/ 485484 h 485484"/>
                  <a:gd name="connsiteX1" fmla="*/ 555366 w 1010279"/>
                  <a:gd name="connsiteY1" fmla="*/ 37996 h 485484"/>
                  <a:gd name="connsiteX2" fmla="*/ 0 w 1010279"/>
                  <a:gd name="connsiteY2" fmla="*/ 91837 h 485484"/>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494175 h 494175"/>
                  <a:gd name="connsiteX1" fmla="*/ 696758 w 1010279"/>
                  <a:gd name="connsiteY1" fmla="*/ 71639 h 494175"/>
                  <a:gd name="connsiteX2" fmla="*/ 0 w 1010279"/>
                  <a:gd name="connsiteY2" fmla="*/ 100528 h 494175"/>
                  <a:gd name="connsiteX0" fmla="*/ 1010279 w 1010279"/>
                  <a:gd name="connsiteY0" fmla="*/ 514584 h 514584"/>
                  <a:gd name="connsiteX1" fmla="*/ 680123 w 1010279"/>
                  <a:gd name="connsiteY1" fmla="*/ 50463 h 514584"/>
                  <a:gd name="connsiteX2" fmla="*/ 0 w 1010279"/>
                  <a:gd name="connsiteY2" fmla="*/ 120937 h 514584"/>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90420 h 490420"/>
                  <a:gd name="connsiteX1" fmla="*/ 638537 w 1010279"/>
                  <a:gd name="connsiteY1" fmla="*/ 51250 h 490420"/>
                  <a:gd name="connsiteX2" fmla="*/ 0 w 1010279"/>
                  <a:gd name="connsiteY2" fmla="*/ 96773 h 490420"/>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99548 h 499548"/>
                  <a:gd name="connsiteX1" fmla="*/ 638537 w 1010279"/>
                  <a:gd name="connsiteY1" fmla="*/ 60378 h 499548"/>
                  <a:gd name="connsiteX2" fmla="*/ 0 w 1010279"/>
                  <a:gd name="connsiteY2" fmla="*/ 105901 h 499548"/>
                  <a:gd name="connsiteX0" fmla="*/ 1010279 w 1010279"/>
                  <a:gd name="connsiteY0" fmla="*/ 505236 h 505236"/>
                  <a:gd name="connsiteX1" fmla="*/ 638537 w 1010279"/>
                  <a:gd name="connsiteY1" fmla="*/ 66066 h 505236"/>
                  <a:gd name="connsiteX2" fmla="*/ 0 w 1010279"/>
                  <a:gd name="connsiteY2" fmla="*/ 111589 h 505236"/>
                  <a:gd name="connsiteX0" fmla="*/ 1010279 w 1010279"/>
                  <a:gd name="connsiteY0" fmla="*/ 501066 h 501066"/>
                  <a:gd name="connsiteX1" fmla="*/ 718382 w 1010279"/>
                  <a:gd name="connsiteY1" fmla="*/ 68550 h 501066"/>
                  <a:gd name="connsiteX2" fmla="*/ 0 w 1010279"/>
                  <a:gd name="connsiteY2" fmla="*/ 107419 h 501066"/>
                  <a:gd name="connsiteX0" fmla="*/ 1010279 w 1010279"/>
                  <a:gd name="connsiteY0" fmla="*/ 503888 h 503888"/>
                  <a:gd name="connsiteX1" fmla="*/ 718382 w 1010279"/>
                  <a:gd name="connsiteY1" fmla="*/ 71372 h 503888"/>
                  <a:gd name="connsiteX2" fmla="*/ 0 w 1010279"/>
                  <a:gd name="connsiteY2" fmla="*/ 110241 h 503888"/>
                </a:gdLst>
                <a:ahLst/>
                <a:cxnLst>
                  <a:cxn ang="0">
                    <a:pos x="connsiteX0" y="connsiteY0"/>
                  </a:cxn>
                  <a:cxn ang="0">
                    <a:pos x="connsiteX1" y="connsiteY1"/>
                  </a:cxn>
                  <a:cxn ang="0">
                    <a:pos x="connsiteX2" y="connsiteY2"/>
                  </a:cxn>
                </a:cxnLst>
                <a:rect l="l" t="t" r="r" b="b"/>
                <a:pathLst>
                  <a:path w="1010279" h="503888">
                    <a:moveTo>
                      <a:pt x="1010279" y="503888"/>
                    </a:moveTo>
                    <a:cubicBezTo>
                      <a:pt x="943205" y="296678"/>
                      <a:pt x="882136" y="190353"/>
                      <a:pt x="718382" y="71372"/>
                    </a:cubicBezTo>
                    <a:cubicBezTo>
                      <a:pt x="554628" y="-47609"/>
                      <a:pt x="218738" y="-6226"/>
                      <a:pt x="0" y="110241"/>
                    </a:cubicBezTo>
                  </a:path>
                </a:pathLst>
              </a:custGeom>
              <a:noFill/>
              <a:ln w="9525">
                <a:solidFill>
                  <a:srgbClr val="0D39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grpSp>
          <p:nvGrpSpPr>
            <p:cNvPr id="549" name="组合 548"/>
            <p:cNvGrpSpPr>
              <a:grpSpLocks/>
            </p:cNvGrpSpPr>
            <p:nvPr/>
          </p:nvGrpSpPr>
          <p:grpSpPr bwMode="auto">
            <a:xfrm>
              <a:off x="5656737" y="2345397"/>
              <a:ext cx="707218" cy="716507"/>
              <a:chOff x="6144869" y="2660444"/>
              <a:chExt cx="846557" cy="856837"/>
            </a:xfrm>
          </p:grpSpPr>
          <p:sp>
            <p:nvSpPr>
              <p:cNvPr id="550" name="椭圆 549"/>
              <p:cNvSpPr/>
              <p:nvPr/>
            </p:nvSpPr>
            <p:spPr>
              <a:xfrm>
                <a:off x="6144869" y="2692179"/>
                <a:ext cx="117533" cy="117418"/>
              </a:xfrm>
              <a:prstGeom prst="ellipse">
                <a:avLst/>
              </a:prstGeom>
              <a:solidFill>
                <a:srgbClr val="0D395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sp>
            <p:nvSpPr>
              <p:cNvPr id="551" name="任意多边形 550"/>
              <p:cNvSpPr/>
              <p:nvPr/>
            </p:nvSpPr>
            <p:spPr>
              <a:xfrm>
                <a:off x="6211577" y="2660444"/>
                <a:ext cx="779849" cy="856837"/>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 fmla="*/ 1775460 w 1775460"/>
                  <a:gd name="connsiteY0" fmla="*/ 472641 h 472641"/>
                  <a:gd name="connsiteX1" fmla="*/ 929640 w 1775460"/>
                  <a:gd name="connsiteY1" fmla="*/ 201 h 472641"/>
                  <a:gd name="connsiteX2" fmla="*/ 0 w 1775460"/>
                  <a:gd name="connsiteY2" fmla="*/ 411681 h 472641"/>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9 h 472459"/>
                  <a:gd name="connsiteX1" fmla="*/ 929640 w 1775460"/>
                  <a:gd name="connsiteY1" fmla="*/ 19 h 472459"/>
                  <a:gd name="connsiteX2" fmla="*/ 0 w 1775460"/>
                  <a:gd name="connsiteY2" fmla="*/ 411499 h 472459"/>
                  <a:gd name="connsiteX0" fmla="*/ 1775460 w 1775460"/>
                  <a:gd name="connsiteY0" fmla="*/ 447510 h 447510"/>
                  <a:gd name="connsiteX1" fmla="*/ 1320547 w 1775460"/>
                  <a:gd name="connsiteY1" fmla="*/ 22 h 447510"/>
                  <a:gd name="connsiteX2" fmla="*/ 0 w 1775460"/>
                  <a:gd name="connsiteY2" fmla="*/ 386550 h 447510"/>
                  <a:gd name="connsiteX0" fmla="*/ 1010279 w 1010279"/>
                  <a:gd name="connsiteY0" fmla="*/ 485484 h 485484"/>
                  <a:gd name="connsiteX1" fmla="*/ 555366 w 1010279"/>
                  <a:gd name="connsiteY1" fmla="*/ 37996 h 485484"/>
                  <a:gd name="connsiteX2" fmla="*/ 0 w 1010279"/>
                  <a:gd name="connsiteY2" fmla="*/ 91837 h 485484"/>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494175 h 494175"/>
                  <a:gd name="connsiteX1" fmla="*/ 696758 w 1010279"/>
                  <a:gd name="connsiteY1" fmla="*/ 71639 h 494175"/>
                  <a:gd name="connsiteX2" fmla="*/ 0 w 1010279"/>
                  <a:gd name="connsiteY2" fmla="*/ 100528 h 494175"/>
                  <a:gd name="connsiteX0" fmla="*/ 1010279 w 1010279"/>
                  <a:gd name="connsiteY0" fmla="*/ 514584 h 514584"/>
                  <a:gd name="connsiteX1" fmla="*/ 680123 w 1010279"/>
                  <a:gd name="connsiteY1" fmla="*/ 50463 h 514584"/>
                  <a:gd name="connsiteX2" fmla="*/ 0 w 1010279"/>
                  <a:gd name="connsiteY2" fmla="*/ 120937 h 514584"/>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90420 h 490420"/>
                  <a:gd name="connsiteX1" fmla="*/ 638537 w 1010279"/>
                  <a:gd name="connsiteY1" fmla="*/ 51250 h 490420"/>
                  <a:gd name="connsiteX2" fmla="*/ 0 w 1010279"/>
                  <a:gd name="connsiteY2" fmla="*/ 96773 h 490420"/>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657631 w 723474"/>
                  <a:gd name="connsiteY0" fmla="*/ 786234 h 786234"/>
                  <a:gd name="connsiteX1" fmla="*/ 638537 w 723474"/>
                  <a:gd name="connsiteY1" fmla="*/ 40992 h 786234"/>
                  <a:gd name="connsiteX2" fmla="*/ 0 w 723474"/>
                  <a:gd name="connsiteY2" fmla="*/ 86515 h 786234"/>
                  <a:gd name="connsiteX0" fmla="*/ 657631 w 762123"/>
                  <a:gd name="connsiteY0" fmla="*/ 786234 h 786234"/>
                  <a:gd name="connsiteX1" fmla="*/ 638537 w 762123"/>
                  <a:gd name="connsiteY1" fmla="*/ 40992 h 786234"/>
                  <a:gd name="connsiteX2" fmla="*/ 0 w 762123"/>
                  <a:gd name="connsiteY2" fmla="*/ 86515 h 786234"/>
                  <a:gd name="connsiteX0" fmla="*/ 637670 w 754580"/>
                  <a:gd name="connsiteY0" fmla="*/ 759619 h 759619"/>
                  <a:gd name="connsiteX1" fmla="*/ 638537 w 754580"/>
                  <a:gd name="connsiteY1" fmla="*/ 40992 h 759619"/>
                  <a:gd name="connsiteX2" fmla="*/ 0 w 754580"/>
                  <a:gd name="connsiteY2" fmla="*/ 86515 h 759619"/>
                  <a:gd name="connsiteX0" fmla="*/ 637670 w 694007"/>
                  <a:gd name="connsiteY0" fmla="*/ 735815 h 735815"/>
                  <a:gd name="connsiteX1" fmla="*/ 518770 w 694007"/>
                  <a:gd name="connsiteY1" fmla="*/ 70418 h 735815"/>
                  <a:gd name="connsiteX2" fmla="*/ 0 w 694007"/>
                  <a:gd name="connsiteY2" fmla="*/ 62711 h 735815"/>
                  <a:gd name="connsiteX0" fmla="*/ 637670 w 694007"/>
                  <a:gd name="connsiteY0" fmla="*/ 737735 h 737735"/>
                  <a:gd name="connsiteX1" fmla="*/ 518770 w 694007"/>
                  <a:gd name="connsiteY1" fmla="*/ 72338 h 737735"/>
                  <a:gd name="connsiteX2" fmla="*/ 0 w 694007"/>
                  <a:gd name="connsiteY2" fmla="*/ 64631 h 737735"/>
                  <a:gd name="connsiteX0" fmla="*/ 637670 w 694007"/>
                  <a:gd name="connsiteY0" fmla="*/ 734882 h 734882"/>
                  <a:gd name="connsiteX1" fmla="*/ 518770 w 694007"/>
                  <a:gd name="connsiteY1" fmla="*/ 69485 h 734882"/>
                  <a:gd name="connsiteX2" fmla="*/ 0 w 694007"/>
                  <a:gd name="connsiteY2" fmla="*/ 61778 h 734882"/>
                  <a:gd name="connsiteX0" fmla="*/ 637670 w 704362"/>
                  <a:gd name="connsiteY0" fmla="*/ 728222 h 728222"/>
                  <a:gd name="connsiteX1" fmla="*/ 545385 w 704362"/>
                  <a:gd name="connsiteY1" fmla="*/ 82786 h 728222"/>
                  <a:gd name="connsiteX2" fmla="*/ 0 w 704362"/>
                  <a:gd name="connsiteY2" fmla="*/ 55118 h 728222"/>
                  <a:gd name="connsiteX0" fmla="*/ 637670 w 693834"/>
                  <a:gd name="connsiteY0" fmla="*/ 728222 h 728222"/>
                  <a:gd name="connsiteX1" fmla="*/ 545385 w 693834"/>
                  <a:gd name="connsiteY1" fmla="*/ 82786 h 728222"/>
                  <a:gd name="connsiteX2" fmla="*/ 0 w 693834"/>
                  <a:gd name="connsiteY2" fmla="*/ 55118 h 728222"/>
                  <a:gd name="connsiteX0" fmla="*/ 637670 w 676621"/>
                  <a:gd name="connsiteY0" fmla="*/ 728222 h 728222"/>
                  <a:gd name="connsiteX1" fmla="*/ 545385 w 676621"/>
                  <a:gd name="connsiteY1" fmla="*/ 82786 h 728222"/>
                  <a:gd name="connsiteX2" fmla="*/ 0 w 676621"/>
                  <a:gd name="connsiteY2" fmla="*/ 55118 h 728222"/>
                  <a:gd name="connsiteX0" fmla="*/ 637670 w 680985"/>
                  <a:gd name="connsiteY0" fmla="*/ 748184 h 748184"/>
                  <a:gd name="connsiteX1" fmla="*/ 545385 w 680985"/>
                  <a:gd name="connsiteY1" fmla="*/ 102748 h 748184"/>
                  <a:gd name="connsiteX2" fmla="*/ 0 w 680985"/>
                  <a:gd name="connsiteY2" fmla="*/ 75080 h 748184"/>
                </a:gdLst>
                <a:ahLst/>
                <a:cxnLst>
                  <a:cxn ang="0">
                    <a:pos x="connsiteX0" y="connsiteY0"/>
                  </a:cxn>
                  <a:cxn ang="0">
                    <a:pos x="connsiteX1" y="connsiteY1"/>
                  </a:cxn>
                  <a:cxn ang="0">
                    <a:pos x="connsiteX2" y="connsiteY2"/>
                  </a:cxn>
                </a:cxnLst>
                <a:rect l="l" t="t" r="r" b="b"/>
                <a:pathLst>
                  <a:path w="680985" h="748184">
                    <a:moveTo>
                      <a:pt x="637670" y="748184"/>
                    </a:moveTo>
                    <a:cubicBezTo>
                      <a:pt x="723632" y="514359"/>
                      <a:pt x="675869" y="228383"/>
                      <a:pt x="545385" y="102748"/>
                    </a:cubicBezTo>
                    <a:cubicBezTo>
                      <a:pt x="414901" y="-22887"/>
                      <a:pt x="252007" y="-34734"/>
                      <a:pt x="0" y="75080"/>
                    </a:cubicBezTo>
                  </a:path>
                </a:pathLst>
              </a:custGeom>
              <a:noFill/>
              <a:ln w="9525">
                <a:solidFill>
                  <a:srgbClr val="0D39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grpSp>
          <p:nvGrpSpPr>
            <p:cNvPr id="552" name="组合 551"/>
            <p:cNvGrpSpPr>
              <a:grpSpLocks/>
            </p:cNvGrpSpPr>
            <p:nvPr/>
          </p:nvGrpSpPr>
          <p:grpSpPr bwMode="auto">
            <a:xfrm>
              <a:off x="2038376" y="2106561"/>
              <a:ext cx="4280465" cy="1019032"/>
              <a:chOff x="1816441" y="2375233"/>
              <a:chExt cx="5121308" cy="1219597"/>
            </a:xfrm>
          </p:grpSpPr>
          <p:sp>
            <p:nvSpPr>
              <p:cNvPr id="553" name="椭圆 552"/>
              <p:cNvSpPr/>
              <p:nvPr/>
            </p:nvSpPr>
            <p:spPr>
              <a:xfrm>
                <a:off x="1816441" y="2843698"/>
                <a:ext cx="117476" cy="119101"/>
              </a:xfrm>
              <a:prstGeom prst="ellipse">
                <a:avLst/>
              </a:prstGeom>
              <a:solidFill>
                <a:srgbClr val="0D395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sp>
            <p:nvSpPr>
              <p:cNvPr id="554" name="任意多边形 553"/>
              <p:cNvSpPr/>
              <p:nvPr/>
            </p:nvSpPr>
            <p:spPr>
              <a:xfrm>
                <a:off x="1886291" y="2375233"/>
                <a:ext cx="5051458" cy="1219597"/>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 fmla="*/ 1775460 w 1775460"/>
                  <a:gd name="connsiteY0" fmla="*/ 472641 h 472641"/>
                  <a:gd name="connsiteX1" fmla="*/ 929640 w 1775460"/>
                  <a:gd name="connsiteY1" fmla="*/ 201 h 472641"/>
                  <a:gd name="connsiteX2" fmla="*/ 0 w 1775460"/>
                  <a:gd name="connsiteY2" fmla="*/ 411681 h 472641"/>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9 h 472459"/>
                  <a:gd name="connsiteX1" fmla="*/ 929640 w 1775460"/>
                  <a:gd name="connsiteY1" fmla="*/ 19 h 472459"/>
                  <a:gd name="connsiteX2" fmla="*/ 0 w 1775460"/>
                  <a:gd name="connsiteY2" fmla="*/ 411499 h 472459"/>
                  <a:gd name="connsiteX0" fmla="*/ 1775460 w 1775460"/>
                  <a:gd name="connsiteY0" fmla="*/ 447510 h 447510"/>
                  <a:gd name="connsiteX1" fmla="*/ 1320547 w 1775460"/>
                  <a:gd name="connsiteY1" fmla="*/ 22 h 447510"/>
                  <a:gd name="connsiteX2" fmla="*/ 0 w 1775460"/>
                  <a:gd name="connsiteY2" fmla="*/ 386550 h 447510"/>
                  <a:gd name="connsiteX0" fmla="*/ 1010279 w 1010279"/>
                  <a:gd name="connsiteY0" fmla="*/ 485484 h 485484"/>
                  <a:gd name="connsiteX1" fmla="*/ 555366 w 1010279"/>
                  <a:gd name="connsiteY1" fmla="*/ 37996 h 485484"/>
                  <a:gd name="connsiteX2" fmla="*/ 0 w 1010279"/>
                  <a:gd name="connsiteY2" fmla="*/ 91837 h 485484"/>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494175 h 494175"/>
                  <a:gd name="connsiteX1" fmla="*/ 696758 w 1010279"/>
                  <a:gd name="connsiteY1" fmla="*/ 71639 h 494175"/>
                  <a:gd name="connsiteX2" fmla="*/ 0 w 1010279"/>
                  <a:gd name="connsiteY2" fmla="*/ 100528 h 494175"/>
                  <a:gd name="connsiteX0" fmla="*/ 1010279 w 1010279"/>
                  <a:gd name="connsiteY0" fmla="*/ 514584 h 514584"/>
                  <a:gd name="connsiteX1" fmla="*/ 680123 w 1010279"/>
                  <a:gd name="connsiteY1" fmla="*/ 50463 h 514584"/>
                  <a:gd name="connsiteX2" fmla="*/ 0 w 1010279"/>
                  <a:gd name="connsiteY2" fmla="*/ 120937 h 514584"/>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90420 h 490420"/>
                  <a:gd name="connsiteX1" fmla="*/ 638537 w 1010279"/>
                  <a:gd name="connsiteY1" fmla="*/ 51250 h 490420"/>
                  <a:gd name="connsiteX2" fmla="*/ 0 w 1010279"/>
                  <a:gd name="connsiteY2" fmla="*/ 96773 h 490420"/>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657631 w 723474"/>
                  <a:gd name="connsiteY0" fmla="*/ 786234 h 786234"/>
                  <a:gd name="connsiteX1" fmla="*/ 638537 w 723474"/>
                  <a:gd name="connsiteY1" fmla="*/ 40992 h 786234"/>
                  <a:gd name="connsiteX2" fmla="*/ 0 w 723474"/>
                  <a:gd name="connsiteY2" fmla="*/ 86515 h 786234"/>
                  <a:gd name="connsiteX0" fmla="*/ 657631 w 762123"/>
                  <a:gd name="connsiteY0" fmla="*/ 786234 h 786234"/>
                  <a:gd name="connsiteX1" fmla="*/ 638537 w 762123"/>
                  <a:gd name="connsiteY1" fmla="*/ 40992 h 786234"/>
                  <a:gd name="connsiteX2" fmla="*/ 0 w 762123"/>
                  <a:gd name="connsiteY2" fmla="*/ 86515 h 786234"/>
                  <a:gd name="connsiteX0" fmla="*/ 637670 w 754580"/>
                  <a:gd name="connsiteY0" fmla="*/ 759619 h 759619"/>
                  <a:gd name="connsiteX1" fmla="*/ 638537 w 754580"/>
                  <a:gd name="connsiteY1" fmla="*/ 40992 h 759619"/>
                  <a:gd name="connsiteX2" fmla="*/ 0 w 754580"/>
                  <a:gd name="connsiteY2" fmla="*/ 86515 h 759619"/>
                  <a:gd name="connsiteX0" fmla="*/ 637670 w 694007"/>
                  <a:gd name="connsiteY0" fmla="*/ 735815 h 735815"/>
                  <a:gd name="connsiteX1" fmla="*/ 518770 w 694007"/>
                  <a:gd name="connsiteY1" fmla="*/ 70418 h 735815"/>
                  <a:gd name="connsiteX2" fmla="*/ 0 w 694007"/>
                  <a:gd name="connsiteY2" fmla="*/ 62711 h 735815"/>
                  <a:gd name="connsiteX0" fmla="*/ 637670 w 694007"/>
                  <a:gd name="connsiteY0" fmla="*/ 737735 h 737735"/>
                  <a:gd name="connsiteX1" fmla="*/ 518770 w 694007"/>
                  <a:gd name="connsiteY1" fmla="*/ 72338 h 737735"/>
                  <a:gd name="connsiteX2" fmla="*/ 0 w 694007"/>
                  <a:gd name="connsiteY2" fmla="*/ 64631 h 737735"/>
                  <a:gd name="connsiteX0" fmla="*/ 637670 w 694007"/>
                  <a:gd name="connsiteY0" fmla="*/ 734882 h 734882"/>
                  <a:gd name="connsiteX1" fmla="*/ 518770 w 694007"/>
                  <a:gd name="connsiteY1" fmla="*/ 69485 h 734882"/>
                  <a:gd name="connsiteX2" fmla="*/ 0 w 694007"/>
                  <a:gd name="connsiteY2" fmla="*/ 61778 h 734882"/>
                  <a:gd name="connsiteX0" fmla="*/ 637670 w 704362"/>
                  <a:gd name="connsiteY0" fmla="*/ 728222 h 728222"/>
                  <a:gd name="connsiteX1" fmla="*/ 545385 w 704362"/>
                  <a:gd name="connsiteY1" fmla="*/ 82786 h 728222"/>
                  <a:gd name="connsiteX2" fmla="*/ 0 w 704362"/>
                  <a:gd name="connsiteY2" fmla="*/ 55118 h 728222"/>
                  <a:gd name="connsiteX0" fmla="*/ 637670 w 693834"/>
                  <a:gd name="connsiteY0" fmla="*/ 728222 h 728222"/>
                  <a:gd name="connsiteX1" fmla="*/ 545385 w 693834"/>
                  <a:gd name="connsiteY1" fmla="*/ 82786 h 728222"/>
                  <a:gd name="connsiteX2" fmla="*/ 0 w 693834"/>
                  <a:gd name="connsiteY2" fmla="*/ 55118 h 728222"/>
                  <a:gd name="connsiteX0" fmla="*/ 4410336 w 4411782"/>
                  <a:gd name="connsiteY0" fmla="*/ 668338 h 668338"/>
                  <a:gd name="connsiteX1" fmla="*/ 545385 w 4411782"/>
                  <a:gd name="connsiteY1" fmla="*/ 82786 h 668338"/>
                  <a:gd name="connsiteX2" fmla="*/ 0 w 4411782"/>
                  <a:gd name="connsiteY2" fmla="*/ 55118 h 668338"/>
                  <a:gd name="connsiteX0" fmla="*/ 4410336 w 4410336"/>
                  <a:gd name="connsiteY0" fmla="*/ 668338 h 668338"/>
                  <a:gd name="connsiteX1" fmla="*/ 545385 w 4410336"/>
                  <a:gd name="connsiteY1" fmla="*/ 82786 h 668338"/>
                  <a:gd name="connsiteX2" fmla="*/ 0 w 4410336"/>
                  <a:gd name="connsiteY2" fmla="*/ 55118 h 668338"/>
                  <a:gd name="connsiteX0" fmla="*/ 4410336 w 4410336"/>
                  <a:gd name="connsiteY0" fmla="*/ 862947 h 862947"/>
                  <a:gd name="connsiteX1" fmla="*/ 851457 w 4410336"/>
                  <a:gd name="connsiteY1" fmla="*/ 11246 h 862947"/>
                  <a:gd name="connsiteX2" fmla="*/ 0 w 4410336"/>
                  <a:gd name="connsiteY2" fmla="*/ 249727 h 862947"/>
                  <a:gd name="connsiteX0" fmla="*/ 4410336 w 4410336"/>
                  <a:gd name="connsiteY0" fmla="*/ 862947 h 862947"/>
                  <a:gd name="connsiteX1" fmla="*/ 851457 w 4410336"/>
                  <a:gd name="connsiteY1" fmla="*/ 11246 h 862947"/>
                  <a:gd name="connsiteX2" fmla="*/ 0 w 4410336"/>
                  <a:gd name="connsiteY2" fmla="*/ 249727 h 862947"/>
                  <a:gd name="connsiteX0" fmla="*/ 4410336 w 4410336"/>
                  <a:gd name="connsiteY0" fmla="*/ 855603 h 855603"/>
                  <a:gd name="connsiteX1" fmla="*/ 851457 w 4410336"/>
                  <a:gd name="connsiteY1" fmla="*/ 3902 h 855603"/>
                  <a:gd name="connsiteX2" fmla="*/ 0 w 4410336"/>
                  <a:gd name="connsiteY2" fmla="*/ 242383 h 855603"/>
                  <a:gd name="connsiteX0" fmla="*/ 4410336 w 4410336"/>
                  <a:gd name="connsiteY0" fmla="*/ 948256 h 948256"/>
                  <a:gd name="connsiteX1" fmla="*/ 984531 w 4410336"/>
                  <a:gd name="connsiteY1" fmla="*/ 3403 h 948256"/>
                  <a:gd name="connsiteX2" fmla="*/ 0 w 4410336"/>
                  <a:gd name="connsiteY2" fmla="*/ 335036 h 948256"/>
                  <a:gd name="connsiteX0" fmla="*/ 4410336 w 4410336"/>
                  <a:gd name="connsiteY0" fmla="*/ 944853 h 944853"/>
                  <a:gd name="connsiteX1" fmla="*/ 984531 w 4410336"/>
                  <a:gd name="connsiteY1" fmla="*/ 0 h 944853"/>
                  <a:gd name="connsiteX2" fmla="*/ 0 w 4410336"/>
                  <a:gd name="connsiteY2" fmla="*/ 331633 h 944853"/>
                  <a:gd name="connsiteX0" fmla="*/ 4410336 w 4410336"/>
                  <a:gd name="connsiteY0" fmla="*/ 904931 h 904931"/>
                  <a:gd name="connsiteX1" fmla="*/ 1683173 w 4410336"/>
                  <a:gd name="connsiteY1" fmla="*/ 0 h 904931"/>
                  <a:gd name="connsiteX2" fmla="*/ 0 w 4410336"/>
                  <a:gd name="connsiteY2" fmla="*/ 291711 h 904931"/>
                  <a:gd name="connsiteX0" fmla="*/ 4410336 w 4410336"/>
                  <a:gd name="connsiteY0" fmla="*/ 907132 h 907132"/>
                  <a:gd name="connsiteX1" fmla="*/ 1683173 w 4410336"/>
                  <a:gd name="connsiteY1" fmla="*/ 2201 h 907132"/>
                  <a:gd name="connsiteX2" fmla="*/ 0 w 4410336"/>
                  <a:gd name="connsiteY2" fmla="*/ 293912 h 907132"/>
                  <a:gd name="connsiteX0" fmla="*/ 4410336 w 4410336"/>
                  <a:gd name="connsiteY0" fmla="*/ 946728 h 946728"/>
                  <a:gd name="connsiteX1" fmla="*/ 1669866 w 4410336"/>
                  <a:gd name="connsiteY1" fmla="*/ 1875 h 946728"/>
                  <a:gd name="connsiteX2" fmla="*/ 0 w 4410336"/>
                  <a:gd name="connsiteY2" fmla="*/ 333508 h 946728"/>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802940 w 4410336"/>
                  <a:gd name="connsiteY1" fmla="*/ 1319 h 1059286"/>
                  <a:gd name="connsiteX2" fmla="*/ 0 w 4410336"/>
                  <a:gd name="connsiteY2" fmla="*/ 446066 h 1059286"/>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64944 h 1064944"/>
                  <a:gd name="connsiteX1" fmla="*/ 1876131 w 4410336"/>
                  <a:gd name="connsiteY1" fmla="*/ 323 h 1064944"/>
                  <a:gd name="connsiteX2" fmla="*/ 0 w 4410336"/>
                  <a:gd name="connsiteY2" fmla="*/ 451724 h 1064944"/>
                </a:gdLst>
                <a:ahLst/>
                <a:cxnLst>
                  <a:cxn ang="0">
                    <a:pos x="connsiteX0" y="connsiteY0"/>
                  </a:cxn>
                  <a:cxn ang="0">
                    <a:pos x="connsiteX1" y="connsiteY1"/>
                  </a:cxn>
                  <a:cxn ang="0">
                    <a:pos x="connsiteX2" y="connsiteY2"/>
                  </a:cxn>
                </a:cxnLst>
                <a:rect l="l" t="t" r="r" b="b"/>
                <a:pathLst>
                  <a:path w="4410336" h="1064944">
                    <a:moveTo>
                      <a:pt x="4410336" y="1064944"/>
                    </a:moveTo>
                    <a:cubicBezTo>
                      <a:pt x="3950692" y="598238"/>
                      <a:pt x="2838331" y="12844"/>
                      <a:pt x="1876131" y="323"/>
                    </a:cubicBezTo>
                    <a:cubicBezTo>
                      <a:pt x="913931" y="-12198"/>
                      <a:pt x="252007" y="341910"/>
                      <a:pt x="0" y="451724"/>
                    </a:cubicBezTo>
                  </a:path>
                </a:pathLst>
              </a:custGeom>
              <a:noFill/>
              <a:ln w="9525">
                <a:solidFill>
                  <a:srgbClr val="0D39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grpSp>
          <p:nvGrpSpPr>
            <p:cNvPr id="556" name="组合 555"/>
            <p:cNvGrpSpPr>
              <a:grpSpLocks/>
            </p:cNvGrpSpPr>
            <p:nvPr/>
          </p:nvGrpSpPr>
          <p:grpSpPr bwMode="auto">
            <a:xfrm>
              <a:off x="3000353" y="3145497"/>
              <a:ext cx="3306547" cy="1406476"/>
              <a:chOff x="2966692" y="3617511"/>
              <a:chExt cx="3956455" cy="1683903"/>
            </a:xfrm>
          </p:grpSpPr>
          <p:sp>
            <p:nvSpPr>
              <p:cNvPr id="557" name="椭圆 556"/>
              <p:cNvSpPr/>
              <p:nvPr/>
            </p:nvSpPr>
            <p:spPr>
              <a:xfrm>
                <a:off x="2966692" y="4926507"/>
                <a:ext cx="117487" cy="119144"/>
              </a:xfrm>
              <a:prstGeom prst="ellipse">
                <a:avLst/>
              </a:prstGeom>
              <a:solidFill>
                <a:srgbClr val="0D3952"/>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sp>
            <p:nvSpPr>
              <p:cNvPr id="558" name="任意多边形 557"/>
              <p:cNvSpPr/>
              <p:nvPr/>
            </p:nvSpPr>
            <p:spPr>
              <a:xfrm>
                <a:off x="3038136" y="3617511"/>
                <a:ext cx="3885011" cy="1683903"/>
              </a:xfrm>
              <a:custGeom>
                <a:avLst/>
                <a:gdLst>
                  <a:gd name="connsiteX0" fmla="*/ 1775460 w 1775460"/>
                  <a:gd name="connsiteY0" fmla="*/ 373651 h 373651"/>
                  <a:gd name="connsiteX1" fmla="*/ 792480 w 1775460"/>
                  <a:gd name="connsiteY1" fmla="*/ 271 h 373651"/>
                  <a:gd name="connsiteX2" fmla="*/ 0 w 1775460"/>
                  <a:gd name="connsiteY2" fmla="*/ 312691 h 373651"/>
                  <a:gd name="connsiteX0" fmla="*/ 1775460 w 1775460"/>
                  <a:gd name="connsiteY0" fmla="*/ 472641 h 472641"/>
                  <a:gd name="connsiteX1" fmla="*/ 929640 w 1775460"/>
                  <a:gd name="connsiteY1" fmla="*/ 201 h 472641"/>
                  <a:gd name="connsiteX2" fmla="*/ 0 w 1775460"/>
                  <a:gd name="connsiteY2" fmla="*/ 411681 h 472641"/>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4 h 472454"/>
                  <a:gd name="connsiteX1" fmla="*/ 929640 w 1775460"/>
                  <a:gd name="connsiteY1" fmla="*/ 14 h 472454"/>
                  <a:gd name="connsiteX2" fmla="*/ 0 w 1775460"/>
                  <a:gd name="connsiteY2" fmla="*/ 411494 h 472454"/>
                  <a:gd name="connsiteX0" fmla="*/ 1775460 w 1775460"/>
                  <a:gd name="connsiteY0" fmla="*/ 472459 h 472459"/>
                  <a:gd name="connsiteX1" fmla="*/ 929640 w 1775460"/>
                  <a:gd name="connsiteY1" fmla="*/ 19 h 472459"/>
                  <a:gd name="connsiteX2" fmla="*/ 0 w 1775460"/>
                  <a:gd name="connsiteY2" fmla="*/ 411499 h 472459"/>
                  <a:gd name="connsiteX0" fmla="*/ 1775460 w 1775460"/>
                  <a:gd name="connsiteY0" fmla="*/ 447510 h 447510"/>
                  <a:gd name="connsiteX1" fmla="*/ 1320547 w 1775460"/>
                  <a:gd name="connsiteY1" fmla="*/ 22 h 447510"/>
                  <a:gd name="connsiteX2" fmla="*/ 0 w 1775460"/>
                  <a:gd name="connsiteY2" fmla="*/ 386550 h 447510"/>
                  <a:gd name="connsiteX0" fmla="*/ 1010279 w 1010279"/>
                  <a:gd name="connsiteY0" fmla="*/ 485484 h 485484"/>
                  <a:gd name="connsiteX1" fmla="*/ 555366 w 1010279"/>
                  <a:gd name="connsiteY1" fmla="*/ 37996 h 485484"/>
                  <a:gd name="connsiteX2" fmla="*/ 0 w 1010279"/>
                  <a:gd name="connsiteY2" fmla="*/ 91837 h 485484"/>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496405 h 496405"/>
                  <a:gd name="connsiteX1" fmla="*/ 613586 w 1010279"/>
                  <a:gd name="connsiteY1" fmla="*/ 23966 h 496405"/>
                  <a:gd name="connsiteX2" fmla="*/ 0 w 1010279"/>
                  <a:gd name="connsiteY2" fmla="*/ 102758 h 496405"/>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519363 h 519363"/>
                  <a:gd name="connsiteX1" fmla="*/ 613586 w 1010279"/>
                  <a:gd name="connsiteY1" fmla="*/ 46924 h 519363"/>
                  <a:gd name="connsiteX2" fmla="*/ 0 w 1010279"/>
                  <a:gd name="connsiteY2" fmla="*/ 125716 h 519363"/>
                  <a:gd name="connsiteX0" fmla="*/ 1010279 w 1010279"/>
                  <a:gd name="connsiteY0" fmla="*/ 494175 h 494175"/>
                  <a:gd name="connsiteX1" fmla="*/ 696758 w 1010279"/>
                  <a:gd name="connsiteY1" fmla="*/ 71639 h 494175"/>
                  <a:gd name="connsiteX2" fmla="*/ 0 w 1010279"/>
                  <a:gd name="connsiteY2" fmla="*/ 100528 h 494175"/>
                  <a:gd name="connsiteX0" fmla="*/ 1010279 w 1010279"/>
                  <a:gd name="connsiteY0" fmla="*/ 514584 h 514584"/>
                  <a:gd name="connsiteX1" fmla="*/ 680123 w 1010279"/>
                  <a:gd name="connsiteY1" fmla="*/ 50463 h 514584"/>
                  <a:gd name="connsiteX2" fmla="*/ 0 w 1010279"/>
                  <a:gd name="connsiteY2" fmla="*/ 120937 h 514584"/>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499235 h 499235"/>
                  <a:gd name="connsiteX1" fmla="*/ 680123 w 1010279"/>
                  <a:gd name="connsiteY1" fmla="*/ 35114 h 499235"/>
                  <a:gd name="connsiteX2" fmla="*/ 0 w 1010279"/>
                  <a:gd name="connsiteY2" fmla="*/ 105588 h 499235"/>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511058 h 511058"/>
                  <a:gd name="connsiteX1" fmla="*/ 638537 w 1010279"/>
                  <a:gd name="connsiteY1" fmla="*/ 30302 h 511058"/>
                  <a:gd name="connsiteX2" fmla="*/ 0 w 1010279"/>
                  <a:gd name="connsiteY2" fmla="*/ 117411 h 511058"/>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83539 h 483539"/>
                  <a:gd name="connsiteX1" fmla="*/ 638537 w 1010279"/>
                  <a:gd name="connsiteY1" fmla="*/ 44369 h 483539"/>
                  <a:gd name="connsiteX2" fmla="*/ 0 w 1010279"/>
                  <a:gd name="connsiteY2" fmla="*/ 89892 h 483539"/>
                  <a:gd name="connsiteX0" fmla="*/ 1010279 w 1010279"/>
                  <a:gd name="connsiteY0" fmla="*/ 490420 h 490420"/>
                  <a:gd name="connsiteX1" fmla="*/ 638537 w 1010279"/>
                  <a:gd name="connsiteY1" fmla="*/ 51250 h 490420"/>
                  <a:gd name="connsiteX2" fmla="*/ 0 w 1010279"/>
                  <a:gd name="connsiteY2" fmla="*/ 96773 h 490420"/>
                  <a:gd name="connsiteX0" fmla="*/ 1010279 w 1010279"/>
                  <a:gd name="connsiteY0" fmla="*/ 480162 h 480162"/>
                  <a:gd name="connsiteX1" fmla="*/ 638537 w 1010279"/>
                  <a:gd name="connsiteY1" fmla="*/ 40992 h 480162"/>
                  <a:gd name="connsiteX2" fmla="*/ 0 w 1010279"/>
                  <a:gd name="connsiteY2" fmla="*/ 86515 h 480162"/>
                  <a:gd name="connsiteX0" fmla="*/ 1010279 w 1010279"/>
                  <a:gd name="connsiteY0" fmla="*/ 480162 h 480162"/>
                  <a:gd name="connsiteX1" fmla="*/ 638537 w 1010279"/>
                  <a:gd name="connsiteY1" fmla="*/ 40992 h 480162"/>
                  <a:gd name="connsiteX2" fmla="*/ 0 w 1010279"/>
                  <a:gd name="connsiteY2" fmla="*/ 86515 h 480162"/>
                  <a:gd name="connsiteX0" fmla="*/ 657631 w 723474"/>
                  <a:gd name="connsiteY0" fmla="*/ 786234 h 786234"/>
                  <a:gd name="connsiteX1" fmla="*/ 638537 w 723474"/>
                  <a:gd name="connsiteY1" fmla="*/ 40992 h 786234"/>
                  <a:gd name="connsiteX2" fmla="*/ 0 w 723474"/>
                  <a:gd name="connsiteY2" fmla="*/ 86515 h 786234"/>
                  <a:gd name="connsiteX0" fmla="*/ 657631 w 762123"/>
                  <a:gd name="connsiteY0" fmla="*/ 786234 h 786234"/>
                  <a:gd name="connsiteX1" fmla="*/ 638537 w 762123"/>
                  <a:gd name="connsiteY1" fmla="*/ 40992 h 786234"/>
                  <a:gd name="connsiteX2" fmla="*/ 0 w 762123"/>
                  <a:gd name="connsiteY2" fmla="*/ 86515 h 786234"/>
                  <a:gd name="connsiteX0" fmla="*/ 637670 w 754580"/>
                  <a:gd name="connsiteY0" fmla="*/ 759619 h 759619"/>
                  <a:gd name="connsiteX1" fmla="*/ 638537 w 754580"/>
                  <a:gd name="connsiteY1" fmla="*/ 40992 h 759619"/>
                  <a:gd name="connsiteX2" fmla="*/ 0 w 754580"/>
                  <a:gd name="connsiteY2" fmla="*/ 86515 h 759619"/>
                  <a:gd name="connsiteX0" fmla="*/ 637670 w 694007"/>
                  <a:gd name="connsiteY0" fmla="*/ 735815 h 735815"/>
                  <a:gd name="connsiteX1" fmla="*/ 518770 w 694007"/>
                  <a:gd name="connsiteY1" fmla="*/ 70418 h 735815"/>
                  <a:gd name="connsiteX2" fmla="*/ 0 w 694007"/>
                  <a:gd name="connsiteY2" fmla="*/ 62711 h 735815"/>
                  <a:gd name="connsiteX0" fmla="*/ 637670 w 694007"/>
                  <a:gd name="connsiteY0" fmla="*/ 737735 h 737735"/>
                  <a:gd name="connsiteX1" fmla="*/ 518770 w 694007"/>
                  <a:gd name="connsiteY1" fmla="*/ 72338 h 737735"/>
                  <a:gd name="connsiteX2" fmla="*/ 0 w 694007"/>
                  <a:gd name="connsiteY2" fmla="*/ 64631 h 737735"/>
                  <a:gd name="connsiteX0" fmla="*/ 637670 w 694007"/>
                  <a:gd name="connsiteY0" fmla="*/ 734882 h 734882"/>
                  <a:gd name="connsiteX1" fmla="*/ 518770 w 694007"/>
                  <a:gd name="connsiteY1" fmla="*/ 69485 h 734882"/>
                  <a:gd name="connsiteX2" fmla="*/ 0 w 694007"/>
                  <a:gd name="connsiteY2" fmla="*/ 61778 h 734882"/>
                  <a:gd name="connsiteX0" fmla="*/ 637670 w 704362"/>
                  <a:gd name="connsiteY0" fmla="*/ 728222 h 728222"/>
                  <a:gd name="connsiteX1" fmla="*/ 545385 w 704362"/>
                  <a:gd name="connsiteY1" fmla="*/ 82786 h 728222"/>
                  <a:gd name="connsiteX2" fmla="*/ 0 w 704362"/>
                  <a:gd name="connsiteY2" fmla="*/ 55118 h 728222"/>
                  <a:gd name="connsiteX0" fmla="*/ 637670 w 693834"/>
                  <a:gd name="connsiteY0" fmla="*/ 728222 h 728222"/>
                  <a:gd name="connsiteX1" fmla="*/ 545385 w 693834"/>
                  <a:gd name="connsiteY1" fmla="*/ 82786 h 728222"/>
                  <a:gd name="connsiteX2" fmla="*/ 0 w 693834"/>
                  <a:gd name="connsiteY2" fmla="*/ 55118 h 728222"/>
                  <a:gd name="connsiteX0" fmla="*/ 4410336 w 4411782"/>
                  <a:gd name="connsiteY0" fmla="*/ 668338 h 668338"/>
                  <a:gd name="connsiteX1" fmla="*/ 545385 w 4411782"/>
                  <a:gd name="connsiteY1" fmla="*/ 82786 h 668338"/>
                  <a:gd name="connsiteX2" fmla="*/ 0 w 4411782"/>
                  <a:gd name="connsiteY2" fmla="*/ 55118 h 668338"/>
                  <a:gd name="connsiteX0" fmla="*/ 4410336 w 4410336"/>
                  <a:gd name="connsiteY0" fmla="*/ 668338 h 668338"/>
                  <a:gd name="connsiteX1" fmla="*/ 545385 w 4410336"/>
                  <a:gd name="connsiteY1" fmla="*/ 82786 h 668338"/>
                  <a:gd name="connsiteX2" fmla="*/ 0 w 4410336"/>
                  <a:gd name="connsiteY2" fmla="*/ 55118 h 668338"/>
                  <a:gd name="connsiteX0" fmla="*/ 4410336 w 4410336"/>
                  <a:gd name="connsiteY0" fmla="*/ 862947 h 862947"/>
                  <a:gd name="connsiteX1" fmla="*/ 851457 w 4410336"/>
                  <a:gd name="connsiteY1" fmla="*/ 11246 h 862947"/>
                  <a:gd name="connsiteX2" fmla="*/ 0 w 4410336"/>
                  <a:gd name="connsiteY2" fmla="*/ 249727 h 862947"/>
                  <a:gd name="connsiteX0" fmla="*/ 4410336 w 4410336"/>
                  <a:gd name="connsiteY0" fmla="*/ 862947 h 862947"/>
                  <a:gd name="connsiteX1" fmla="*/ 851457 w 4410336"/>
                  <a:gd name="connsiteY1" fmla="*/ 11246 h 862947"/>
                  <a:gd name="connsiteX2" fmla="*/ 0 w 4410336"/>
                  <a:gd name="connsiteY2" fmla="*/ 249727 h 862947"/>
                  <a:gd name="connsiteX0" fmla="*/ 4410336 w 4410336"/>
                  <a:gd name="connsiteY0" fmla="*/ 855603 h 855603"/>
                  <a:gd name="connsiteX1" fmla="*/ 851457 w 4410336"/>
                  <a:gd name="connsiteY1" fmla="*/ 3902 h 855603"/>
                  <a:gd name="connsiteX2" fmla="*/ 0 w 4410336"/>
                  <a:gd name="connsiteY2" fmla="*/ 242383 h 855603"/>
                  <a:gd name="connsiteX0" fmla="*/ 4410336 w 4410336"/>
                  <a:gd name="connsiteY0" fmla="*/ 948256 h 948256"/>
                  <a:gd name="connsiteX1" fmla="*/ 984531 w 4410336"/>
                  <a:gd name="connsiteY1" fmla="*/ 3403 h 948256"/>
                  <a:gd name="connsiteX2" fmla="*/ 0 w 4410336"/>
                  <a:gd name="connsiteY2" fmla="*/ 335036 h 948256"/>
                  <a:gd name="connsiteX0" fmla="*/ 4410336 w 4410336"/>
                  <a:gd name="connsiteY0" fmla="*/ 944853 h 944853"/>
                  <a:gd name="connsiteX1" fmla="*/ 984531 w 4410336"/>
                  <a:gd name="connsiteY1" fmla="*/ 0 h 944853"/>
                  <a:gd name="connsiteX2" fmla="*/ 0 w 4410336"/>
                  <a:gd name="connsiteY2" fmla="*/ 331633 h 944853"/>
                  <a:gd name="connsiteX0" fmla="*/ 4410336 w 4410336"/>
                  <a:gd name="connsiteY0" fmla="*/ 904931 h 904931"/>
                  <a:gd name="connsiteX1" fmla="*/ 1683173 w 4410336"/>
                  <a:gd name="connsiteY1" fmla="*/ 0 h 904931"/>
                  <a:gd name="connsiteX2" fmla="*/ 0 w 4410336"/>
                  <a:gd name="connsiteY2" fmla="*/ 291711 h 904931"/>
                  <a:gd name="connsiteX0" fmla="*/ 4410336 w 4410336"/>
                  <a:gd name="connsiteY0" fmla="*/ 907132 h 907132"/>
                  <a:gd name="connsiteX1" fmla="*/ 1683173 w 4410336"/>
                  <a:gd name="connsiteY1" fmla="*/ 2201 h 907132"/>
                  <a:gd name="connsiteX2" fmla="*/ 0 w 4410336"/>
                  <a:gd name="connsiteY2" fmla="*/ 293912 h 907132"/>
                  <a:gd name="connsiteX0" fmla="*/ 4410336 w 4410336"/>
                  <a:gd name="connsiteY0" fmla="*/ 946728 h 946728"/>
                  <a:gd name="connsiteX1" fmla="*/ 1669866 w 4410336"/>
                  <a:gd name="connsiteY1" fmla="*/ 1875 h 946728"/>
                  <a:gd name="connsiteX2" fmla="*/ 0 w 4410336"/>
                  <a:gd name="connsiteY2" fmla="*/ 333508 h 946728"/>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676519 w 4410336"/>
                  <a:gd name="connsiteY1" fmla="*/ 1319 h 1059286"/>
                  <a:gd name="connsiteX2" fmla="*/ 0 w 4410336"/>
                  <a:gd name="connsiteY2" fmla="*/ 446066 h 1059286"/>
                  <a:gd name="connsiteX0" fmla="*/ 4410336 w 4410336"/>
                  <a:gd name="connsiteY0" fmla="*/ 1059286 h 1059286"/>
                  <a:gd name="connsiteX1" fmla="*/ 1802940 w 4410336"/>
                  <a:gd name="connsiteY1" fmla="*/ 1319 h 1059286"/>
                  <a:gd name="connsiteX2" fmla="*/ 0 w 4410336"/>
                  <a:gd name="connsiteY2" fmla="*/ 446066 h 1059286"/>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58297 h 1058297"/>
                  <a:gd name="connsiteX1" fmla="*/ 1802940 w 4410336"/>
                  <a:gd name="connsiteY1" fmla="*/ 330 h 1058297"/>
                  <a:gd name="connsiteX2" fmla="*/ 0 w 4410336"/>
                  <a:gd name="connsiteY2" fmla="*/ 445077 h 1058297"/>
                  <a:gd name="connsiteX0" fmla="*/ 4410336 w 4410336"/>
                  <a:gd name="connsiteY0" fmla="*/ 1064944 h 1064944"/>
                  <a:gd name="connsiteX1" fmla="*/ 1876131 w 4410336"/>
                  <a:gd name="connsiteY1" fmla="*/ 323 h 1064944"/>
                  <a:gd name="connsiteX2" fmla="*/ 0 w 4410336"/>
                  <a:gd name="connsiteY2" fmla="*/ 451724 h 1064944"/>
                  <a:gd name="connsiteX0" fmla="*/ 4137533 w 4137533"/>
                  <a:gd name="connsiteY0" fmla="*/ 223497 h 681528"/>
                  <a:gd name="connsiteX1" fmla="*/ 1876131 w 4137533"/>
                  <a:gd name="connsiteY1" fmla="*/ 230127 h 681528"/>
                  <a:gd name="connsiteX2" fmla="*/ 0 w 4137533"/>
                  <a:gd name="connsiteY2" fmla="*/ 681528 h 681528"/>
                  <a:gd name="connsiteX0" fmla="*/ 4137533 w 4137533"/>
                  <a:gd name="connsiteY0" fmla="*/ 79355 h 1433910"/>
                  <a:gd name="connsiteX1" fmla="*/ 2441699 w 4137533"/>
                  <a:gd name="connsiteY1" fmla="*/ 1430039 h 1433910"/>
                  <a:gd name="connsiteX2" fmla="*/ 0 w 4137533"/>
                  <a:gd name="connsiteY2" fmla="*/ 537386 h 1433910"/>
                  <a:gd name="connsiteX0" fmla="*/ 3412276 w 3412276"/>
                  <a:gd name="connsiteY0" fmla="*/ 84229 h 1487392"/>
                  <a:gd name="connsiteX1" fmla="*/ 1716442 w 3412276"/>
                  <a:gd name="connsiteY1" fmla="*/ 1434913 h 1487392"/>
                  <a:gd name="connsiteX2" fmla="*/ 0 w 3412276"/>
                  <a:gd name="connsiteY2" fmla="*/ 1294132 h 1487392"/>
                  <a:gd name="connsiteX0" fmla="*/ 3412276 w 3412276"/>
                  <a:gd name="connsiteY0" fmla="*/ 84229 h 1561725"/>
                  <a:gd name="connsiteX1" fmla="*/ 1716442 w 3412276"/>
                  <a:gd name="connsiteY1" fmla="*/ 1434913 h 1561725"/>
                  <a:gd name="connsiteX2" fmla="*/ 0 w 3412276"/>
                  <a:gd name="connsiteY2" fmla="*/ 1294132 h 1561725"/>
                  <a:gd name="connsiteX0" fmla="*/ 3392315 w 3392315"/>
                  <a:gd name="connsiteY0" fmla="*/ 84184 h 1558754"/>
                  <a:gd name="connsiteX1" fmla="*/ 1696481 w 3392315"/>
                  <a:gd name="connsiteY1" fmla="*/ 1434868 h 1558754"/>
                  <a:gd name="connsiteX2" fmla="*/ 0 w 3392315"/>
                  <a:gd name="connsiteY2" fmla="*/ 1287434 h 1558754"/>
                  <a:gd name="connsiteX0" fmla="*/ 3392315 w 3392315"/>
                  <a:gd name="connsiteY0" fmla="*/ 0 h 1474571"/>
                  <a:gd name="connsiteX1" fmla="*/ 1696481 w 3392315"/>
                  <a:gd name="connsiteY1" fmla="*/ 1350684 h 1474571"/>
                  <a:gd name="connsiteX2" fmla="*/ 0 w 3392315"/>
                  <a:gd name="connsiteY2" fmla="*/ 1203250 h 1474571"/>
                  <a:gd name="connsiteX0" fmla="*/ 3392315 w 3392315"/>
                  <a:gd name="connsiteY0" fmla="*/ 0 h 1470371"/>
                  <a:gd name="connsiteX1" fmla="*/ 1816249 w 3392315"/>
                  <a:gd name="connsiteY1" fmla="*/ 1344031 h 1470371"/>
                  <a:gd name="connsiteX2" fmla="*/ 0 w 3392315"/>
                  <a:gd name="connsiteY2" fmla="*/ 1203250 h 1470371"/>
                </a:gdLst>
                <a:ahLst/>
                <a:cxnLst>
                  <a:cxn ang="0">
                    <a:pos x="connsiteX0" y="connsiteY0"/>
                  </a:cxn>
                  <a:cxn ang="0">
                    <a:pos x="connsiteX1" y="connsiteY1"/>
                  </a:cxn>
                  <a:cxn ang="0">
                    <a:pos x="connsiteX2" y="connsiteY2"/>
                  </a:cxn>
                </a:cxnLst>
                <a:rect l="l" t="t" r="r" b="b"/>
                <a:pathLst>
                  <a:path w="3392315" h="1470371">
                    <a:moveTo>
                      <a:pt x="3392315" y="0"/>
                    </a:moveTo>
                    <a:cubicBezTo>
                      <a:pt x="3185513" y="424893"/>
                      <a:pt x="2381635" y="1143489"/>
                      <a:pt x="1816249" y="1344031"/>
                    </a:cubicBezTo>
                    <a:cubicBezTo>
                      <a:pt x="1250863" y="1544573"/>
                      <a:pt x="418350" y="1512621"/>
                      <a:pt x="0" y="1203250"/>
                    </a:cubicBezTo>
                  </a:path>
                </a:pathLst>
              </a:custGeom>
              <a:noFill/>
              <a:ln w="9525">
                <a:solidFill>
                  <a:srgbClr val="0D395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sp>
          <p:nvSpPr>
            <p:cNvPr id="559" name="椭圆 558"/>
            <p:cNvSpPr/>
            <p:nvPr/>
          </p:nvSpPr>
          <p:spPr>
            <a:xfrm>
              <a:off x="6223307" y="3012811"/>
              <a:ext cx="187088" cy="187087"/>
            </a:xfrm>
            <a:prstGeom prst="ellipse">
              <a:avLst/>
            </a:prstGeom>
            <a:solidFill>
              <a:srgbClr val="30CA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217">
                <a:defRPr/>
              </a:pPr>
              <a:endParaRPr lang="zh-CN" altLang="en-US">
                <a:solidFill>
                  <a:prstClr val="white"/>
                </a:solidFill>
              </a:endParaRPr>
            </a:p>
          </p:txBody>
        </p:sp>
      </p:grpSp>
      <p:grpSp>
        <p:nvGrpSpPr>
          <p:cNvPr id="574" name="组合 573"/>
          <p:cNvGrpSpPr/>
          <p:nvPr/>
        </p:nvGrpSpPr>
        <p:grpSpPr>
          <a:xfrm>
            <a:off x="7962331" y="2122709"/>
            <a:ext cx="512352" cy="708420"/>
            <a:chOff x="7963001" y="2195280"/>
            <a:chExt cx="512537" cy="708420"/>
          </a:xfrm>
        </p:grpSpPr>
        <p:sp>
          <p:nvSpPr>
            <p:cNvPr id="565" name="任意多边形 564"/>
            <p:cNvSpPr/>
            <p:nvPr/>
          </p:nvSpPr>
          <p:spPr>
            <a:xfrm rot="17795127">
              <a:off x="7865060"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sp>
          <p:nvSpPr>
            <p:cNvPr id="571" name="椭圆 570"/>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grpSp>
      <p:grpSp>
        <p:nvGrpSpPr>
          <p:cNvPr id="575" name="组合 574"/>
          <p:cNvGrpSpPr/>
          <p:nvPr/>
        </p:nvGrpSpPr>
        <p:grpSpPr>
          <a:xfrm>
            <a:off x="7962331" y="3287741"/>
            <a:ext cx="512352" cy="708420"/>
            <a:chOff x="7963001" y="3200657"/>
            <a:chExt cx="512537" cy="708420"/>
          </a:xfrm>
        </p:grpSpPr>
        <p:sp>
          <p:nvSpPr>
            <p:cNvPr id="567" name="任意多边形 566"/>
            <p:cNvSpPr/>
            <p:nvPr/>
          </p:nvSpPr>
          <p:spPr>
            <a:xfrm rot="17795127">
              <a:off x="7865060" y="3298598"/>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sp>
          <p:nvSpPr>
            <p:cNvPr id="572" name="椭圆 571"/>
            <p:cNvSpPr/>
            <p:nvPr/>
          </p:nvSpPr>
          <p:spPr>
            <a:xfrm>
              <a:off x="8112304" y="329933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grpSp>
      <p:grpSp>
        <p:nvGrpSpPr>
          <p:cNvPr id="576" name="组合 575"/>
          <p:cNvGrpSpPr/>
          <p:nvPr/>
        </p:nvGrpSpPr>
        <p:grpSpPr>
          <a:xfrm>
            <a:off x="7988945" y="4427326"/>
            <a:ext cx="512352" cy="708420"/>
            <a:chOff x="7989624" y="4238644"/>
            <a:chExt cx="512537" cy="708420"/>
          </a:xfrm>
        </p:grpSpPr>
        <p:sp>
          <p:nvSpPr>
            <p:cNvPr id="569" name="任意多边形 568"/>
            <p:cNvSpPr/>
            <p:nvPr/>
          </p:nvSpPr>
          <p:spPr>
            <a:xfrm rot="17795127">
              <a:off x="7891683" y="4336585"/>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sp>
          <p:nvSpPr>
            <p:cNvPr id="573" name="椭圆 572"/>
            <p:cNvSpPr/>
            <p:nvPr/>
          </p:nvSpPr>
          <p:spPr>
            <a:xfrm>
              <a:off x="8139620" y="432666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a typeface="创艺简细圆" pitchFamily="2" charset="-122"/>
              </a:endParaRPr>
            </a:p>
          </p:txBody>
        </p:sp>
      </p:grpSp>
      <p:grpSp>
        <p:nvGrpSpPr>
          <p:cNvPr id="581" name="组合 580"/>
          <p:cNvGrpSpPr/>
          <p:nvPr/>
        </p:nvGrpSpPr>
        <p:grpSpPr>
          <a:xfrm>
            <a:off x="6375745" y="3172092"/>
            <a:ext cx="1252107" cy="817349"/>
            <a:chOff x="6390991" y="3242707"/>
            <a:chExt cx="1252560" cy="817349"/>
          </a:xfrm>
        </p:grpSpPr>
        <p:sp>
          <p:nvSpPr>
            <p:cNvPr id="561" name="直角三角形 275"/>
            <p:cNvSpPr/>
            <p:nvPr/>
          </p:nvSpPr>
          <p:spPr bwMode="auto">
            <a:xfrm>
              <a:off x="6390991" y="3242707"/>
              <a:ext cx="1252560" cy="817349"/>
            </a:xfrm>
            <a:custGeom>
              <a:avLst/>
              <a:gdLst/>
              <a:ahLst/>
              <a:cxnLst/>
              <a:rect l="l" t="t" r="r" b="b"/>
              <a:pathLst>
                <a:path w="1499609" h="675337">
                  <a:moveTo>
                    <a:pt x="0" y="0"/>
                  </a:moveTo>
                  <a:lnTo>
                    <a:pt x="145685" y="165618"/>
                  </a:lnTo>
                  <a:lnTo>
                    <a:pt x="1414654" y="165618"/>
                  </a:lnTo>
                  <a:cubicBezTo>
                    <a:pt x="1461573" y="165618"/>
                    <a:pt x="1499609" y="203654"/>
                    <a:pt x="1499609" y="250573"/>
                  </a:cubicBezTo>
                  <a:lnTo>
                    <a:pt x="1499609" y="675337"/>
                  </a:lnTo>
                  <a:lnTo>
                    <a:pt x="84955" y="675337"/>
                  </a:lnTo>
                  <a:cubicBezTo>
                    <a:pt x="38036" y="675337"/>
                    <a:pt x="0" y="637301"/>
                    <a:pt x="0" y="590382"/>
                  </a:cubicBezTo>
                  <a:lnTo>
                    <a:pt x="0" y="331536"/>
                  </a:lnTo>
                  <a:lnTo>
                    <a:pt x="0" y="165618"/>
                  </a:lnTo>
                  <a:close/>
                </a:path>
              </a:pathLst>
            </a:custGeom>
            <a:solidFill>
              <a:srgbClr val="30CAC6"/>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bodyPr>
            <a:lstStyle/>
            <a:p>
              <a:pPr algn="ctr" defTabSz="914217">
                <a:defRPr/>
              </a:pPr>
              <a:endParaRPr lang="zh-CN" altLang="en-US">
                <a:solidFill>
                  <a:prstClr val="white"/>
                </a:solidFill>
                <a:latin typeface="+mj-ea"/>
                <a:ea typeface="+mj-ea"/>
              </a:endParaRPr>
            </a:p>
          </p:txBody>
        </p:sp>
        <p:sp>
          <p:nvSpPr>
            <p:cNvPr id="577" name="TextBox 17"/>
            <p:cNvSpPr txBox="1">
              <a:spLocks noChangeArrowheads="1"/>
            </p:cNvSpPr>
            <p:nvPr/>
          </p:nvSpPr>
          <p:spPr bwMode="auto">
            <a:xfrm>
              <a:off x="6434908" y="3561793"/>
              <a:ext cx="1160207"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scene3d>
                <a:camera prst="orthographicFront"/>
                <a:lightRig rig="threePt" dir="t"/>
              </a:scene3d>
              <a:sp3d contourW="127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defTabSz="914194"/>
              <a:r>
                <a:rPr lang="zh-CN" altLang="en-US" sz="1600" dirty="0">
                  <a:solidFill>
                    <a:prstClr val="white"/>
                  </a:solidFill>
                  <a:latin typeface="+mj-ea"/>
                  <a:ea typeface="+mj-ea"/>
                </a:rPr>
                <a:t>添加标题</a:t>
              </a:r>
              <a:endParaRPr lang="en-US" altLang="zh-CN" sz="1600" dirty="0">
                <a:solidFill>
                  <a:prstClr val="white"/>
                </a:solidFill>
                <a:latin typeface="+mj-ea"/>
                <a:ea typeface="+mj-ea"/>
              </a:endParaRPr>
            </a:p>
          </p:txBody>
        </p:sp>
      </p:grpSp>
      <p:grpSp>
        <p:nvGrpSpPr>
          <p:cNvPr id="563" name="组合 562"/>
          <p:cNvGrpSpPr/>
          <p:nvPr/>
        </p:nvGrpSpPr>
        <p:grpSpPr>
          <a:xfrm>
            <a:off x="8524760" y="1943229"/>
            <a:ext cx="2684556" cy="962022"/>
            <a:chOff x="874713" y="3325188"/>
            <a:chExt cx="2684556" cy="962022"/>
          </a:xfrm>
        </p:grpSpPr>
        <p:sp>
          <p:nvSpPr>
            <p:cNvPr id="564" name="矩形 563"/>
            <p:cNvSpPr/>
            <p:nvPr/>
          </p:nvSpPr>
          <p:spPr>
            <a:xfrm>
              <a:off x="874713" y="3677812"/>
              <a:ext cx="2684556"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586" name="矩形 585"/>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87" name="组合 586"/>
          <p:cNvGrpSpPr/>
          <p:nvPr/>
        </p:nvGrpSpPr>
        <p:grpSpPr>
          <a:xfrm>
            <a:off x="1019856" y="332705"/>
            <a:ext cx="6057900" cy="739494"/>
            <a:chOff x="1524000" y="400931"/>
            <a:chExt cx="6057900" cy="739494"/>
          </a:xfrm>
        </p:grpSpPr>
        <p:sp>
          <p:nvSpPr>
            <p:cNvPr id="588" name="文本框 587"/>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589" name="文本框 588"/>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590" name="矩形 589"/>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1" name="组合 590"/>
          <p:cNvGrpSpPr/>
          <p:nvPr/>
        </p:nvGrpSpPr>
        <p:grpSpPr>
          <a:xfrm>
            <a:off x="8524760" y="3091999"/>
            <a:ext cx="2684556" cy="962022"/>
            <a:chOff x="874713" y="3325188"/>
            <a:chExt cx="2684556" cy="962022"/>
          </a:xfrm>
        </p:grpSpPr>
        <p:sp>
          <p:nvSpPr>
            <p:cNvPr id="592" name="矩形 591"/>
            <p:cNvSpPr/>
            <p:nvPr/>
          </p:nvSpPr>
          <p:spPr>
            <a:xfrm>
              <a:off x="874713" y="3677812"/>
              <a:ext cx="2684556"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593" name="矩形 592"/>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nvGrpSpPr>
          <p:cNvPr id="594" name="组合 593"/>
          <p:cNvGrpSpPr/>
          <p:nvPr/>
        </p:nvGrpSpPr>
        <p:grpSpPr>
          <a:xfrm>
            <a:off x="8524760" y="4240768"/>
            <a:ext cx="2684556" cy="962022"/>
            <a:chOff x="874713" y="3325188"/>
            <a:chExt cx="2684556" cy="962022"/>
          </a:xfrm>
        </p:grpSpPr>
        <p:sp>
          <p:nvSpPr>
            <p:cNvPr id="595" name="矩形 594"/>
            <p:cNvSpPr/>
            <p:nvPr/>
          </p:nvSpPr>
          <p:spPr>
            <a:xfrm>
              <a:off x="874713" y="3677812"/>
              <a:ext cx="2684556" cy="60939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a:t>
              </a:r>
            </a:p>
          </p:txBody>
        </p:sp>
        <p:sp>
          <p:nvSpPr>
            <p:cNvPr id="596" name="矩形 595"/>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3437367190"/>
      </p:ext>
    </p:extLst>
  </p:cSld>
  <p:clrMapOvr>
    <a:masterClrMapping/>
  </p:clrMapOvr>
  <mc:AlternateContent xmlns:mc="http://schemas.openxmlformats.org/markup-compatibility/2006">
    <mc:Choice xmlns:p14="http://schemas.microsoft.com/office/powerpoint/2010/main" Requires="p14">
      <p:transition spd="slow" p14:dur="1250" advClick="0" advTm="0">
        <p14:prism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500"/>
                                        <p:tgtEl>
                                          <p:spTgt spid="59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587"/>
                                        </p:tgtEl>
                                        <p:attrNameLst>
                                          <p:attrName>style.visibility</p:attrName>
                                        </p:attrNameLst>
                                      </p:cBhvr>
                                      <p:to>
                                        <p:strVal val="visible"/>
                                      </p:to>
                                    </p:set>
                                    <p:anim calcmode="lin" valueType="num">
                                      <p:cBhvr additive="base">
                                        <p:cTn id="11" dur="500"/>
                                        <p:tgtEl>
                                          <p:spTgt spid="587"/>
                                        </p:tgtEl>
                                        <p:attrNameLst>
                                          <p:attrName>ppt_x</p:attrName>
                                        </p:attrNameLst>
                                      </p:cBhvr>
                                      <p:tavLst>
                                        <p:tav tm="0">
                                          <p:val>
                                            <p:strVal val="#ppt_x-#ppt_w*1.125000"/>
                                          </p:val>
                                        </p:tav>
                                        <p:tav tm="100000">
                                          <p:val>
                                            <p:strVal val="#ppt_x"/>
                                          </p:val>
                                        </p:tav>
                                      </p:tavLst>
                                    </p:anim>
                                    <p:animEffect transition="in" filter="wipe(right)">
                                      <p:cBhvr>
                                        <p:cTn id="12" dur="500"/>
                                        <p:tgtEl>
                                          <p:spTgt spid="587"/>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582"/>
                                        </p:tgtEl>
                                        <p:attrNameLst>
                                          <p:attrName>style.visibility</p:attrName>
                                        </p:attrNameLst>
                                      </p:cBhvr>
                                      <p:to>
                                        <p:strVal val="visible"/>
                                      </p:to>
                                    </p:set>
                                    <p:animEffect transition="in" filter="fade">
                                      <p:cBhvr>
                                        <p:cTn id="16" dur="1000"/>
                                        <p:tgtEl>
                                          <p:spTgt spid="582"/>
                                        </p:tgtEl>
                                      </p:cBhvr>
                                    </p:animEffect>
                                    <p:anim calcmode="lin" valueType="num">
                                      <p:cBhvr>
                                        <p:cTn id="17" dur="1000" fill="hold"/>
                                        <p:tgtEl>
                                          <p:spTgt spid="582"/>
                                        </p:tgtEl>
                                        <p:attrNameLst>
                                          <p:attrName>ppt_x</p:attrName>
                                        </p:attrNameLst>
                                      </p:cBhvr>
                                      <p:tavLst>
                                        <p:tav tm="0">
                                          <p:val>
                                            <p:strVal val="#ppt_x"/>
                                          </p:val>
                                        </p:tav>
                                        <p:tav tm="100000">
                                          <p:val>
                                            <p:strVal val="#ppt_x"/>
                                          </p:val>
                                        </p:tav>
                                      </p:tavLst>
                                    </p:anim>
                                    <p:anim calcmode="lin" valueType="num">
                                      <p:cBhvr>
                                        <p:cTn id="18" dur="1000" fill="hold"/>
                                        <p:tgtEl>
                                          <p:spTgt spid="5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581"/>
                                        </p:tgtEl>
                                        <p:attrNameLst>
                                          <p:attrName>style.visibility</p:attrName>
                                        </p:attrNameLst>
                                      </p:cBhvr>
                                      <p:to>
                                        <p:strVal val="visible"/>
                                      </p:to>
                                    </p:set>
                                    <p:animEffect transition="in" filter="fade">
                                      <p:cBhvr>
                                        <p:cTn id="21" dur="1000"/>
                                        <p:tgtEl>
                                          <p:spTgt spid="581"/>
                                        </p:tgtEl>
                                      </p:cBhvr>
                                    </p:animEffect>
                                    <p:anim calcmode="lin" valueType="num">
                                      <p:cBhvr>
                                        <p:cTn id="22" dur="1000" fill="hold"/>
                                        <p:tgtEl>
                                          <p:spTgt spid="581"/>
                                        </p:tgtEl>
                                        <p:attrNameLst>
                                          <p:attrName>ppt_x</p:attrName>
                                        </p:attrNameLst>
                                      </p:cBhvr>
                                      <p:tavLst>
                                        <p:tav tm="0">
                                          <p:val>
                                            <p:strVal val="#ppt_x"/>
                                          </p:val>
                                        </p:tav>
                                        <p:tav tm="100000">
                                          <p:val>
                                            <p:strVal val="#ppt_x"/>
                                          </p:val>
                                        </p:tav>
                                      </p:tavLst>
                                    </p:anim>
                                    <p:anim calcmode="lin" valueType="num">
                                      <p:cBhvr>
                                        <p:cTn id="23" dur="1000" fill="hold"/>
                                        <p:tgtEl>
                                          <p:spTgt spid="581"/>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574"/>
                                        </p:tgtEl>
                                        <p:attrNameLst>
                                          <p:attrName>style.visibility</p:attrName>
                                        </p:attrNameLst>
                                      </p:cBhvr>
                                      <p:to>
                                        <p:strVal val="visible"/>
                                      </p:to>
                                    </p:set>
                                    <p:anim calcmode="lin" valueType="num">
                                      <p:cBhvr additive="base">
                                        <p:cTn id="27" dur="500" fill="hold"/>
                                        <p:tgtEl>
                                          <p:spTgt spid="574"/>
                                        </p:tgtEl>
                                        <p:attrNameLst>
                                          <p:attrName>ppt_x</p:attrName>
                                        </p:attrNameLst>
                                      </p:cBhvr>
                                      <p:tavLst>
                                        <p:tav tm="0">
                                          <p:val>
                                            <p:strVal val="#ppt_x"/>
                                          </p:val>
                                        </p:tav>
                                        <p:tav tm="100000">
                                          <p:val>
                                            <p:strVal val="#ppt_x"/>
                                          </p:val>
                                        </p:tav>
                                      </p:tavLst>
                                    </p:anim>
                                    <p:anim calcmode="lin" valueType="num">
                                      <p:cBhvr additive="base">
                                        <p:cTn id="28" dur="500" fill="hold"/>
                                        <p:tgtEl>
                                          <p:spTgt spid="57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63"/>
                                        </p:tgtEl>
                                        <p:attrNameLst>
                                          <p:attrName>style.visibility</p:attrName>
                                        </p:attrNameLst>
                                      </p:cBhvr>
                                      <p:to>
                                        <p:strVal val="visible"/>
                                      </p:to>
                                    </p:set>
                                    <p:anim calcmode="lin" valueType="num">
                                      <p:cBhvr additive="base">
                                        <p:cTn id="32" dur="500" fill="hold"/>
                                        <p:tgtEl>
                                          <p:spTgt spid="563"/>
                                        </p:tgtEl>
                                        <p:attrNameLst>
                                          <p:attrName>ppt_x</p:attrName>
                                        </p:attrNameLst>
                                      </p:cBhvr>
                                      <p:tavLst>
                                        <p:tav tm="0">
                                          <p:val>
                                            <p:strVal val="1+#ppt_w/2"/>
                                          </p:val>
                                        </p:tav>
                                        <p:tav tm="100000">
                                          <p:val>
                                            <p:strVal val="#ppt_x"/>
                                          </p:val>
                                        </p:tav>
                                      </p:tavLst>
                                    </p:anim>
                                    <p:anim calcmode="lin" valueType="num">
                                      <p:cBhvr additive="base">
                                        <p:cTn id="33" dur="500" fill="hold"/>
                                        <p:tgtEl>
                                          <p:spTgt spid="56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575"/>
                                        </p:tgtEl>
                                        <p:attrNameLst>
                                          <p:attrName>style.visibility</p:attrName>
                                        </p:attrNameLst>
                                      </p:cBhvr>
                                      <p:to>
                                        <p:strVal val="visible"/>
                                      </p:to>
                                    </p:set>
                                    <p:anim calcmode="lin" valueType="num">
                                      <p:cBhvr additive="base">
                                        <p:cTn id="37" dur="500" fill="hold"/>
                                        <p:tgtEl>
                                          <p:spTgt spid="575"/>
                                        </p:tgtEl>
                                        <p:attrNameLst>
                                          <p:attrName>ppt_x</p:attrName>
                                        </p:attrNameLst>
                                      </p:cBhvr>
                                      <p:tavLst>
                                        <p:tav tm="0">
                                          <p:val>
                                            <p:strVal val="#ppt_x"/>
                                          </p:val>
                                        </p:tav>
                                        <p:tav tm="100000">
                                          <p:val>
                                            <p:strVal val="#ppt_x"/>
                                          </p:val>
                                        </p:tav>
                                      </p:tavLst>
                                    </p:anim>
                                    <p:anim calcmode="lin" valueType="num">
                                      <p:cBhvr additive="base">
                                        <p:cTn id="38" dur="500" fill="hold"/>
                                        <p:tgtEl>
                                          <p:spTgt spid="57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591"/>
                                        </p:tgtEl>
                                        <p:attrNameLst>
                                          <p:attrName>style.visibility</p:attrName>
                                        </p:attrNameLst>
                                      </p:cBhvr>
                                      <p:to>
                                        <p:strVal val="visible"/>
                                      </p:to>
                                    </p:set>
                                    <p:anim calcmode="lin" valueType="num">
                                      <p:cBhvr additive="base">
                                        <p:cTn id="42" dur="500" fill="hold"/>
                                        <p:tgtEl>
                                          <p:spTgt spid="591"/>
                                        </p:tgtEl>
                                        <p:attrNameLst>
                                          <p:attrName>ppt_x</p:attrName>
                                        </p:attrNameLst>
                                      </p:cBhvr>
                                      <p:tavLst>
                                        <p:tav tm="0">
                                          <p:val>
                                            <p:strVal val="1+#ppt_w/2"/>
                                          </p:val>
                                        </p:tav>
                                        <p:tav tm="100000">
                                          <p:val>
                                            <p:strVal val="#ppt_x"/>
                                          </p:val>
                                        </p:tav>
                                      </p:tavLst>
                                    </p:anim>
                                    <p:anim calcmode="lin" valueType="num">
                                      <p:cBhvr additive="base">
                                        <p:cTn id="43" dur="500" fill="hold"/>
                                        <p:tgtEl>
                                          <p:spTgt spid="59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576"/>
                                        </p:tgtEl>
                                        <p:attrNameLst>
                                          <p:attrName>style.visibility</p:attrName>
                                        </p:attrNameLst>
                                      </p:cBhvr>
                                      <p:to>
                                        <p:strVal val="visible"/>
                                      </p:to>
                                    </p:set>
                                    <p:anim calcmode="lin" valueType="num">
                                      <p:cBhvr additive="base">
                                        <p:cTn id="47" dur="500" fill="hold"/>
                                        <p:tgtEl>
                                          <p:spTgt spid="576"/>
                                        </p:tgtEl>
                                        <p:attrNameLst>
                                          <p:attrName>ppt_x</p:attrName>
                                        </p:attrNameLst>
                                      </p:cBhvr>
                                      <p:tavLst>
                                        <p:tav tm="0">
                                          <p:val>
                                            <p:strVal val="#ppt_x"/>
                                          </p:val>
                                        </p:tav>
                                        <p:tav tm="100000">
                                          <p:val>
                                            <p:strVal val="#ppt_x"/>
                                          </p:val>
                                        </p:tav>
                                      </p:tavLst>
                                    </p:anim>
                                    <p:anim calcmode="lin" valueType="num">
                                      <p:cBhvr additive="base">
                                        <p:cTn id="48" dur="500" fill="hold"/>
                                        <p:tgtEl>
                                          <p:spTgt spid="576"/>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594"/>
                                        </p:tgtEl>
                                        <p:attrNameLst>
                                          <p:attrName>style.visibility</p:attrName>
                                        </p:attrNameLst>
                                      </p:cBhvr>
                                      <p:to>
                                        <p:strVal val="visible"/>
                                      </p:to>
                                    </p:set>
                                    <p:anim calcmode="lin" valueType="num">
                                      <p:cBhvr additive="base">
                                        <p:cTn id="52" dur="500" fill="hold"/>
                                        <p:tgtEl>
                                          <p:spTgt spid="594"/>
                                        </p:tgtEl>
                                        <p:attrNameLst>
                                          <p:attrName>ppt_x</p:attrName>
                                        </p:attrNameLst>
                                      </p:cBhvr>
                                      <p:tavLst>
                                        <p:tav tm="0">
                                          <p:val>
                                            <p:strVal val="1+#ppt_w/2"/>
                                          </p:val>
                                        </p:tav>
                                        <p:tav tm="100000">
                                          <p:val>
                                            <p:strVal val="#ppt_x"/>
                                          </p:val>
                                        </p:tav>
                                      </p:tavLst>
                                    </p:anim>
                                    <p:anim calcmode="lin" valueType="num">
                                      <p:cBhvr additive="base">
                                        <p:cTn id="53" dur="500" fill="hold"/>
                                        <p:tgtEl>
                                          <p:spTgt spid="5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502E1CE-C7CB-4AC3-AA52-83705C424097}"/>
              </a:ext>
            </a:extLst>
          </p:cNvPr>
          <p:cNvPicPr>
            <a:picLocks noChangeAspect="1"/>
          </p:cNvPicPr>
          <p:nvPr/>
        </p:nvPicPr>
        <p:blipFill>
          <a:blip r:embed="rId3"/>
          <a:stretch>
            <a:fillRect/>
          </a:stretch>
        </p:blipFill>
        <p:spPr>
          <a:xfrm>
            <a:off x="0" y="0"/>
            <a:ext cx="12192000" cy="6858000"/>
          </a:xfrm>
          <a:prstGeom prst="rect">
            <a:avLst/>
          </a:prstGeom>
        </p:spPr>
      </p:pic>
      <p:sp>
        <p:nvSpPr>
          <p:cNvPr id="32" name="文本框 31">
            <a:extLst>
              <a:ext uri="{FF2B5EF4-FFF2-40B4-BE49-F238E27FC236}">
                <a16:creationId xmlns:a16="http://schemas.microsoft.com/office/drawing/2014/main" id="{8E278CB2-3F86-4D52-B969-51D962D3FF15}"/>
              </a:ext>
            </a:extLst>
          </p:cNvPr>
          <p:cNvSpPr txBox="1"/>
          <p:nvPr/>
        </p:nvSpPr>
        <p:spPr>
          <a:xfrm>
            <a:off x="4836192" y="690708"/>
            <a:ext cx="2331086" cy="1015663"/>
          </a:xfrm>
          <a:prstGeom prst="rect">
            <a:avLst/>
          </a:prstGeom>
          <a:noFill/>
        </p:spPr>
        <p:txBody>
          <a:bodyPr wrap="none" rtlCol="0">
            <a:spAutoFit/>
            <a:scene3d>
              <a:camera prst="orthographicFront"/>
              <a:lightRig rig="threePt" dir="t"/>
            </a:scene3d>
            <a:sp3d/>
          </a:bodyPr>
          <a:lstStyle/>
          <a:p>
            <a:pPr algn="ctr"/>
            <a:r>
              <a:rPr lang="en-US" altLang="zh-CN" sz="6000" dirty="0">
                <a:gradFill flip="none" rotWithShape="1">
                  <a:gsLst>
                    <a:gs pos="0">
                      <a:srgbClr val="62FFFF"/>
                    </a:gs>
                    <a:gs pos="100000">
                      <a:srgbClr val="0D69FF"/>
                    </a:gs>
                  </a:gsLst>
                  <a:lin ang="2700000" scaled="1"/>
                  <a:tileRect/>
                </a:gradFill>
                <a:latin typeface="Agency FB" panose="020B0503020202020204" pitchFamily="34" charset="0"/>
              </a:rPr>
              <a:t>CONTENT</a:t>
            </a:r>
            <a:endParaRPr lang="zh-CN" altLang="en-US" sz="6000" dirty="0">
              <a:gradFill flip="none" rotWithShape="1">
                <a:gsLst>
                  <a:gs pos="0">
                    <a:srgbClr val="62FFFF"/>
                  </a:gs>
                  <a:gs pos="100000">
                    <a:srgbClr val="0D69FF"/>
                  </a:gs>
                </a:gsLst>
                <a:lin ang="2700000" scaled="1"/>
                <a:tileRect/>
              </a:gradFill>
              <a:latin typeface="Agency FB" panose="020B0503020202020204" pitchFamily="34" charset="0"/>
            </a:endParaRPr>
          </a:p>
        </p:txBody>
      </p:sp>
      <p:cxnSp>
        <p:nvCxnSpPr>
          <p:cNvPr id="33" name="直接连接符 32">
            <a:extLst>
              <a:ext uri="{FF2B5EF4-FFF2-40B4-BE49-F238E27FC236}">
                <a16:creationId xmlns:a16="http://schemas.microsoft.com/office/drawing/2014/main" id="{198A53C9-A580-4F3F-ACDC-015A500580BB}"/>
              </a:ext>
            </a:extLst>
          </p:cNvPr>
          <p:cNvCxnSpPr>
            <a:cxnSpLocks/>
          </p:cNvCxnSpPr>
          <p:nvPr/>
        </p:nvCxnSpPr>
        <p:spPr>
          <a:xfrm>
            <a:off x="5521154" y="1731771"/>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52899F30-1DB8-46CE-A438-A3079A16178D}"/>
              </a:ext>
            </a:extLst>
          </p:cNvPr>
          <p:cNvGrpSpPr/>
          <p:nvPr/>
        </p:nvGrpSpPr>
        <p:grpSpPr>
          <a:xfrm>
            <a:off x="1290051" y="3239311"/>
            <a:ext cx="4868985" cy="641311"/>
            <a:chOff x="520218" y="418450"/>
            <a:chExt cx="5658081" cy="745246"/>
          </a:xfrm>
        </p:grpSpPr>
        <p:sp>
          <p:nvSpPr>
            <p:cNvPr id="35" name="矩形: 圆角 34">
              <a:extLst>
                <a:ext uri="{FF2B5EF4-FFF2-40B4-BE49-F238E27FC236}">
                  <a16:creationId xmlns:a16="http://schemas.microsoft.com/office/drawing/2014/main" id="{E5CF89DB-EBFA-45E3-BB73-35C2AED12245}"/>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36" name="组合 35">
              <a:extLst>
                <a:ext uri="{FF2B5EF4-FFF2-40B4-BE49-F238E27FC236}">
                  <a16:creationId xmlns:a16="http://schemas.microsoft.com/office/drawing/2014/main" id="{82002AAE-323B-40CF-B17E-E102C4BC0F31}"/>
                </a:ext>
              </a:extLst>
            </p:cNvPr>
            <p:cNvGrpSpPr/>
            <p:nvPr/>
          </p:nvGrpSpPr>
          <p:grpSpPr>
            <a:xfrm>
              <a:off x="1301959" y="418450"/>
              <a:ext cx="4876340" cy="745246"/>
              <a:chOff x="1292231" y="418450"/>
              <a:chExt cx="4876340" cy="745246"/>
            </a:xfrm>
          </p:grpSpPr>
          <p:sp>
            <p:nvSpPr>
              <p:cNvPr id="38" name="文本框 37">
                <a:extLst>
                  <a:ext uri="{FF2B5EF4-FFF2-40B4-BE49-F238E27FC236}">
                    <a16:creationId xmlns:a16="http://schemas.microsoft.com/office/drawing/2014/main" id="{257CF4BC-A981-4F9B-941D-D4B906454187}"/>
                  </a:ext>
                </a:extLst>
              </p:cNvPr>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rPr>
                  <a:t>请输入文本标题</a:t>
                </a:r>
              </a:p>
            </p:txBody>
          </p:sp>
          <p:sp>
            <p:nvSpPr>
              <p:cNvPr id="39" name="文本框 38">
                <a:extLst>
                  <a:ext uri="{FF2B5EF4-FFF2-40B4-BE49-F238E27FC236}">
                    <a16:creationId xmlns:a16="http://schemas.microsoft.com/office/drawing/2014/main" id="{BB922B69-61AF-4998-AAD2-4EF9674403BD}"/>
                  </a:ext>
                </a:extLst>
              </p:cNvPr>
              <p:cNvSpPr txBox="1"/>
              <p:nvPr/>
            </p:nvSpPr>
            <p:spPr>
              <a:xfrm>
                <a:off x="1292231" y="902086"/>
                <a:ext cx="4876340" cy="261610"/>
              </a:xfrm>
              <a:prstGeom prst="rect">
                <a:avLst/>
              </a:prstGeom>
              <a:noFill/>
            </p:spPr>
            <p:txBody>
              <a:bodyPr wrap="square" rtlCol="0">
                <a:spAutoFit/>
                <a:scene3d>
                  <a:camera prst="orthographicFront"/>
                  <a:lightRig rig="threePt" dir="t"/>
                </a:scene3d>
                <a:sp3d contourW="12700"/>
              </a:bodyPr>
              <a:lstStyle/>
              <a:p>
                <a:r>
                  <a:rPr lang="en-US" altLang="zh-CN" sz="1100" dirty="0">
                    <a:solidFill>
                      <a:schemeClr val="bg1"/>
                    </a:solidFill>
                    <a:latin typeface="Agency FB" panose="020B0503020202020204" pitchFamily="34" charset="0"/>
                    <a:ea typeface="+mj-ea"/>
                  </a:rPr>
                  <a:t>THIS TEMPLATE DESIGNEDTHIS TEMPLATE DESIGNED FOR FEI ER SHE JI FOR FEI ER SHE JI</a:t>
                </a:r>
              </a:p>
            </p:txBody>
          </p:sp>
        </p:grpSp>
        <p:sp>
          <p:nvSpPr>
            <p:cNvPr id="37" name="椭圆 106">
              <a:extLst>
                <a:ext uri="{FF2B5EF4-FFF2-40B4-BE49-F238E27FC236}">
                  <a16:creationId xmlns:a16="http://schemas.microsoft.com/office/drawing/2014/main" id="{6AFA6B08-898F-4AE3-9CC7-AED3FDADE90C}"/>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40" name="组合 39">
            <a:extLst>
              <a:ext uri="{FF2B5EF4-FFF2-40B4-BE49-F238E27FC236}">
                <a16:creationId xmlns:a16="http://schemas.microsoft.com/office/drawing/2014/main" id="{D9037DA2-712E-4361-A735-28096925E13E}"/>
              </a:ext>
            </a:extLst>
          </p:cNvPr>
          <p:cNvGrpSpPr/>
          <p:nvPr/>
        </p:nvGrpSpPr>
        <p:grpSpPr>
          <a:xfrm>
            <a:off x="1290051" y="4475178"/>
            <a:ext cx="4868985" cy="641311"/>
            <a:chOff x="520218" y="418450"/>
            <a:chExt cx="5658081" cy="745246"/>
          </a:xfrm>
        </p:grpSpPr>
        <p:sp>
          <p:nvSpPr>
            <p:cNvPr id="41" name="矩形: 圆角 40">
              <a:extLst>
                <a:ext uri="{FF2B5EF4-FFF2-40B4-BE49-F238E27FC236}">
                  <a16:creationId xmlns:a16="http://schemas.microsoft.com/office/drawing/2014/main" id="{E6C2F47F-4257-4634-9F6B-B7C429625282}"/>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2" name="组合 41">
              <a:extLst>
                <a:ext uri="{FF2B5EF4-FFF2-40B4-BE49-F238E27FC236}">
                  <a16:creationId xmlns:a16="http://schemas.microsoft.com/office/drawing/2014/main" id="{29793A6C-AC29-4E6E-9626-0EB462FDBF26}"/>
                </a:ext>
              </a:extLst>
            </p:cNvPr>
            <p:cNvGrpSpPr/>
            <p:nvPr/>
          </p:nvGrpSpPr>
          <p:grpSpPr>
            <a:xfrm>
              <a:off x="1301959" y="418450"/>
              <a:ext cx="4876340" cy="745246"/>
              <a:chOff x="1292231" y="418450"/>
              <a:chExt cx="4876340" cy="745246"/>
            </a:xfrm>
          </p:grpSpPr>
          <p:sp>
            <p:nvSpPr>
              <p:cNvPr id="44" name="文本框 43">
                <a:extLst>
                  <a:ext uri="{FF2B5EF4-FFF2-40B4-BE49-F238E27FC236}">
                    <a16:creationId xmlns:a16="http://schemas.microsoft.com/office/drawing/2014/main" id="{ED24CD99-588E-4F34-A4D0-E48766CECC78}"/>
                  </a:ext>
                </a:extLst>
              </p:cNvPr>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rPr>
                  <a:t>请输入文本标题</a:t>
                </a:r>
              </a:p>
            </p:txBody>
          </p:sp>
          <p:sp>
            <p:nvSpPr>
              <p:cNvPr id="45" name="文本框 44">
                <a:extLst>
                  <a:ext uri="{FF2B5EF4-FFF2-40B4-BE49-F238E27FC236}">
                    <a16:creationId xmlns:a16="http://schemas.microsoft.com/office/drawing/2014/main" id="{71E20953-FF19-49BC-9FF7-FF0770DD50D7}"/>
                  </a:ext>
                </a:extLst>
              </p:cNvPr>
              <p:cNvSpPr txBox="1"/>
              <p:nvPr/>
            </p:nvSpPr>
            <p:spPr>
              <a:xfrm>
                <a:off x="1292231" y="902086"/>
                <a:ext cx="4876340" cy="261610"/>
              </a:xfrm>
              <a:prstGeom prst="rect">
                <a:avLst/>
              </a:prstGeom>
              <a:noFill/>
            </p:spPr>
            <p:txBody>
              <a:bodyPr wrap="square" rtlCol="0">
                <a:spAutoFit/>
                <a:scene3d>
                  <a:camera prst="orthographicFront"/>
                  <a:lightRig rig="threePt" dir="t"/>
                </a:scene3d>
                <a:sp3d contourW="12700"/>
              </a:bodyPr>
              <a:lstStyle/>
              <a:p>
                <a:r>
                  <a:rPr lang="en-US" altLang="zh-CN" sz="1100" dirty="0">
                    <a:solidFill>
                      <a:schemeClr val="bg1"/>
                    </a:solidFill>
                    <a:latin typeface="Agency FB" panose="020B0503020202020204" pitchFamily="34" charset="0"/>
                    <a:ea typeface="+mj-ea"/>
                  </a:rPr>
                  <a:t>THIS TEMPLATE DESIGNEDTHIS TEMPLATE DESIGNED FOR FEI ER SHE JI FOR FEI ER SHE JI</a:t>
                </a:r>
              </a:p>
            </p:txBody>
          </p:sp>
        </p:grpSp>
        <p:sp>
          <p:nvSpPr>
            <p:cNvPr id="43" name="椭圆 106">
              <a:extLst>
                <a:ext uri="{FF2B5EF4-FFF2-40B4-BE49-F238E27FC236}">
                  <a16:creationId xmlns:a16="http://schemas.microsoft.com/office/drawing/2014/main" id="{39230118-D161-43A7-935D-5767C6089E04}"/>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46" name="组合 45">
            <a:extLst>
              <a:ext uri="{FF2B5EF4-FFF2-40B4-BE49-F238E27FC236}">
                <a16:creationId xmlns:a16="http://schemas.microsoft.com/office/drawing/2014/main" id="{9F413D90-2193-4B5A-B4FB-9B598B1D4DB1}"/>
              </a:ext>
            </a:extLst>
          </p:cNvPr>
          <p:cNvGrpSpPr/>
          <p:nvPr/>
        </p:nvGrpSpPr>
        <p:grpSpPr>
          <a:xfrm>
            <a:off x="6482311" y="3239311"/>
            <a:ext cx="4868985" cy="641311"/>
            <a:chOff x="520218" y="418450"/>
            <a:chExt cx="5658081" cy="745246"/>
          </a:xfrm>
        </p:grpSpPr>
        <p:sp>
          <p:nvSpPr>
            <p:cNvPr id="47" name="矩形: 圆角 46">
              <a:extLst>
                <a:ext uri="{FF2B5EF4-FFF2-40B4-BE49-F238E27FC236}">
                  <a16:creationId xmlns:a16="http://schemas.microsoft.com/office/drawing/2014/main" id="{4FEDADE7-51FB-49DB-82AE-7D0EE3C660AD}"/>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48" name="组合 47">
              <a:extLst>
                <a:ext uri="{FF2B5EF4-FFF2-40B4-BE49-F238E27FC236}">
                  <a16:creationId xmlns:a16="http://schemas.microsoft.com/office/drawing/2014/main" id="{B714AE82-B150-4E4D-AE19-B9008AA0C904}"/>
                </a:ext>
              </a:extLst>
            </p:cNvPr>
            <p:cNvGrpSpPr/>
            <p:nvPr/>
          </p:nvGrpSpPr>
          <p:grpSpPr>
            <a:xfrm>
              <a:off x="1301959" y="418450"/>
              <a:ext cx="4876340" cy="745246"/>
              <a:chOff x="1292231" y="418450"/>
              <a:chExt cx="4876340" cy="745246"/>
            </a:xfrm>
          </p:grpSpPr>
          <p:sp>
            <p:nvSpPr>
              <p:cNvPr id="50" name="文本框 49">
                <a:extLst>
                  <a:ext uri="{FF2B5EF4-FFF2-40B4-BE49-F238E27FC236}">
                    <a16:creationId xmlns:a16="http://schemas.microsoft.com/office/drawing/2014/main" id="{F54F83F0-5F90-469C-B4D5-4E03F310F438}"/>
                  </a:ext>
                </a:extLst>
              </p:cNvPr>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rPr>
                  <a:t>请输入文本标题</a:t>
                </a:r>
              </a:p>
            </p:txBody>
          </p:sp>
          <p:sp>
            <p:nvSpPr>
              <p:cNvPr id="51" name="文本框 50">
                <a:extLst>
                  <a:ext uri="{FF2B5EF4-FFF2-40B4-BE49-F238E27FC236}">
                    <a16:creationId xmlns:a16="http://schemas.microsoft.com/office/drawing/2014/main" id="{AD6C6797-3BFD-4620-B70D-58AAE78D68B0}"/>
                  </a:ext>
                </a:extLst>
              </p:cNvPr>
              <p:cNvSpPr txBox="1"/>
              <p:nvPr/>
            </p:nvSpPr>
            <p:spPr>
              <a:xfrm>
                <a:off x="1292231" y="902086"/>
                <a:ext cx="4876340" cy="261610"/>
              </a:xfrm>
              <a:prstGeom prst="rect">
                <a:avLst/>
              </a:prstGeom>
              <a:noFill/>
            </p:spPr>
            <p:txBody>
              <a:bodyPr wrap="square" rtlCol="0">
                <a:spAutoFit/>
                <a:scene3d>
                  <a:camera prst="orthographicFront"/>
                  <a:lightRig rig="threePt" dir="t"/>
                </a:scene3d>
                <a:sp3d contourW="12700"/>
              </a:bodyPr>
              <a:lstStyle/>
              <a:p>
                <a:r>
                  <a:rPr lang="en-US" altLang="zh-CN" sz="1100" dirty="0">
                    <a:solidFill>
                      <a:schemeClr val="bg1"/>
                    </a:solidFill>
                    <a:latin typeface="Agency FB" panose="020B0503020202020204" pitchFamily="34" charset="0"/>
                    <a:ea typeface="+mj-ea"/>
                  </a:rPr>
                  <a:t>THIS TEMPLATE DESIGNEDTHIS TEMPLATE DESIGNED FOR FEI ER SHE JI FOR FEI ER SHE JI</a:t>
                </a:r>
              </a:p>
            </p:txBody>
          </p:sp>
        </p:grpSp>
        <p:sp>
          <p:nvSpPr>
            <p:cNvPr id="49" name="椭圆 106">
              <a:extLst>
                <a:ext uri="{FF2B5EF4-FFF2-40B4-BE49-F238E27FC236}">
                  <a16:creationId xmlns:a16="http://schemas.microsoft.com/office/drawing/2014/main" id="{2BD505DE-3DF3-4F01-8A52-3E2C2D509F33}"/>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52" name="组合 51">
            <a:extLst>
              <a:ext uri="{FF2B5EF4-FFF2-40B4-BE49-F238E27FC236}">
                <a16:creationId xmlns:a16="http://schemas.microsoft.com/office/drawing/2014/main" id="{A8F740E2-116E-4C20-8C92-4E748B5A981C}"/>
              </a:ext>
            </a:extLst>
          </p:cNvPr>
          <p:cNvGrpSpPr/>
          <p:nvPr/>
        </p:nvGrpSpPr>
        <p:grpSpPr>
          <a:xfrm>
            <a:off x="6482311" y="4475178"/>
            <a:ext cx="4868985" cy="641311"/>
            <a:chOff x="520218" y="418450"/>
            <a:chExt cx="5658081" cy="745246"/>
          </a:xfrm>
        </p:grpSpPr>
        <p:sp>
          <p:nvSpPr>
            <p:cNvPr id="53" name="矩形: 圆角 52">
              <a:extLst>
                <a:ext uri="{FF2B5EF4-FFF2-40B4-BE49-F238E27FC236}">
                  <a16:creationId xmlns:a16="http://schemas.microsoft.com/office/drawing/2014/main" id="{E7B89095-033A-42BF-B883-408B5E55D8F9}"/>
                </a:ext>
              </a:extLst>
            </p:cNvPr>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54" name="组合 53">
              <a:extLst>
                <a:ext uri="{FF2B5EF4-FFF2-40B4-BE49-F238E27FC236}">
                  <a16:creationId xmlns:a16="http://schemas.microsoft.com/office/drawing/2014/main" id="{F724EDD7-77F7-412B-B37A-469C74C8E2B6}"/>
                </a:ext>
              </a:extLst>
            </p:cNvPr>
            <p:cNvGrpSpPr/>
            <p:nvPr/>
          </p:nvGrpSpPr>
          <p:grpSpPr>
            <a:xfrm>
              <a:off x="1301959" y="418450"/>
              <a:ext cx="4876340" cy="745246"/>
              <a:chOff x="1292231" y="418450"/>
              <a:chExt cx="4876340" cy="745246"/>
            </a:xfrm>
          </p:grpSpPr>
          <p:sp>
            <p:nvSpPr>
              <p:cNvPr id="56" name="文本框 55">
                <a:extLst>
                  <a:ext uri="{FF2B5EF4-FFF2-40B4-BE49-F238E27FC236}">
                    <a16:creationId xmlns:a16="http://schemas.microsoft.com/office/drawing/2014/main" id="{39C7B94F-BD7B-4BD6-B140-D74E22CCFFC5}"/>
                  </a:ext>
                </a:extLst>
              </p:cNvPr>
              <p:cNvSpPr txBox="1"/>
              <p:nvPr/>
            </p:nvSpPr>
            <p:spPr>
              <a:xfrm>
                <a:off x="1292231" y="418450"/>
                <a:ext cx="3779222" cy="536486"/>
              </a:xfrm>
              <a:prstGeom prst="rect">
                <a:avLst/>
              </a:prstGeom>
              <a:noFill/>
            </p:spPr>
            <p:txBody>
              <a:bodyPr wrap="square" rtlCol="0">
                <a:spAutoFit/>
                <a:scene3d>
                  <a:camera prst="orthographicFront"/>
                  <a:lightRig rig="threePt" dir="t"/>
                </a:scene3d>
                <a:sp3d contourW="12700"/>
              </a:bodyPr>
              <a:lstStyle/>
              <a:p>
                <a:pPr lvl="0">
                  <a:defRPr/>
                </a:pPr>
                <a:r>
                  <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rPr>
                  <a:t>请输入文本标题</a:t>
                </a:r>
              </a:p>
            </p:txBody>
          </p:sp>
          <p:sp>
            <p:nvSpPr>
              <p:cNvPr id="57" name="文本框 56">
                <a:extLst>
                  <a:ext uri="{FF2B5EF4-FFF2-40B4-BE49-F238E27FC236}">
                    <a16:creationId xmlns:a16="http://schemas.microsoft.com/office/drawing/2014/main" id="{7D0B5F79-DCB9-4BA6-A82A-CB4306523588}"/>
                  </a:ext>
                </a:extLst>
              </p:cNvPr>
              <p:cNvSpPr txBox="1"/>
              <p:nvPr/>
            </p:nvSpPr>
            <p:spPr>
              <a:xfrm>
                <a:off x="1292231" y="902086"/>
                <a:ext cx="4876340" cy="261610"/>
              </a:xfrm>
              <a:prstGeom prst="rect">
                <a:avLst/>
              </a:prstGeom>
              <a:noFill/>
            </p:spPr>
            <p:txBody>
              <a:bodyPr wrap="square" rtlCol="0">
                <a:spAutoFit/>
                <a:scene3d>
                  <a:camera prst="orthographicFront"/>
                  <a:lightRig rig="threePt" dir="t"/>
                </a:scene3d>
                <a:sp3d contourW="12700"/>
              </a:bodyPr>
              <a:lstStyle/>
              <a:p>
                <a:r>
                  <a:rPr lang="en-US" altLang="zh-CN" sz="1100" dirty="0">
                    <a:solidFill>
                      <a:schemeClr val="bg1"/>
                    </a:solidFill>
                    <a:latin typeface="Agency FB" panose="020B0503020202020204" pitchFamily="34" charset="0"/>
                    <a:ea typeface="+mj-ea"/>
                  </a:rPr>
                  <a:t>THIS TEMPLATE DESIGNEDTHIS TEMPLATE DESIGNED FOR FEI ER SHE JI FOR FEI ER SHE JI</a:t>
                </a:r>
              </a:p>
            </p:txBody>
          </p:sp>
        </p:grpSp>
        <p:sp>
          <p:nvSpPr>
            <p:cNvPr id="55" name="椭圆 106">
              <a:extLst>
                <a:ext uri="{FF2B5EF4-FFF2-40B4-BE49-F238E27FC236}">
                  <a16:creationId xmlns:a16="http://schemas.microsoft.com/office/drawing/2014/main" id="{BA0A125C-3499-4C04-9D85-B35C59853085}"/>
                </a:ext>
              </a:extLst>
            </p:cNvPr>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spTree>
    <p:extLst>
      <p:ext uri="{BB962C8B-B14F-4D97-AF65-F5344CB8AC3E}">
        <p14:creationId xmlns:p14="http://schemas.microsoft.com/office/powerpoint/2010/main" val="273930418"/>
      </p:ext>
    </p:extLst>
  </p:cSld>
  <p:clrMapOvr>
    <a:masterClrMapping/>
  </p:clrMapOvr>
  <mc:AlternateContent xmlns:mc="http://schemas.openxmlformats.org/markup-compatibility/2006">
    <mc:Choice xmlns:p14="http://schemas.microsoft.com/office/powerpoint/2010/main" Requires="p14">
      <p:transition spd="slow" p14:dur="125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ppt_x</p:attrName>
                                        </p:attrNameLst>
                                      </p:cBhvr>
                                      <p:tavLst>
                                        <p:tav tm="0">
                                          <p:val>
                                            <p:strVal val="#ppt_x-#ppt_w*1.125000"/>
                                          </p:val>
                                        </p:tav>
                                        <p:tav tm="100000">
                                          <p:val>
                                            <p:strVal val="#ppt_x"/>
                                          </p:val>
                                        </p:tav>
                                      </p:tavLst>
                                    </p:anim>
                                    <p:animEffect transition="in" filter="wipe(right)">
                                      <p:cBhvr>
                                        <p:cTn id="8" dur="500"/>
                                        <p:tgtEl>
                                          <p:spTgt spid="34"/>
                                        </p:tgtEl>
                                      </p:cBhvr>
                                    </p:animEffect>
                                  </p:childTnLst>
                                </p:cTn>
                              </p:par>
                              <p:par>
                                <p:cTn id="9" presetID="12" presetClass="entr" presetSubtype="8" fill="hold" nodeType="withEffect">
                                  <p:stCondLst>
                                    <p:cond delay="25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p:tgtEl>
                                          <p:spTgt spid="46"/>
                                        </p:tgtEl>
                                        <p:attrNameLst>
                                          <p:attrName>ppt_x</p:attrName>
                                        </p:attrNameLst>
                                      </p:cBhvr>
                                      <p:tavLst>
                                        <p:tav tm="0">
                                          <p:val>
                                            <p:strVal val="#ppt_x-#ppt_w*1.125000"/>
                                          </p:val>
                                        </p:tav>
                                        <p:tav tm="100000">
                                          <p:val>
                                            <p:strVal val="#ppt_x"/>
                                          </p:val>
                                        </p:tav>
                                      </p:tavLst>
                                    </p:anim>
                                    <p:animEffect transition="in" filter="wipe(right)">
                                      <p:cBhvr>
                                        <p:cTn id="12" dur="500"/>
                                        <p:tgtEl>
                                          <p:spTgt spid="46"/>
                                        </p:tgtEl>
                                      </p:cBhvr>
                                    </p:animEffect>
                                  </p:childTnLst>
                                </p:cTn>
                              </p:par>
                              <p:par>
                                <p:cTn id="13" presetID="12" presetClass="entr" presetSubtype="8" fill="hold" nodeType="withEffect">
                                  <p:stCondLst>
                                    <p:cond delay="5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p:tgtEl>
                                          <p:spTgt spid="40"/>
                                        </p:tgtEl>
                                        <p:attrNameLst>
                                          <p:attrName>ppt_x</p:attrName>
                                        </p:attrNameLst>
                                      </p:cBhvr>
                                      <p:tavLst>
                                        <p:tav tm="0">
                                          <p:val>
                                            <p:strVal val="#ppt_x-#ppt_w*1.125000"/>
                                          </p:val>
                                        </p:tav>
                                        <p:tav tm="100000">
                                          <p:val>
                                            <p:strVal val="#ppt_x"/>
                                          </p:val>
                                        </p:tav>
                                      </p:tavLst>
                                    </p:anim>
                                    <p:animEffect transition="in" filter="wipe(right)">
                                      <p:cBhvr>
                                        <p:cTn id="16" dur="500"/>
                                        <p:tgtEl>
                                          <p:spTgt spid="40"/>
                                        </p:tgtEl>
                                      </p:cBhvr>
                                    </p:animEffect>
                                  </p:childTnLst>
                                </p:cTn>
                              </p:par>
                              <p:par>
                                <p:cTn id="17" presetID="12" presetClass="entr" presetSubtype="8" fill="hold" nodeType="withEffect">
                                  <p:stCondLst>
                                    <p:cond delay="75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ppt_x</p:attrName>
                                        </p:attrNameLst>
                                      </p:cBhvr>
                                      <p:tavLst>
                                        <p:tav tm="0">
                                          <p:val>
                                            <p:strVal val="#ppt_x-#ppt_w*1.125000"/>
                                          </p:val>
                                        </p:tav>
                                        <p:tav tm="100000">
                                          <p:val>
                                            <p:strVal val="#ppt_x"/>
                                          </p:val>
                                        </p:tav>
                                      </p:tavLst>
                                    </p:anim>
                                    <p:animEffect transition="in" filter="wipe(right)">
                                      <p:cBhvr>
                                        <p:cTn id="2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F5E7DE64-8C6C-4985-AAE3-EA12F6E07D2F}"/>
              </a:ext>
            </a:extLst>
          </p:cNvPr>
          <p:cNvPicPr>
            <a:picLocks noChangeAspect="1"/>
          </p:cNvPicPr>
          <p:nvPr/>
        </p:nvPicPr>
        <p:blipFill>
          <a:blip r:embed="rId2"/>
          <a:stretch>
            <a:fillRect/>
          </a:stretch>
        </p:blipFill>
        <p:spPr>
          <a:xfrm rot="16200000">
            <a:off x="2676867" y="-2657136"/>
            <a:ext cx="6857998" cy="12172269"/>
          </a:xfrm>
          <a:prstGeom prst="rect">
            <a:avLst/>
          </a:prstGeom>
        </p:spPr>
      </p:pic>
      <p:grpSp>
        <p:nvGrpSpPr>
          <p:cNvPr id="2" name="Group 3"/>
          <p:cNvGrpSpPr>
            <a:grpSpLocks/>
          </p:cNvGrpSpPr>
          <p:nvPr/>
        </p:nvGrpSpPr>
        <p:grpSpPr bwMode="auto">
          <a:xfrm>
            <a:off x="1296115" y="1850100"/>
            <a:ext cx="5172965" cy="3541712"/>
            <a:chOff x="0" y="0"/>
            <a:chExt cx="5166566" cy="3409678"/>
          </a:xfrm>
        </p:grpSpPr>
        <p:sp>
          <p:nvSpPr>
            <p:cNvPr id="54286" name="椭圆 2"/>
            <p:cNvSpPr>
              <a:spLocks/>
            </p:cNvSpPr>
            <p:nvPr/>
          </p:nvSpPr>
          <p:spPr bwMode="auto">
            <a:xfrm rot="1748642">
              <a:off x="0" y="0"/>
              <a:ext cx="2211234" cy="2230539"/>
            </a:xfrm>
            <a:custGeom>
              <a:avLst/>
              <a:gdLst>
                <a:gd name="T0" fmla="*/ 887597 w 2997604"/>
                <a:gd name="T1" fmla="*/ 529860 h 3024336"/>
                <a:gd name="T2" fmla="*/ 447757 w 2997604"/>
                <a:gd name="T3" fmla="*/ 894848 h 3024336"/>
                <a:gd name="T4" fmla="*/ 0 w 2997604"/>
                <a:gd name="T5" fmla="*/ 447424 h 3024336"/>
                <a:gd name="T6" fmla="*/ 447757 w 2997604"/>
                <a:gd name="T7" fmla="*/ 0 h 3024336"/>
                <a:gd name="T8" fmla="*/ 522383 w 2997604"/>
                <a:gd name="T9" fmla="*/ 6709 h 3024336"/>
                <a:gd name="T10" fmla="*/ 0 60000 65536"/>
                <a:gd name="T11" fmla="*/ 0 60000 65536"/>
                <a:gd name="T12" fmla="*/ 0 60000 65536"/>
                <a:gd name="T13" fmla="*/ 0 60000 65536"/>
                <a:gd name="T14" fmla="*/ 0 60000 65536"/>
                <a:gd name="T15" fmla="*/ 0 w 2997604"/>
                <a:gd name="T16" fmla="*/ 0 h 3024336"/>
                <a:gd name="T17" fmla="*/ 2997604 w 2997604"/>
                <a:gd name="T18" fmla="*/ 3024336 h 3024336"/>
              </a:gdLst>
              <a:ahLst/>
              <a:cxnLst>
                <a:cxn ang="T10">
                  <a:pos x="T0" y="T1"/>
                </a:cxn>
                <a:cxn ang="T11">
                  <a:pos x="T2" y="T3"/>
                </a:cxn>
                <a:cxn ang="T12">
                  <a:pos x="T4" y="T5"/>
                </a:cxn>
                <a:cxn ang="T13">
                  <a:pos x="T6" y="T7"/>
                </a:cxn>
                <a:cxn ang="T14">
                  <a:pos x="T8" y="T9"/>
                </a:cxn>
              </a:cxnLst>
              <a:rect l="T15" t="T16" r="T17" b="T18"/>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chemeClr val="bg1">
                  <a:lumMod val="65000"/>
                </a:schemeClr>
              </a:solidFill>
              <a:prstDash val="sysDash"/>
              <a:bevel/>
              <a:headEnd/>
              <a:tailEnd type="triangle" w="lg" len="lg"/>
            </a:ln>
          </p:spPr>
          <p:txBody>
            <a:bodyPr lIns="91412" tIns="45705" rIns="91412" bIns="45705" anchor="ctr"/>
            <a:lstStyle/>
            <a:p>
              <a:endParaRPr lang="zh-CN" altLang="en-US" sz="2399">
                <a:solidFill>
                  <a:schemeClr val="bg1">
                    <a:lumMod val="95000"/>
                  </a:schemeClr>
                </a:solidFill>
              </a:endParaRPr>
            </a:p>
          </p:txBody>
        </p:sp>
        <p:sp>
          <p:nvSpPr>
            <p:cNvPr id="54287" name="椭圆 4"/>
            <p:cNvSpPr>
              <a:spLocks noChangeArrowheads="1"/>
            </p:cNvSpPr>
            <p:nvPr/>
          </p:nvSpPr>
          <p:spPr bwMode="auto">
            <a:xfrm rot="1748642">
              <a:off x="2072242" y="1513229"/>
              <a:ext cx="1573837" cy="746788"/>
            </a:xfrm>
            <a:custGeom>
              <a:avLst/>
              <a:gdLst>
                <a:gd name="T0" fmla="*/ 0 w 2134918"/>
                <a:gd name="T1" fmla="*/ 300048 h 1012045"/>
                <a:gd name="T2" fmla="*/ 315258 w 2134918"/>
                <a:gd name="T3" fmla="*/ 0 h 1012045"/>
                <a:gd name="T4" fmla="*/ 630515 w 2134918"/>
                <a:gd name="T5" fmla="*/ 300048 h 1012045"/>
                <a:gd name="T6" fmla="*/ 0 60000 65536"/>
                <a:gd name="T7" fmla="*/ 0 60000 65536"/>
                <a:gd name="T8" fmla="*/ 0 60000 65536"/>
                <a:gd name="T9" fmla="*/ 0 w 2134918"/>
                <a:gd name="T10" fmla="*/ 0 h 1012045"/>
                <a:gd name="T11" fmla="*/ 2134918 w 2134918"/>
                <a:gd name="T12" fmla="*/ 1012045 h 1012045"/>
              </a:gdLst>
              <a:ahLst/>
              <a:cxnLst>
                <a:cxn ang="T6">
                  <a:pos x="T0" y="T1"/>
                </a:cxn>
                <a:cxn ang="T7">
                  <a:pos x="T2" y="T3"/>
                </a:cxn>
                <a:cxn ang="T8">
                  <a:pos x="T4" y="T5"/>
                </a:cxn>
              </a:cxnLst>
              <a:rect l="T9" t="T10" r="T11" b="T12"/>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65000"/>
                </a:schemeClr>
              </a:solidFill>
              <a:prstDash val="sysDash"/>
              <a:bevel/>
              <a:headEnd/>
              <a:tailEnd/>
            </a:ln>
          </p:spPr>
          <p:txBody>
            <a:bodyPr lIns="91412" tIns="45705" rIns="91412" bIns="45705" anchor="ctr"/>
            <a:lstStyle/>
            <a:p>
              <a:endParaRPr lang="zh-CN" altLang="en-US" sz="2399">
                <a:solidFill>
                  <a:schemeClr val="bg1">
                    <a:lumMod val="95000"/>
                  </a:schemeClr>
                </a:solidFill>
              </a:endParaRPr>
            </a:p>
          </p:txBody>
        </p:sp>
        <p:sp>
          <p:nvSpPr>
            <p:cNvPr id="54288" name="椭圆 4"/>
            <p:cNvSpPr>
              <a:spLocks noChangeArrowheads="1"/>
            </p:cNvSpPr>
            <p:nvPr/>
          </p:nvSpPr>
          <p:spPr bwMode="auto">
            <a:xfrm rot="1748643" flipV="1">
              <a:off x="3158906" y="2877661"/>
              <a:ext cx="1121762" cy="532017"/>
            </a:xfrm>
            <a:custGeom>
              <a:avLst/>
              <a:gdLst>
                <a:gd name="T0" fmla="*/ 0 w 2134918"/>
                <a:gd name="T1" fmla="*/ 77286 h 1012045"/>
                <a:gd name="T2" fmla="*/ 81364 w 2134918"/>
                <a:gd name="T3" fmla="*/ 0 h 1012045"/>
                <a:gd name="T4" fmla="*/ 162727 w 2134918"/>
                <a:gd name="T5" fmla="*/ 77286 h 1012045"/>
                <a:gd name="T6" fmla="*/ 0 60000 65536"/>
                <a:gd name="T7" fmla="*/ 0 60000 65536"/>
                <a:gd name="T8" fmla="*/ 0 60000 65536"/>
                <a:gd name="T9" fmla="*/ 0 w 2134918"/>
                <a:gd name="T10" fmla="*/ 0 h 1012045"/>
                <a:gd name="T11" fmla="*/ 2134918 w 2134918"/>
                <a:gd name="T12" fmla="*/ 1012045 h 1012045"/>
              </a:gdLst>
              <a:ahLst/>
              <a:cxnLst>
                <a:cxn ang="T6">
                  <a:pos x="T0" y="T1"/>
                </a:cxn>
                <a:cxn ang="T7">
                  <a:pos x="T2" y="T3"/>
                </a:cxn>
                <a:cxn ang="T8">
                  <a:pos x="T4" y="T5"/>
                </a:cxn>
              </a:cxnLst>
              <a:rect l="T9" t="T10" r="T11" b="T12"/>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65000"/>
                </a:schemeClr>
              </a:solidFill>
              <a:prstDash val="sysDash"/>
              <a:bevel/>
              <a:headEnd/>
              <a:tailEnd/>
            </a:ln>
          </p:spPr>
          <p:txBody>
            <a:bodyPr lIns="91412" tIns="45705" rIns="91412" bIns="45705" anchor="ctr"/>
            <a:lstStyle/>
            <a:p>
              <a:endParaRPr lang="zh-CN" altLang="en-US" sz="2399">
                <a:solidFill>
                  <a:schemeClr val="bg1">
                    <a:lumMod val="95000"/>
                  </a:schemeClr>
                </a:solidFill>
              </a:endParaRPr>
            </a:p>
          </p:txBody>
        </p:sp>
        <p:sp>
          <p:nvSpPr>
            <p:cNvPr id="54289" name="椭圆 4"/>
            <p:cNvSpPr>
              <a:spLocks noChangeArrowheads="1"/>
            </p:cNvSpPr>
            <p:nvPr/>
          </p:nvSpPr>
          <p:spPr bwMode="auto">
            <a:xfrm rot="1748642">
              <a:off x="4392985" y="3020842"/>
              <a:ext cx="773581" cy="366376"/>
            </a:xfrm>
            <a:custGeom>
              <a:avLst/>
              <a:gdLst>
                <a:gd name="T0" fmla="*/ 0 w 2134918"/>
                <a:gd name="T1" fmla="*/ 17383 h 1012045"/>
                <a:gd name="T2" fmla="*/ 18401 w 2134918"/>
                <a:gd name="T3" fmla="*/ 0 h 1012045"/>
                <a:gd name="T4" fmla="*/ 36803 w 2134918"/>
                <a:gd name="T5" fmla="*/ 17383 h 1012045"/>
                <a:gd name="T6" fmla="*/ 0 60000 65536"/>
                <a:gd name="T7" fmla="*/ 0 60000 65536"/>
                <a:gd name="T8" fmla="*/ 0 60000 65536"/>
                <a:gd name="T9" fmla="*/ 0 w 2134918"/>
                <a:gd name="T10" fmla="*/ 0 h 1012045"/>
                <a:gd name="T11" fmla="*/ 2134918 w 2134918"/>
                <a:gd name="T12" fmla="*/ 1012045 h 1012045"/>
              </a:gdLst>
              <a:ahLst/>
              <a:cxnLst>
                <a:cxn ang="T6">
                  <a:pos x="T0" y="T1"/>
                </a:cxn>
                <a:cxn ang="T7">
                  <a:pos x="T2" y="T3"/>
                </a:cxn>
                <a:cxn ang="T8">
                  <a:pos x="T4" y="T5"/>
                </a:cxn>
              </a:cxnLst>
              <a:rect l="T9" t="T10" r="T11" b="T12"/>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65000"/>
                </a:schemeClr>
              </a:solidFill>
              <a:prstDash val="sysDash"/>
              <a:bevel/>
              <a:headEnd/>
              <a:tailEnd/>
            </a:ln>
          </p:spPr>
          <p:txBody>
            <a:bodyPr lIns="91412" tIns="45705" rIns="91412" bIns="45705" anchor="ctr"/>
            <a:lstStyle/>
            <a:p>
              <a:endParaRPr lang="zh-CN" altLang="en-US" sz="2399">
                <a:solidFill>
                  <a:schemeClr val="bg1">
                    <a:lumMod val="95000"/>
                  </a:schemeClr>
                </a:solidFill>
              </a:endParaRPr>
            </a:p>
          </p:txBody>
        </p:sp>
      </p:grpSp>
      <p:sp>
        <p:nvSpPr>
          <p:cNvPr id="23" name="KSO_GN4"/>
          <p:cNvSpPr>
            <a:spLocks noChangeArrowheads="1"/>
          </p:cNvSpPr>
          <p:nvPr/>
        </p:nvSpPr>
        <p:spPr bwMode="auto">
          <a:xfrm>
            <a:off x="1427858" y="1992978"/>
            <a:ext cx="1966647" cy="2039937"/>
          </a:xfrm>
          <a:prstGeom prst="ellipse">
            <a:avLst/>
          </a:prstGeom>
          <a:solidFill>
            <a:schemeClr val="accent1"/>
          </a:solidFill>
          <a:ln w="9525">
            <a:noFill/>
            <a:bevel/>
            <a:headEnd/>
            <a:tailEnd/>
          </a:ln>
        </p:spPr>
        <p:txBody>
          <a:bodyPr lIns="0" tIns="0" rIns="0" bIns="0" anchor="ctr"/>
          <a:lstStyle/>
          <a:p>
            <a:pPr algn="ctr">
              <a:lnSpc>
                <a:spcPct val="130000"/>
              </a:lnSpc>
            </a:pPr>
            <a:r>
              <a:rPr lang="en-US" altLang="zh-CN" sz="6399" dirty="0">
                <a:solidFill>
                  <a:schemeClr val="bg1">
                    <a:lumMod val="95000"/>
                  </a:schemeClr>
                </a:solidFill>
                <a:latin typeface="Impact" pitchFamily="34" charset="0"/>
                <a:ea typeface="微软雅黑" pitchFamily="34" charset="-122"/>
                <a:sym typeface="Impact" pitchFamily="34" charset="0"/>
              </a:rPr>
              <a:t>04</a:t>
            </a:r>
            <a:endParaRPr lang="zh-CN" altLang="en-US" sz="2399" dirty="0">
              <a:solidFill>
                <a:schemeClr val="bg1">
                  <a:lumMod val="95000"/>
                </a:schemeClr>
              </a:solidFill>
            </a:endParaRPr>
          </a:p>
        </p:txBody>
      </p:sp>
      <p:sp>
        <p:nvSpPr>
          <p:cNvPr id="24" name="KSO_GN3"/>
          <p:cNvSpPr>
            <a:spLocks noChangeArrowheads="1"/>
          </p:cNvSpPr>
          <p:nvPr/>
        </p:nvSpPr>
        <p:spPr bwMode="auto">
          <a:xfrm>
            <a:off x="3238953" y="3486815"/>
            <a:ext cx="1390463" cy="1443039"/>
          </a:xfrm>
          <a:prstGeom prst="ellipse">
            <a:avLst/>
          </a:prstGeom>
          <a:solidFill>
            <a:schemeClr val="accent2"/>
          </a:solidFill>
          <a:ln w="9525">
            <a:noFill/>
            <a:bevel/>
            <a:headEnd/>
            <a:tailEnd/>
          </a:ln>
        </p:spPr>
        <p:txBody>
          <a:bodyPr lIns="0" tIns="0" rIns="0" bIns="0" anchor="ctr"/>
          <a:lstStyle/>
          <a:p>
            <a:pPr algn="ctr">
              <a:lnSpc>
                <a:spcPct val="130000"/>
              </a:lnSpc>
            </a:pPr>
            <a:r>
              <a:rPr lang="en-US" altLang="zh-CN" sz="4665" dirty="0">
                <a:solidFill>
                  <a:schemeClr val="bg1">
                    <a:lumMod val="95000"/>
                  </a:schemeClr>
                </a:solidFill>
                <a:latin typeface="Impact" pitchFamily="34" charset="0"/>
                <a:ea typeface="微软雅黑" pitchFamily="34" charset="-122"/>
                <a:sym typeface="Impact" pitchFamily="34" charset="0"/>
              </a:rPr>
              <a:t>03</a:t>
            </a:r>
            <a:endParaRPr lang="zh-CN" altLang="en-US" sz="2399" dirty="0">
              <a:solidFill>
                <a:schemeClr val="bg1">
                  <a:lumMod val="95000"/>
                </a:schemeClr>
              </a:solidFill>
            </a:endParaRPr>
          </a:p>
        </p:txBody>
      </p:sp>
      <p:sp>
        <p:nvSpPr>
          <p:cNvPr id="25" name="KSO_GN2"/>
          <p:cNvSpPr>
            <a:spLocks noChangeArrowheads="1"/>
          </p:cNvSpPr>
          <p:nvPr/>
        </p:nvSpPr>
        <p:spPr bwMode="auto">
          <a:xfrm rot="10800000" flipV="1">
            <a:off x="4681797" y="4285329"/>
            <a:ext cx="992052" cy="1028700"/>
          </a:xfrm>
          <a:prstGeom prst="ellipse">
            <a:avLst/>
          </a:prstGeom>
          <a:solidFill>
            <a:schemeClr val="accent3"/>
          </a:solidFill>
          <a:ln w="9525">
            <a:noFill/>
            <a:bevel/>
            <a:headEnd/>
            <a:tailEnd/>
          </a:ln>
        </p:spPr>
        <p:txBody>
          <a:bodyPr lIns="0" tIns="0" rIns="0" bIns="0" anchor="ctr"/>
          <a:lstStyle/>
          <a:p>
            <a:pPr algn="ctr">
              <a:lnSpc>
                <a:spcPct val="130000"/>
              </a:lnSpc>
            </a:pPr>
            <a:r>
              <a:rPr lang="en-US" altLang="zh-CN" sz="3199" dirty="0">
                <a:solidFill>
                  <a:schemeClr val="bg1">
                    <a:lumMod val="95000"/>
                  </a:schemeClr>
                </a:solidFill>
                <a:latin typeface="Impact" pitchFamily="34" charset="0"/>
                <a:ea typeface="微软雅黑" pitchFamily="34" charset="-122"/>
                <a:sym typeface="Impact" pitchFamily="34" charset="0"/>
              </a:rPr>
              <a:t>02</a:t>
            </a:r>
            <a:endParaRPr lang="en-US" altLang="zh-CN" sz="1733" dirty="0">
              <a:solidFill>
                <a:schemeClr val="bg1">
                  <a:lumMod val="95000"/>
                </a:schemeClr>
              </a:solidFill>
              <a:latin typeface="Impact" pitchFamily="34" charset="0"/>
              <a:ea typeface="微软雅黑" pitchFamily="34" charset="-122"/>
              <a:sym typeface="Impact" pitchFamily="34" charset="0"/>
            </a:endParaRPr>
          </a:p>
        </p:txBody>
      </p:sp>
      <p:sp>
        <p:nvSpPr>
          <p:cNvPr id="26" name="KSO_GN1"/>
          <p:cNvSpPr>
            <a:spLocks noChangeArrowheads="1"/>
          </p:cNvSpPr>
          <p:nvPr/>
        </p:nvSpPr>
        <p:spPr bwMode="auto">
          <a:xfrm>
            <a:off x="5579504" y="5040978"/>
            <a:ext cx="684120" cy="709612"/>
          </a:xfrm>
          <a:prstGeom prst="ellipse">
            <a:avLst/>
          </a:prstGeom>
          <a:solidFill>
            <a:schemeClr val="accent4"/>
          </a:solidFill>
          <a:ln w="9525">
            <a:noFill/>
            <a:bevel/>
            <a:headEnd/>
            <a:tailEnd/>
          </a:ln>
        </p:spPr>
        <p:txBody>
          <a:bodyPr lIns="0" tIns="0" rIns="0" bIns="0" anchor="ctr"/>
          <a:lstStyle/>
          <a:p>
            <a:pPr algn="ctr">
              <a:lnSpc>
                <a:spcPct val="130000"/>
              </a:lnSpc>
            </a:pPr>
            <a:r>
              <a:rPr lang="en-US" altLang="zh-CN" sz="3199" dirty="0">
                <a:solidFill>
                  <a:schemeClr val="bg1">
                    <a:lumMod val="95000"/>
                  </a:schemeClr>
                </a:solidFill>
                <a:latin typeface="Impact" pitchFamily="34" charset="0"/>
                <a:ea typeface="微软雅黑" pitchFamily="34" charset="-122"/>
                <a:sym typeface="Impact" pitchFamily="34" charset="0"/>
              </a:rPr>
              <a:t>01</a:t>
            </a:r>
            <a:endParaRPr lang="zh-CN" altLang="en-US" sz="2399" dirty="0">
              <a:solidFill>
                <a:schemeClr val="bg1">
                  <a:lumMod val="95000"/>
                </a:schemeClr>
              </a:solidFill>
            </a:endParaRPr>
          </a:p>
        </p:txBody>
      </p:sp>
      <p:sp>
        <p:nvSpPr>
          <p:cNvPr id="27" name="文本框 11"/>
          <p:cNvSpPr>
            <a:spLocks noChangeArrowheads="1"/>
          </p:cNvSpPr>
          <p:nvPr/>
        </p:nvSpPr>
        <p:spPr bwMode="auto">
          <a:xfrm>
            <a:off x="3402443" y="1508788"/>
            <a:ext cx="4961855" cy="881970"/>
          </a:xfrm>
          <a:prstGeom prst="rect">
            <a:avLst/>
          </a:prstGeom>
          <a:noFill/>
          <a:ln w="9525">
            <a:noFill/>
            <a:bevel/>
            <a:headEnd/>
            <a:tailEnd/>
          </a:ln>
        </p:spPr>
        <p:txBody>
          <a:bodyPr lIns="81148" tIns="40575" rIns="81148" bIns="40575">
            <a:spAutoFit/>
          </a:bodyPr>
          <a:lstStyle/>
          <a:p>
            <a:pPr algn="just">
              <a:lnSpc>
                <a:spcPct val="130000"/>
              </a:lnSpc>
            </a:pPr>
            <a:r>
              <a:rPr lang="zh-CN" altLang="en-US" sz="1333" dirty="0">
                <a:solidFill>
                  <a:schemeClr val="bg1">
                    <a:lumMod val="95000"/>
                  </a:schemeClr>
                </a:solidFill>
                <a:latin typeface="微软雅黑" pitchFamily="34" charset="-122"/>
                <a:ea typeface="微软雅黑" pitchFamily="34" charset="-122"/>
              </a:rPr>
              <a:t>点击此处输入文字点击此处输入文字点击此处输入文字</a:t>
            </a:r>
            <a:endParaRPr lang="en-US" sz="1333" dirty="0">
              <a:solidFill>
                <a:schemeClr val="bg1">
                  <a:lumMod val="95000"/>
                </a:schemeClr>
              </a:solidFill>
              <a:latin typeface="微软雅黑" pitchFamily="34" charset="-122"/>
              <a:ea typeface="微软雅黑" pitchFamily="34" charset="-122"/>
            </a:endParaRPr>
          </a:p>
          <a:p>
            <a:pPr algn="just">
              <a:lnSpc>
                <a:spcPct val="130000"/>
              </a:lnSpc>
            </a:pPr>
            <a:r>
              <a:rPr lang="zh-CN" altLang="en-US" sz="1333" dirty="0">
                <a:solidFill>
                  <a:schemeClr val="bg1">
                    <a:lumMod val="95000"/>
                  </a:schemeClr>
                </a:solidFill>
                <a:latin typeface="微软雅黑" pitchFamily="34" charset="-122"/>
                <a:ea typeface="微软雅黑" pitchFamily="34" charset="-122"/>
              </a:rPr>
              <a:t>点击此处输入文字点击此处输入文字点击此处输入文字</a:t>
            </a:r>
            <a:endParaRPr lang="en-US" sz="1333" dirty="0">
              <a:solidFill>
                <a:schemeClr val="bg1">
                  <a:lumMod val="95000"/>
                </a:schemeClr>
              </a:solidFill>
              <a:latin typeface="微软雅黑" pitchFamily="34" charset="-122"/>
              <a:ea typeface="微软雅黑" pitchFamily="34" charset="-122"/>
            </a:endParaRPr>
          </a:p>
          <a:p>
            <a:pPr algn="just">
              <a:lnSpc>
                <a:spcPct val="130000"/>
              </a:lnSpc>
            </a:pPr>
            <a:r>
              <a:rPr lang="zh-CN" altLang="en-US" sz="1333" dirty="0">
                <a:solidFill>
                  <a:schemeClr val="bg1">
                    <a:lumMod val="95000"/>
                  </a:schemeClr>
                </a:solidFill>
                <a:latin typeface="微软雅黑" pitchFamily="34" charset="-122"/>
                <a:ea typeface="微软雅黑" pitchFamily="34" charset="-122"/>
              </a:rPr>
              <a:t>点击此处输入文字点击此处输入文字点击此处输入文字</a:t>
            </a:r>
          </a:p>
        </p:txBody>
      </p:sp>
      <p:sp>
        <p:nvSpPr>
          <p:cNvPr id="28" name="文本框 12"/>
          <p:cNvSpPr>
            <a:spLocks noChangeArrowheads="1"/>
          </p:cNvSpPr>
          <p:nvPr/>
        </p:nvSpPr>
        <p:spPr bwMode="auto">
          <a:xfrm>
            <a:off x="4505609" y="2896262"/>
            <a:ext cx="4649161" cy="615294"/>
          </a:xfrm>
          <a:prstGeom prst="rect">
            <a:avLst/>
          </a:prstGeom>
          <a:noFill/>
          <a:ln w="9525">
            <a:noFill/>
            <a:bevel/>
            <a:headEnd/>
            <a:tailEnd/>
          </a:ln>
        </p:spPr>
        <p:txBody>
          <a:bodyPr lIns="81148" tIns="40575" rIns="81148" bIns="40575">
            <a:spAutoFit/>
          </a:bodyPr>
          <a:lstStyle/>
          <a:p>
            <a:pPr algn="just">
              <a:lnSpc>
                <a:spcPct val="130000"/>
              </a:lnSpc>
            </a:pPr>
            <a:r>
              <a:rPr lang="zh-CN" altLang="en-US" sz="1333" dirty="0">
                <a:solidFill>
                  <a:schemeClr val="bg1">
                    <a:lumMod val="95000"/>
                  </a:schemeClr>
                </a:solidFill>
                <a:latin typeface="微软雅黑" pitchFamily="34" charset="-122"/>
                <a:ea typeface="微软雅黑" pitchFamily="34" charset="-122"/>
              </a:rPr>
              <a:t>点击此处输入文字点击此处输入文字点击此处输入文字</a:t>
            </a:r>
            <a:endParaRPr lang="en-US" sz="1333" dirty="0">
              <a:solidFill>
                <a:schemeClr val="bg1">
                  <a:lumMod val="95000"/>
                </a:schemeClr>
              </a:solidFill>
              <a:latin typeface="微软雅黑" pitchFamily="34" charset="-122"/>
              <a:ea typeface="微软雅黑" pitchFamily="34" charset="-122"/>
            </a:endParaRPr>
          </a:p>
          <a:p>
            <a:pPr algn="just">
              <a:lnSpc>
                <a:spcPct val="130000"/>
              </a:lnSpc>
            </a:pPr>
            <a:r>
              <a:rPr lang="zh-CN" altLang="en-US" sz="1333" dirty="0">
                <a:solidFill>
                  <a:schemeClr val="bg1">
                    <a:lumMod val="95000"/>
                  </a:schemeClr>
                </a:solidFill>
                <a:latin typeface="微软雅黑" pitchFamily="34" charset="-122"/>
                <a:ea typeface="微软雅黑" pitchFamily="34" charset="-122"/>
              </a:rPr>
              <a:t>点击此处输入文字点击此处输入文字点击此处输入文字</a:t>
            </a:r>
            <a:endParaRPr lang="zh-CN" altLang="en-US" sz="1867" dirty="0">
              <a:solidFill>
                <a:schemeClr val="bg1">
                  <a:lumMod val="95000"/>
                </a:schemeClr>
              </a:solidFill>
              <a:latin typeface="微软雅黑" pitchFamily="34" charset="-122"/>
              <a:ea typeface="微软雅黑" pitchFamily="34" charset="-122"/>
            </a:endParaRPr>
          </a:p>
        </p:txBody>
      </p:sp>
      <p:sp>
        <p:nvSpPr>
          <p:cNvPr id="29" name="文本框 13"/>
          <p:cNvSpPr>
            <a:spLocks noChangeArrowheads="1"/>
          </p:cNvSpPr>
          <p:nvPr/>
        </p:nvSpPr>
        <p:spPr bwMode="auto">
          <a:xfrm>
            <a:off x="5775502" y="3708930"/>
            <a:ext cx="4507892" cy="615294"/>
          </a:xfrm>
          <a:prstGeom prst="rect">
            <a:avLst/>
          </a:prstGeom>
          <a:noFill/>
          <a:ln w="9525">
            <a:noFill/>
            <a:bevel/>
            <a:headEnd/>
            <a:tailEnd/>
          </a:ln>
        </p:spPr>
        <p:txBody>
          <a:bodyPr lIns="81148" tIns="40575" rIns="81148" bIns="40575">
            <a:spAutoFit/>
          </a:bodyPr>
          <a:lstStyle/>
          <a:p>
            <a:pPr algn="just">
              <a:lnSpc>
                <a:spcPct val="130000"/>
              </a:lnSpc>
            </a:pPr>
            <a:r>
              <a:rPr lang="zh-CN" altLang="en-US" sz="1333" dirty="0">
                <a:solidFill>
                  <a:schemeClr val="bg1">
                    <a:lumMod val="95000"/>
                  </a:schemeClr>
                </a:solidFill>
                <a:latin typeface="微软雅黑" pitchFamily="34" charset="-122"/>
                <a:ea typeface="微软雅黑" pitchFamily="34" charset="-122"/>
              </a:rPr>
              <a:t>点击此处输入文字点击此处输入文字点击此处输入文字</a:t>
            </a:r>
            <a:endParaRPr lang="en-US" sz="1333" dirty="0">
              <a:solidFill>
                <a:schemeClr val="bg1">
                  <a:lumMod val="95000"/>
                </a:schemeClr>
              </a:solidFill>
              <a:latin typeface="微软雅黑" pitchFamily="34" charset="-122"/>
              <a:ea typeface="微软雅黑" pitchFamily="34" charset="-122"/>
            </a:endParaRPr>
          </a:p>
          <a:p>
            <a:pPr algn="just">
              <a:lnSpc>
                <a:spcPct val="130000"/>
              </a:lnSpc>
            </a:pPr>
            <a:r>
              <a:rPr lang="zh-CN" altLang="en-US" sz="1333" dirty="0">
                <a:solidFill>
                  <a:schemeClr val="bg1">
                    <a:lumMod val="95000"/>
                  </a:schemeClr>
                </a:solidFill>
                <a:latin typeface="微软雅黑" pitchFamily="34" charset="-122"/>
                <a:ea typeface="微软雅黑" pitchFamily="34" charset="-122"/>
              </a:rPr>
              <a:t>点击此处输入文字点击此处输入文字点击此处输入文字</a:t>
            </a:r>
            <a:endParaRPr lang="zh-CN" altLang="en-US" sz="1867" dirty="0">
              <a:solidFill>
                <a:schemeClr val="bg1">
                  <a:lumMod val="95000"/>
                </a:schemeClr>
              </a:solidFill>
              <a:latin typeface="微软雅黑" pitchFamily="34" charset="-122"/>
              <a:ea typeface="微软雅黑" pitchFamily="34" charset="-122"/>
            </a:endParaRPr>
          </a:p>
        </p:txBody>
      </p:sp>
      <p:sp>
        <p:nvSpPr>
          <p:cNvPr id="30" name="文本框 14"/>
          <p:cNvSpPr>
            <a:spLocks noChangeArrowheads="1"/>
          </p:cNvSpPr>
          <p:nvPr/>
        </p:nvSpPr>
        <p:spPr bwMode="auto">
          <a:xfrm>
            <a:off x="6416003" y="5012401"/>
            <a:ext cx="4544400" cy="615294"/>
          </a:xfrm>
          <a:prstGeom prst="rect">
            <a:avLst/>
          </a:prstGeom>
          <a:noFill/>
          <a:ln w="9525">
            <a:noFill/>
            <a:bevel/>
            <a:headEnd/>
            <a:tailEnd/>
          </a:ln>
        </p:spPr>
        <p:txBody>
          <a:bodyPr lIns="81148" tIns="40575" rIns="81148" bIns="40575">
            <a:spAutoFit/>
          </a:bodyPr>
          <a:lstStyle/>
          <a:p>
            <a:pPr algn="just">
              <a:lnSpc>
                <a:spcPct val="130000"/>
              </a:lnSpc>
            </a:pPr>
            <a:r>
              <a:rPr lang="zh-CN" altLang="en-US" sz="1333" dirty="0">
                <a:solidFill>
                  <a:schemeClr val="bg1">
                    <a:lumMod val="95000"/>
                  </a:schemeClr>
                </a:solidFill>
                <a:latin typeface="微软雅黑" pitchFamily="34" charset="-122"/>
                <a:ea typeface="微软雅黑" pitchFamily="34" charset="-122"/>
              </a:rPr>
              <a:t>点击此处输入文字点击此处输入文字点击此处输入文字</a:t>
            </a:r>
            <a:endParaRPr lang="en-US" sz="1333" dirty="0">
              <a:solidFill>
                <a:schemeClr val="bg1">
                  <a:lumMod val="95000"/>
                </a:schemeClr>
              </a:solidFill>
              <a:latin typeface="微软雅黑" pitchFamily="34" charset="-122"/>
              <a:ea typeface="微软雅黑" pitchFamily="34" charset="-122"/>
            </a:endParaRPr>
          </a:p>
          <a:p>
            <a:pPr algn="just">
              <a:lnSpc>
                <a:spcPct val="130000"/>
              </a:lnSpc>
            </a:pPr>
            <a:r>
              <a:rPr lang="zh-CN" altLang="en-US" sz="1333" dirty="0">
                <a:solidFill>
                  <a:schemeClr val="bg1">
                    <a:lumMod val="95000"/>
                  </a:schemeClr>
                </a:solidFill>
                <a:latin typeface="微软雅黑" pitchFamily="34" charset="-122"/>
                <a:ea typeface="微软雅黑" pitchFamily="34" charset="-122"/>
              </a:rPr>
              <a:t>点击此处输入文字点击此处输入文字点击此处输入文字</a:t>
            </a:r>
            <a:endParaRPr lang="zh-CN" altLang="en-US" sz="1867" dirty="0">
              <a:solidFill>
                <a:schemeClr val="bg1">
                  <a:lumMod val="9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35243848"/>
      </p:ext>
    </p:extLst>
  </p:cSld>
  <p:clrMapOvr>
    <a:masterClrMapping/>
  </p:clrMapOvr>
  <mc:AlternateContent xmlns:mc="http://schemas.openxmlformats.org/markup-compatibility/2006">
    <mc:Choice xmlns:p14="http://schemas.microsoft.com/office/powerpoint/2010/main" Requires="p14">
      <p:transition spd="slow" p14:dur="1250" advClick="0" advTm="9000">
        <p14:prism isContent="1"/>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275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6"/>
                                        </p:tgtEl>
                                        <p:attrNameLst>
                                          <p:attrName>style.visibility</p:attrName>
                                        </p:attrNameLst>
                                      </p:cBhvr>
                                      <p:to>
                                        <p:strVal val="visible"/>
                                      </p:to>
                                    </p:set>
                                    <p:animEffect>
                                      <p:cBhvr>
                                        <p:cTn id="10" dur="500"/>
                                        <p:tgtEl>
                                          <p:spTgt spid="2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p:cBhvr>
                                        <p:cTn id="13" dur="500"/>
                                        <p:tgtEl>
                                          <p:spTgt spid="25"/>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4"/>
                                        </p:tgtEl>
                                        <p:attrNameLst>
                                          <p:attrName>style.visibility</p:attrName>
                                        </p:attrNameLst>
                                      </p:cBhvr>
                                      <p:to>
                                        <p:strVal val="visible"/>
                                      </p:to>
                                    </p:set>
                                    <p:animEffect>
                                      <p:cBhvr>
                                        <p:cTn id="16" dur="500"/>
                                        <p:tgtEl>
                                          <p:spTgt spid="24"/>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3"/>
                                        </p:tgtEl>
                                        <p:attrNameLst>
                                          <p:attrName>style.visibility</p:attrName>
                                        </p:attrNameLst>
                                      </p:cBhvr>
                                      <p:to>
                                        <p:strVal val="visible"/>
                                      </p:to>
                                    </p:set>
                                    <p:animEffect>
                                      <p:cBhvr>
                                        <p:cTn id="19" dur="500"/>
                                        <p:tgtEl>
                                          <p:spTgt spid="23"/>
                                        </p:tgtEl>
                                      </p:cBhvr>
                                    </p:animEffect>
                                  </p:childTnLst>
                                </p:cTn>
                              </p:par>
                            </p:childTnLst>
                          </p:cTn>
                        </p:par>
                        <p:par>
                          <p:cTn id="20" fill="hold">
                            <p:stCondLst>
                              <p:cond delay="27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7"/>
                                        </p:tgtEl>
                                        <p:attrNameLst>
                                          <p:attrName>ppt_y</p:attrName>
                                        </p:attrNameLst>
                                      </p:cBhvr>
                                      <p:tavLst>
                                        <p:tav tm="0">
                                          <p:val>
                                            <p:strVal val="#ppt_y"/>
                                          </p:val>
                                        </p:tav>
                                        <p:tav tm="100000">
                                          <p:val>
                                            <p:strVal val="#ppt_y"/>
                                          </p:val>
                                        </p:tav>
                                      </p:tavLst>
                                    </p:anim>
                                    <p:anim calcmode="lin" valueType="num">
                                      <p:cBhvr>
                                        <p:cTn id="25"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7"/>
                                        </p:tgtEl>
                                        <p:attrNameLst>
                                          <p:attrName>ppt_w</p:attrName>
                                        </p:attrNameLst>
                                      </p:cBhvr>
                                      <p:tavLst>
                                        <p:tav tm="0">
                                          <p:val>
                                            <p:strVal val="#ppt_w/10"/>
                                          </p:val>
                                        </p:tav>
                                        <p:tav tm="50000">
                                          <p:val>
                                            <p:strVal val="#ppt_w+.01"/>
                                          </p:val>
                                        </p:tav>
                                        <p:tav tm="100000">
                                          <p:val>
                                            <p:strVal val="#ppt_w"/>
                                          </p:val>
                                        </p:tav>
                                      </p:tavLst>
                                    </p:anim>
                                    <p:animEffect>
                                      <p:cBhvr>
                                        <p:cTn id="27" dur="500" tmFilter="0,0; .5, 1; 1, 1"/>
                                        <p:tgtEl>
                                          <p:spTgt spid="27"/>
                                        </p:tgtEl>
                                      </p:cBhvr>
                                    </p:animEffect>
                                  </p:childTnLst>
                                </p:cTn>
                              </p:par>
                              <p:par>
                                <p:cTn id="28" presetID="41" presetClass="entr" presetSubtype="0" fill="hold" grpId="0" nodeType="with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8"/>
                                        </p:tgtEl>
                                        <p:attrNameLst>
                                          <p:attrName>ppt_y</p:attrName>
                                        </p:attrNameLst>
                                      </p:cBhvr>
                                      <p:tavLst>
                                        <p:tav tm="0">
                                          <p:val>
                                            <p:strVal val="#ppt_y"/>
                                          </p:val>
                                        </p:tav>
                                        <p:tav tm="100000">
                                          <p:val>
                                            <p:strVal val="#ppt_y"/>
                                          </p:val>
                                        </p:tav>
                                      </p:tavLst>
                                    </p:anim>
                                    <p:anim calcmode="lin" valueType="num">
                                      <p:cBhvr>
                                        <p:cTn id="32"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8"/>
                                        </p:tgtEl>
                                        <p:attrNameLst>
                                          <p:attrName>ppt_w</p:attrName>
                                        </p:attrNameLst>
                                      </p:cBhvr>
                                      <p:tavLst>
                                        <p:tav tm="0">
                                          <p:val>
                                            <p:strVal val="#ppt_w/10"/>
                                          </p:val>
                                        </p:tav>
                                        <p:tav tm="50000">
                                          <p:val>
                                            <p:strVal val="#ppt_w+.01"/>
                                          </p:val>
                                        </p:tav>
                                        <p:tav tm="100000">
                                          <p:val>
                                            <p:strVal val="#ppt_w"/>
                                          </p:val>
                                        </p:tav>
                                      </p:tavLst>
                                    </p:anim>
                                    <p:animEffect>
                                      <p:cBhvr>
                                        <p:cTn id="34" dur="500" tmFilter="0,0; .5, 1; 1, 1"/>
                                        <p:tgtEl>
                                          <p:spTgt spid="28"/>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29"/>
                                        </p:tgtEl>
                                        <p:attrNameLst>
                                          <p:attrName>ppt_y</p:attrName>
                                        </p:attrNameLst>
                                      </p:cBhvr>
                                      <p:tavLst>
                                        <p:tav tm="0">
                                          <p:val>
                                            <p:strVal val="#ppt_y"/>
                                          </p:val>
                                        </p:tav>
                                        <p:tav tm="100000">
                                          <p:val>
                                            <p:strVal val="#ppt_y"/>
                                          </p:val>
                                        </p:tav>
                                      </p:tavLst>
                                    </p:anim>
                                    <p:anim calcmode="lin" valueType="num">
                                      <p:cBhvr>
                                        <p:cTn id="3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29"/>
                                        </p:tgtEl>
                                        <p:attrNameLst>
                                          <p:attrName>ppt_w</p:attrName>
                                        </p:attrNameLst>
                                      </p:cBhvr>
                                      <p:tavLst>
                                        <p:tav tm="0">
                                          <p:val>
                                            <p:strVal val="#ppt_w/10"/>
                                          </p:val>
                                        </p:tav>
                                        <p:tav tm="50000">
                                          <p:val>
                                            <p:strVal val="#ppt_w+.01"/>
                                          </p:val>
                                        </p:tav>
                                        <p:tav tm="100000">
                                          <p:val>
                                            <p:strVal val="#ppt_w"/>
                                          </p:val>
                                        </p:tav>
                                      </p:tavLst>
                                    </p:anim>
                                    <p:animEffect>
                                      <p:cBhvr>
                                        <p:cTn id="41" dur="500" tmFilter="0,0; .5, 1; 1, 1"/>
                                        <p:tgtEl>
                                          <p:spTgt spid="29"/>
                                        </p:tgtEl>
                                      </p:cBhvr>
                                    </p:animEffect>
                                  </p:childTnLst>
                                </p:cTn>
                              </p:par>
                              <p:par>
                                <p:cTn id="42" presetID="41" presetClass="entr" presetSubtype="0" fill="hold" grpId="0" nodeType="withEffect">
                                  <p:stCondLst>
                                    <p:cond delay="0"/>
                                  </p:stCondLst>
                                  <p:iterate type="lt">
                                    <p:tmPct val="10000"/>
                                  </p:iterate>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30"/>
                                        </p:tgtEl>
                                        <p:attrNameLst>
                                          <p:attrName>ppt_y</p:attrName>
                                        </p:attrNameLst>
                                      </p:cBhvr>
                                      <p:tavLst>
                                        <p:tav tm="0">
                                          <p:val>
                                            <p:strVal val="#ppt_y"/>
                                          </p:val>
                                        </p:tav>
                                        <p:tav tm="100000">
                                          <p:val>
                                            <p:strVal val="#ppt_y"/>
                                          </p:val>
                                        </p:tav>
                                      </p:tavLst>
                                    </p:anim>
                                    <p:anim calcmode="lin" valueType="num">
                                      <p:cBhvr>
                                        <p:cTn id="46"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30"/>
                                        </p:tgtEl>
                                        <p:attrNameLst>
                                          <p:attrName>ppt_w</p:attrName>
                                        </p:attrNameLst>
                                      </p:cBhvr>
                                      <p:tavLst>
                                        <p:tav tm="0">
                                          <p:val>
                                            <p:strVal val="#ppt_w/10"/>
                                          </p:val>
                                        </p:tav>
                                        <p:tav tm="50000">
                                          <p:val>
                                            <p:strVal val="#ppt_w+.01"/>
                                          </p:val>
                                        </p:tav>
                                        <p:tav tm="100000">
                                          <p:val>
                                            <p:strVal val="#ppt_w"/>
                                          </p:val>
                                        </p:tav>
                                      </p:tavLst>
                                    </p:anim>
                                    <p:animEffect>
                                      <p:cBhvr>
                                        <p:cTn id="48"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autoUpdateAnimBg="0"/>
      <p:bldP spid="24" grpId="0" bldLvl="0" animBg="1" autoUpdateAnimBg="0"/>
      <p:bldP spid="25" grpId="0" bldLvl="0" animBg="1" autoUpdateAnimBg="0"/>
      <p:bldP spid="26" grpId="0" bldLvl="0" animBg="1" autoUpdateAnimBg="0"/>
      <p:bldP spid="27" grpId="0" bldLvl="0" autoUpdateAnimBg="0"/>
      <p:bldP spid="28" grpId="0" bldLvl="0" autoUpdateAnimBg="0"/>
      <p:bldP spid="29" grpId="0" bldLvl="0" autoUpdateAnimBg="0"/>
      <p:bldP spid="30" grpId="0" bldLvl="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0512EFF0-C828-4EDB-A212-2286F8E3D6FD}"/>
              </a:ext>
            </a:extLst>
          </p:cNvPr>
          <p:cNvPicPr>
            <a:picLocks noChangeAspect="1"/>
          </p:cNvPicPr>
          <p:nvPr/>
        </p:nvPicPr>
        <p:blipFill>
          <a:blip r:embed="rId2"/>
          <a:stretch>
            <a:fillRect/>
          </a:stretch>
        </p:blipFill>
        <p:spPr>
          <a:xfrm rot="16200000">
            <a:off x="2676867" y="-2657136"/>
            <a:ext cx="6857998" cy="12172269"/>
          </a:xfrm>
          <a:prstGeom prst="rect">
            <a:avLst/>
          </a:prstGeom>
        </p:spPr>
      </p:pic>
      <p:sp>
        <p:nvSpPr>
          <p:cNvPr id="5" name="Freeform 471"/>
          <p:cNvSpPr>
            <a:spLocks noEditPoints="1"/>
          </p:cNvSpPr>
          <p:nvPr/>
        </p:nvSpPr>
        <p:spPr bwMode="auto">
          <a:xfrm>
            <a:off x="6540375" y="3908262"/>
            <a:ext cx="966656" cy="739775"/>
          </a:xfrm>
          <a:custGeom>
            <a:avLst/>
            <a:gdLst>
              <a:gd name="T0" fmla="*/ 939861 w 106"/>
              <a:gd name="T1" fmla="*/ 401414 h 81"/>
              <a:gd name="T2" fmla="*/ 775614 w 106"/>
              <a:gd name="T3" fmla="*/ 237199 h 81"/>
              <a:gd name="T4" fmla="*/ 602241 w 106"/>
              <a:gd name="T5" fmla="*/ 63861 h 81"/>
              <a:gd name="T6" fmla="*/ 428869 w 106"/>
              <a:gd name="T7" fmla="*/ 237199 h 81"/>
              <a:gd name="T8" fmla="*/ 264621 w 106"/>
              <a:gd name="T9" fmla="*/ 401414 h 81"/>
              <a:gd name="T10" fmla="*/ 36499 w 106"/>
              <a:gd name="T11" fmla="*/ 401414 h 81"/>
              <a:gd name="T12" fmla="*/ 36499 w 106"/>
              <a:gd name="T13" fmla="*/ 738967 h 81"/>
              <a:gd name="T14" fmla="*/ 602241 w 106"/>
              <a:gd name="T15" fmla="*/ 738967 h 81"/>
              <a:gd name="T16" fmla="*/ 602241 w 106"/>
              <a:gd name="T17" fmla="*/ 483522 h 81"/>
              <a:gd name="T18" fmla="*/ 766489 w 106"/>
              <a:gd name="T19" fmla="*/ 483522 h 81"/>
              <a:gd name="T20" fmla="*/ 766489 w 106"/>
              <a:gd name="T21" fmla="*/ 738967 h 81"/>
              <a:gd name="T22" fmla="*/ 939861 w 106"/>
              <a:gd name="T23" fmla="*/ 738967 h 81"/>
              <a:gd name="T24" fmla="*/ 939861 w 106"/>
              <a:gd name="T25" fmla="*/ 401414 h 81"/>
              <a:gd name="T26" fmla="*/ 228122 w 106"/>
              <a:gd name="T27" fmla="*/ 602121 h 81"/>
              <a:gd name="T28" fmla="*/ 100374 w 106"/>
              <a:gd name="T29" fmla="*/ 602121 h 81"/>
              <a:gd name="T30" fmla="*/ 100374 w 106"/>
              <a:gd name="T31" fmla="*/ 474399 h 81"/>
              <a:gd name="T32" fmla="*/ 228122 w 106"/>
              <a:gd name="T33" fmla="*/ 474399 h 81"/>
              <a:gd name="T34" fmla="*/ 228122 w 106"/>
              <a:gd name="T35" fmla="*/ 602121 h 81"/>
              <a:gd name="T36" fmla="*/ 428869 w 106"/>
              <a:gd name="T37" fmla="*/ 602121 h 81"/>
              <a:gd name="T38" fmla="*/ 301121 w 106"/>
              <a:gd name="T39" fmla="*/ 602121 h 81"/>
              <a:gd name="T40" fmla="*/ 301121 w 106"/>
              <a:gd name="T41" fmla="*/ 474399 h 81"/>
              <a:gd name="T42" fmla="*/ 428869 w 106"/>
              <a:gd name="T43" fmla="*/ 474399 h 81"/>
              <a:gd name="T44" fmla="*/ 428869 w 106"/>
              <a:gd name="T45" fmla="*/ 602121 h 81"/>
              <a:gd name="T46" fmla="*/ 574867 w 106"/>
              <a:gd name="T47" fmla="*/ 346676 h 81"/>
              <a:gd name="T48" fmla="*/ 510993 w 106"/>
              <a:gd name="T49" fmla="*/ 282814 h 81"/>
              <a:gd name="T50" fmla="*/ 574867 w 106"/>
              <a:gd name="T51" fmla="*/ 228076 h 81"/>
              <a:gd name="T52" fmla="*/ 638741 w 106"/>
              <a:gd name="T53" fmla="*/ 282814 h 81"/>
              <a:gd name="T54" fmla="*/ 574867 w 106"/>
              <a:gd name="T55" fmla="*/ 346676 h 81"/>
              <a:gd name="T56" fmla="*/ 967236 w 106"/>
              <a:gd name="T57" fmla="*/ 364922 h 81"/>
              <a:gd name="T58" fmla="*/ 948986 w 106"/>
              <a:gd name="T59" fmla="*/ 383168 h 81"/>
              <a:gd name="T60" fmla="*/ 602241 w 106"/>
              <a:gd name="T61" fmla="*/ 27369 h 81"/>
              <a:gd name="T62" fmla="*/ 255496 w 106"/>
              <a:gd name="T63" fmla="*/ 374045 h 81"/>
              <a:gd name="T64" fmla="*/ 255496 w 106"/>
              <a:gd name="T65" fmla="*/ 383168 h 81"/>
              <a:gd name="T66" fmla="*/ 0 w 106"/>
              <a:gd name="T67" fmla="*/ 383168 h 81"/>
              <a:gd name="T68" fmla="*/ 191622 w 106"/>
              <a:gd name="T69" fmla="*/ 182461 h 81"/>
              <a:gd name="T70" fmla="*/ 428869 w 106"/>
              <a:gd name="T71" fmla="*/ 182461 h 81"/>
              <a:gd name="T72" fmla="*/ 602241 w 106"/>
              <a:gd name="T73" fmla="*/ 0 h 81"/>
              <a:gd name="T74" fmla="*/ 793864 w 106"/>
              <a:gd name="T75" fmla="*/ 191584 h 81"/>
              <a:gd name="T76" fmla="*/ 793864 w 106"/>
              <a:gd name="T77" fmla="*/ 82107 h 81"/>
              <a:gd name="T78" fmla="*/ 866862 w 106"/>
              <a:gd name="T79" fmla="*/ 82107 h 81"/>
              <a:gd name="T80" fmla="*/ 866862 w 106"/>
              <a:gd name="T81" fmla="*/ 273691 h 81"/>
              <a:gd name="T82" fmla="*/ 967236 w 106"/>
              <a:gd name="T83" fmla="*/ 364922 h 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6"/>
              <a:gd name="T127" fmla="*/ 0 h 81"/>
              <a:gd name="T128" fmla="*/ 106 w 106"/>
              <a:gd name="T129" fmla="*/ 81 h 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chemeClr val="accent4"/>
          </a:solidFill>
          <a:ln w="9525">
            <a:noFill/>
            <a:round/>
            <a:headEnd/>
            <a:tailEnd/>
          </a:ln>
        </p:spPr>
        <p:txBody>
          <a:bodyPr lIns="91412" tIns="45705" rIns="91412" bIns="45705"/>
          <a:lstStyle/>
          <a:p>
            <a:endParaRPr lang="zh-CN" altLang="en-US" sz="2399">
              <a:solidFill>
                <a:schemeClr val="bg1">
                  <a:lumMod val="95000"/>
                </a:schemeClr>
              </a:solidFill>
            </a:endParaRPr>
          </a:p>
        </p:txBody>
      </p:sp>
      <p:sp>
        <p:nvSpPr>
          <p:cNvPr id="6" name="Freeform 476"/>
          <p:cNvSpPr>
            <a:spLocks noEditPoints="1"/>
          </p:cNvSpPr>
          <p:nvPr/>
        </p:nvSpPr>
        <p:spPr bwMode="auto">
          <a:xfrm>
            <a:off x="1803915" y="1604798"/>
            <a:ext cx="1041260" cy="754063"/>
          </a:xfrm>
          <a:custGeom>
            <a:avLst/>
            <a:gdLst>
              <a:gd name="T0" fmla="*/ 1041341 w 125"/>
              <a:gd name="T1" fmla="*/ 733874 h 73"/>
              <a:gd name="T2" fmla="*/ 1033010 w 125"/>
              <a:gd name="T3" fmla="*/ 754547 h 73"/>
              <a:gd name="T4" fmla="*/ 16661 w 125"/>
              <a:gd name="T5" fmla="*/ 754547 h 73"/>
              <a:gd name="T6" fmla="*/ 0 w 125"/>
              <a:gd name="T7" fmla="*/ 733874 h 73"/>
              <a:gd name="T8" fmla="*/ 0 w 125"/>
              <a:gd name="T9" fmla="*/ 702866 h 73"/>
              <a:gd name="T10" fmla="*/ 16661 w 125"/>
              <a:gd name="T11" fmla="*/ 682193 h 73"/>
              <a:gd name="T12" fmla="*/ 1033010 w 125"/>
              <a:gd name="T13" fmla="*/ 682193 h 73"/>
              <a:gd name="T14" fmla="*/ 1041341 w 125"/>
              <a:gd name="T15" fmla="*/ 702866 h 73"/>
              <a:gd name="T16" fmla="*/ 1041341 w 125"/>
              <a:gd name="T17" fmla="*/ 733874 h 73"/>
              <a:gd name="T18" fmla="*/ 983026 w 125"/>
              <a:gd name="T19" fmla="*/ 51681 h 73"/>
              <a:gd name="T20" fmla="*/ 983026 w 125"/>
              <a:gd name="T21" fmla="*/ 599503 h 73"/>
              <a:gd name="T22" fmla="*/ 941372 w 125"/>
              <a:gd name="T23" fmla="*/ 651184 h 73"/>
              <a:gd name="T24" fmla="*/ 99969 w 125"/>
              <a:gd name="T25" fmla="*/ 651184 h 73"/>
              <a:gd name="T26" fmla="*/ 58315 w 125"/>
              <a:gd name="T27" fmla="*/ 599503 h 73"/>
              <a:gd name="T28" fmla="*/ 58315 w 125"/>
              <a:gd name="T29" fmla="*/ 51681 h 73"/>
              <a:gd name="T30" fmla="*/ 99969 w 125"/>
              <a:gd name="T31" fmla="*/ 0 h 73"/>
              <a:gd name="T32" fmla="*/ 941372 w 125"/>
              <a:gd name="T33" fmla="*/ 0 h 73"/>
              <a:gd name="T34" fmla="*/ 983026 w 125"/>
              <a:gd name="T35" fmla="*/ 51681 h 73"/>
              <a:gd name="T36" fmla="*/ 941372 w 125"/>
              <a:gd name="T37" fmla="*/ 62018 h 73"/>
              <a:gd name="T38" fmla="*/ 99969 w 125"/>
              <a:gd name="T39" fmla="*/ 62018 h 73"/>
              <a:gd name="T40" fmla="*/ 99969 w 125"/>
              <a:gd name="T41" fmla="*/ 609839 h 73"/>
              <a:gd name="T42" fmla="*/ 941372 w 125"/>
              <a:gd name="T43" fmla="*/ 609839 h 73"/>
              <a:gd name="T44" fmla="*/ 941372 w 125"/>
              <a:gd name="T45" fmla="*/ 62018 h 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5"/>
              <a:gd name="T70" fmla="*/ 0 h 73"/>
              <a:gd name="T71" fmla="*/ 125 w 125"/>
              <a:gd name="T72" fmla="*/ 73 h 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1"/>
          </a:solidFill>
          <a:ln w="9525">
            <a:noFill/>
            <a:round/>
            <a:headEnd/>
            <a:tailEnd/>
          </a:ln>
        </p:spPr>
        <p:txBody>
          <a:bodyPr lIns="91412" tIns="45705" rIns="91412" bIns="45705"/>
          <a:lstStyle/>
          <a:p>
            <a:endParaRPr lang="zh-CN" altLang="en-US" sz="2399">
              <a:solidFill>
                <a:schemeClr val="bg1">
                  <a:lumMod val="95000"/>
                </a:schemeClr>
              </a:solidFill>
            </a:endParaRPr>
          </a:p>
        </p:txBody>
      </p:sp>
      <p:sp>
        <p:nvSpPr>
          <p:cNvPr id="7" name="Oval 493"/>
          <p:cNvSpPr>
            <a:spLocks noChangeArrowheads="1"/>
          </p:cNvSpPr>
          <p:nvPr/>
        </p:nvSpPr>
        <p:spPr bwMode="auto">
          <a:xfrm>
            <a:off x="1803915" y="3986049"/>
            <a:ext cx="730152" cy="661987"/>
          </a:xfrm>
          <a:custGeom>
            <a:avLst/>
            <a:gdLst/>
            <a:ahLst/>
            <a:cxnLst>
              <a:cxn ang="0">
                <a:pos x="67420" y="131762"/>
              </a:cxn>
              <a:cxn ang="0">
                <a:pos x="71346" y="131762"/>
              </a:cxn>
              <a:cxn ang="0">
                <a:pos x="80061" y="131762"/>
              </a:cxn>
              <a:cxn ang="0">
                <a:pos x="80262" y="131762"/>
              </a:cxn>
              <a:cxn ang="0">
                <a:pos x="97384" y="131762"/>
              </a:cxn>
              <a:cxn ang="0">
                <a:pos x="100603" y="131762"/>
              </a:cxn>
              <a:cxn ang="0">
                <a:pos x="101129" y="131762"/>
              </a:cxn>
              <a:cxn ang="0">
                <a:pos x="102183" y="131762"/>
              </a:cxn>
              <a:cxn ang="0">
                <a:pos x="109088" y="131762"/>
              </a:cxn>
              <a:cxn ang="0">
                <a:pos x="109557" y="131762"/>
              </a:cxn>
              <a:cxn ang="0">
                <a:pos x="129513" y="131762"/>
              </a:cxn>
              <a:cxn ang="0">
                <a:pos x="129572" y="131762"/>
              </a:cxn>
              <a:cxn ang="0">
                <a:pos x="168548" y="131762"/>
              </a:cxn>
              <a:cxn ang="0">
                <a:pos x="195469" y="137003"/>
              </a:cxn>
              <a:cxn ang="0">
                <a:pos x="218177" y="151330"/>
              </a:cxn>
              <a:cxn ang="0">
                <a:pos x="233861" y="172645"/>
              </a:cxn>
              <a:cxn ang="0">
                <a:pos x="239713" y="198851"/>
              </a:cxn>
              <a:cxn ang="0">
                <a:pos x="239713" y="201181"/>
              </a:cxn>
              <a:cxn ang="0">
                <a:pos x="239713" y="201181"/>
              </a:cxn>
              <a:cxn ang="0">
                <a:pos x="239713" y="217487"/>
              </a:cxn>
              <a:cxn ang="0">
                <a:pos x="0" y="217487"/>
              </a:cxn>
              <a:cxn ang="0">
                <a:pos x="0" y="215158"/>
              </a:cxn>
              <a:cxn ang="0">
                <a:pos x="0" y="198851"/>
              </a:cxn>
              <a:cxn ang="0">
                <a:pos x="67420" y="131762"/>
              </a:cxn>
              <a:cxn ang="0">
                <a:pos x="119063" y="0"/>
              </a:cxn>
              <a:cxn ang="0">
                <a:pos x="142545" y="4741"/>
              </a:cxn>
              <a:cxn ang="0">
                <a:pos x="161720" y="17669"/>
              </a:cxn>
              <a:cxn ang="0">
                <a:pos x="174648" y="36844"/>
              </a:cxn>
              <a:cxn ang="0">
                <a:pos x="179388" y="60325"/>
              </a:cxn>
              <a:cxn ang="0">
                <a:pos x="174648" y="83807"/>
              </a:cxn>
              <a:cxn ang="0">
                <a:pos x="161720" y="102981"/>
              </a:cxn>
              <a:cxn ang="0">
                <a:pos x="142545" y="115910"/>
              </a:cxn>
              <a:cxn ang="0">
                <a:pos x="119063" y="120650"/>
              </a:cxn>
              <a:cxn ang="0">
                <a:pos x="76407" y="102981"/>
              </a:cxn>
              <a:cxn ang="0">
                <a:pos x="63479" y="83807"/>
              </a:cxn>
              <a:cxn ang="0">
                <a:pos x="58738" y="60325"/>
              </a:cxn>
              <a:cxn ang="0">
                <a:pos x="76407" y="17669"/>
              </a:cxn>
              <a:cxn ang="0">
                <a:pos x="95582" y="4741"/>
              </a:cxn>
              <a:cxn ang="0">
                <a:pos x="119063" y="0"/>
              </a:cxn>
            </a:cxnLst>
            <a:rect l="0" t="0"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chemeClr val="accent3"/>
          </a:solidFill>
          <a:ln w="9525">
            <a:noFill/>
            <a:round/>
            <a:headEnd/>
            <a:tailEnd/>
          </a:ln>
        </p:spPr>
        <p:txBody>
          <a:bodyPr lIns="91412" tIns="45705" rIns="91412" bIns="45705"/>
          <a:lstStyle/>
          <a:p>
            <a:endParaRPr lang="zh-CN" altLang="en-US" sz="2399">
              <a:solidFill>
                <a:schemeClr val="bg1">
                  <a:lumMod val="95000"/>
                </a:schemeClr>
              </a:solidFill>
            </a:endParaRPr>
          </a:p>
        </p:txBody>
      </p:sp>
      <p:sp>
        <p:nvSpPr>
          <p:cNvPr id="8" name="Freeform 497"/>
          <p:cNvSpPr>
            <a:spLocks noEditPoints="1"/>
          </p:cNvSpPr>
          <p:nvPr/>
        </p:nvSpPr>
        <p:spPr bwMode="auto">
          <a:xfrm>
            <a:off x="6540375" y="1604797"/>
            <a:ext cx="563487" cy="777875"/>
          </a:xfrm>
          <a:custGeom>
            <a:avLst/>
            <a:gdLst>
              <a:gd name="T0" fmla="*/ 550621 w 128"/>
              <a:gd name="T1" fmla="*/ 364747 h 177"/>
              <a:gd name="T2" fmla="*/ 281918 w 128"/>
              <a:gd name="T3" fmla="*/ 777833 h 177"/>
              <a:gd name="T4" fmla="*/ 0 w 128"/>
              <a:gd name="T5" fmla="*/ 312012 h 177"/>
              <a:gd name="T6" fmla="*/ 0 w 128"/>
              <a:gd name="T7" fmla="*/ 307618 h 177"/>
              <a:gd name="T8" fmla="*/ 0 w 128"/>
              <a:gd name="T9" fmla="*/ 281250 h 177"/>
              <a:gd name="T10" fmla="*/ 281918 w 128"/>
              <a:gd name="T11" fmla="*/ 0 h 177"/>
              <a:gd name="T12" fmla="*/ 563836 w 128"/>
              <a:gd name="T13" fmla="*/ 281250 h 177"/>
              <a:gd name="T14" fmla="*/ 559431 w 128"/>
              <a:gd name="T15" fmla="*/ 298829 h 177"/>
              <a:gd name="T16" fmla="*/ 550621 w 128"/>
              <a:gd name="T17" fmla="*/ 364747 h 177"/>
              <a:gd name="T18" fmla="*/ 281918 w 128"/>
              <a:gd name="T19" fmla="*/ 87891 h 177"/>
              <a:gd name="T20" fmla="*/ 96909 w 128"/>
              <a:gd name="T21" fmla="*/ 272461 h 177"/>
              <a:gd name="T22" fmla="*/ 281918 w 128"/>
              <a:gd name="T23" fmla="*/ 457032 h 177"/>
              <a:gd name="T24" fmla="*/ 466927 w 128"/>
              <a:gd name="T25" fmla="*/ 272461 h 177"/>
              <a:gd name="T26" fmla="*/ 281918 w 128"/>
              <a:gd name="T27" fmla="*/ 87891 h 177"/>
              <a:gd name="T28" fmla="*/ 281918 w 128"/>
              <a:gd name="T29" fmla="*/ 175781 h 177"/>
              <a:gd name="T30" fmla="*/ 193819 w 128"/>
              <a:gd name="T31" fmla="*/ 263672 h 177"/>
              <a:gd name="T32" fmla="*/ 281918 w 128"/>
              <a:gd name="T33" fmla="*/ 351563 h 177"/>
              <a:gd name="T34" fmla="*/ 370017 w 128"/>
              <a:gd name="T35" fmla="*/ 263672 h 177"/>
              <a:gd name="T36" fmla="*/ 281918 w 128"/>
              <a:gd name="T37" fmla="*/ 175781 h 1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8"/>
              <a:gd name="T58" fmla="*/ 0 h 177"/>
              <a:gd name="T59" fmla="*/ 128 w 128"/>
              <a:gd name="T60" fmla="*/ 177 h 17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chemeClr val="accent2"/>
          </a:solidFill>
          <a:ln w="9525">
            <a:noFill/>
            <a:round/>
            <a:headEnd/>
            <a:tailEnd/>
          </a:ln>
        </p:spPr>
        <p:txBody>
          <a:bodyPr lIns="91412" tIns="45705" rIns="91412" bIns="45705"/>
          <a:lstStyle/>
          <a:p>
            <a:endParaRPr lang="zh-CN" altLang="en-US" sz="2399">
              <a:solidFill>
                <a:schemeClr val="bg1">
                  <a:lumMod val="95000"/>
                </a:schemeClr>
              </a:solidFill>
            </a:endParaRPr>
          </a:p>
        </p:txBody>
      </p:sp>
      <p:cxnSp>
        <p:nvCxnSpPr>
          <p:cNvPr id="9" name="直接连接符 8"/>
          <p:cNvCxnSpPr/>
          <p:nvPr/>
        </p:nvCxnSpPr>
        <p:spPr>
          <a:xfrm>
            <a:off x="1803915" y="2450935"/>
            <a:ext cx="37094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540377" y="2450935"/>
            <a:ext cx="36793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803915" y="4806784"/>
            <a:ext cx="37094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40377" y="4806784"/>
            <a:ext cx="36793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498"/>
          <p:cNvSpPr txBox="1"/>
          <p:nvPr/>
        </p:nvSpPr>
        <p:spPr>
          <a:xfrm>
            <a:off x="4011582" y="1880123"/>
            <a:ext cx="1617694" cy="379625"/>
          </a:xfrm>
          <a:prstGeom prst="rect">
            <a:avLst/>
          </a:prstGeom>
          <a:noFill/>
        </p:spPr>
        <p:txBody>
          <a:bodyPr wrap="none" lIns="91412" tIns="45705" rIns="91412" bIns="45705" anchor="ctr">
            <a:spAutoFit/>
          </a:bodyPr>
          <a:lstStyle/>
          <a:p>
            <a:pPr algn="r">
              <a:defRPr/>
            </a:pPr>
            <a:r>
              <a:rPr lang="zh-CN" altLang="en-US" sz="1867" b="1" dirty="0">
                <a:solidFill>
                  <a:schemeClr val="bg1">
                    <a:lumMod val="95000"/>
                  </a:schemeClr>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4" name="TextBox 499"/>
          <p:cNvSpPr txBox="1"/>
          <p:nvPr/>
        </p:nvSpPr>
        <p:spPr>
          <a:xfrm>
            <a:off x="8719470" y="1880123"/>
            <a:ext cx="1617694" cy="379625"/>
          </a:xfrm>
          <a:prstGeom prst="rect">
            <a:avLst/>
          </a:prstGeom>
          <a:noFill/>
        </p:spPr>
        <p:txBody>
          <a:bodyPr wrap="none" lIns="91412" tIns="45705" rIns="91412" bIns="45705" anchor="ctr">
            <a:spAutoFit/>
          </a:bodyPr>
          <a:lstStyle/>
          <a:p>
            <a:pPr algn="r">
              <a:defRPr/>
            </a:pPr>
            <a:r>
              <a:rPr lang="zh-CN" altLang="en-US" sz="1867" b="1" dirty="0">
                <a:solidFill>
                  <a:schemeClr val="bg1">
                    <a:lumMod val="95000"/>
                  </a:schemeClr>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5" name="TextBox 500"/>
          <p:cNvSpPr txBox="1"/>
          <p:nvPr/>
        </p:nvSpPr>
        <p:spPr>
          <a:xfrm>
            <a:off x="4011582" y="4205019"/>
            <a:ext cx="1617694" cy="379625"/>
          </a:xfrm>
          <a:prstGeom prst="rect">
            <a:avLst/>
          </a:prstGeom>
          <a:noFill/>
        </p:spPr>
        <p:txBody>
          <a:bodyPr wrap="none" lIns="91412" tIns="45705" rIns="91412" bIns="45705" anchor="ctr">
            <a:spAutoFit/>
          </a:bodyPr>
          <a:lstStyle/>
          <a:p>
            <a:pPr algn="r">
              <a:defRPr/>
            </a:pPr>
            <a:r>
              <a:rPr lang="zh-CN" altLang="en-US" sz="1867" b="1" dirty="0">
                <a:solidFill>
                  <a:schemeClr val="bg1">
                    <a:lumMod val="95000"/>
                  </a:schemeClr>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6" name="TextBox 501"/>
          <p:cNvSpPr txBox="1"/>
          <p:nvPr/>
        </p:nvSpPr>
        <p:spPr>
          <a:xfrm>
            <a:off x="8719470" y="4205019"/>
            <a:ext cx="1617694" cy="379625"/>
          </a:xfrm>
          <a:prstGeom prst="rect">
            <a:avLst/>
          </a:prstGeom>
          <a:noFill/>
        </p:spPr>
        <p:txBody>
          <a:bodyPr wrap="none" lIns="91412" tIns="45705" rIns="91412" bIns="45705" anchor="ctr">
            <a:spAutoFit/>
          </a:bodyPr>
          <a:lstStyle/>
          <a:p>
            <a:pPr algn="r">
              <a:defRPr/>
            </a:pPr>
            <a:r>
              <a:rPr lang="zh-CN" altLang="en-US" sz="1867" b="1" dirty="0">
                <a:solidFill>
                  <a:schemeClr val="bg1">
                    <a:lumMod val="95000"/>
                  </a:schemeClr>
                </a:solidFill>
                <a:latin typeface="微软雅黑" panose="020B0503020204020204" pitchFamily="34" charset="-122"/>
                <a:ea typeface="微软雅黑" panose="020B0503020204020204" pitchFamily="34" charset="-122"/>
                <a:cs typeface="UKIJ Qolyazma" pitchFamily="18" charset="0"/>
              </a:rPr>
              <a:t>点击添加内容</a:t>
            </a:r>
          </a:p>
        </p:txBody>
      </p:sp>
      <p:sp>
        <p:nvSpPr>
          <p:cNvPr id="17" name="TextBox 503"/>
          <p:cNvSpPr txBox="1"/>
          <p:nvPr/>
        </p:nvSpPr>
        <p:spPr>
          <a:xfrm>
            <a:off x="1680107" y="2541423"/>
            <a:ext cx="4060277" cy="892330"/>
          </a:xfrm>
          <a:prstGeom prst="rect">
            <a:avLst/>
          </a:prstGeom>
          <a:noFill/>
        </p:spPr>
        <p:txBody>
          <a:bodyPr lIns="91412" tIns="45705" rIns="91412" bIns="45705">
            <a:spAutoFit/>
          </a:bodyPr>
          <a:lstStyle/>
          <a:p>
            <a:pPr>
              <a:lnSpc>
                <a:spcPct val="130000"/>
              </a:lnSpc>
              <a:defRPr/>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333" dirty="0">
                <a:solidFill>
                  <a:schemeClr val="bg1">
                    <a:lumMod val="95000"/>
                  </a:schemeClr>
                </a:solidFill>
                <a:latin typeface="微软雅黑" pitchFamily="34" charset="-122"/>
                <a:ea typeface="微软雅黑" pitchFamily="34" charset="-122"/>
                <a:sym typeface="微软雅黑" pitchFamily="34" charset="-122"/>
              </a:rPr>
              <a:t>，在此录入上述图表的描述说明。</a:t>
            </a:r>
            <a:endParaRPr lang="zh-CN" altLang="en-US" sz="1333" dirty="0">
              <a:solidFill>
                <a:schemeClr val="bg1">
                  <a:lumMod val="95000"/>
                </a:schemeClr>
              </a:solidFill>
              <a:latin typeface="微软雅黑" pitchFamily="34" charset="-122"/>
              <a:ea typeface="微软雅黑" pitchFamily="34" charset="-122"/>
            </a:endParaRPr>
          </a:p>
        </p:txBody>
      </p:sp>
      <p:sp>
        <p:nvSpPr>
          <p:cNvPr id="18" name="TextBox 504"/>
          <p:cNvSpPr txBox="1">
            <a:spLocks noChangeArrowheads="1"/>
          </p:cNvSpPr>
          <p:nvPr/>
        </p:nvSpPr>
        <p:spPr bwMode="auto">
          <a:xfrm>
            <a:off x="6438791" y="2541423"/>
            <a:ext cx="4060277" cy="892330"/>
          </a:xfrm>
          <a:prstGeom prst="rect">
            <a:avLst/>
          </a:prstGeom>
          <a:noFill/>
          <a:ln w="9525">
            <a:noFill/>
            <a:miter lim="800000"/>
            <a:headEnd/>
            <a:tailEnd/>
          </a:ln>
        </p:spPr>
        <p:txBody>
          <a:bodyPr lIns="91412" tIns="45705" rIns="91412" bIns="45705">
            <a:spAutoFit/>
          </a:bodyPr>
          <a:lstStyle/>
          <a:p>
            <a:pPr>
              <a:lnSpc>
                <a:spcPct val="130000"/>
              </a:lnSpc>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333" dirty="0">
                <a:solidFill>
                  <a:schemeClr val="bg1">
                    <a:lumMod val="95000"/>
                  </a:schemeClr>
                </a:solidFill>
                <a:latin typeface="微软雅黑" pitchFamily="34" charset="-122"/>
                <a:ea typeface="微软雅黑" pitchFamily="34" charset="-122"/>
                <a:sym typeface="微软雅黑" pitchFamily="34" charset="-122"/>
              </a:rPr>
              <a:t>，在此录入上述图表的描述说明。</a:t>
            </a:r>
            <a:endParaRPr lang="zh-CN" altLang="en-US" sz="1333" dirty="0">
              <a:solidFill>
                <a:schemeClr val="bg1">
                  <a:lumMod val="95000"/>
                </a:schemeClr>
              </a:solidFill>
              <a:latin typeface="微软雅黑" pitchFamily="34" charset="-122"/>
              <a:ea typeface="微软雅黑" pitchFamily="34" charset="-122"/>
            </a:endParaRPr>
          </a:p>
        </p:txBody>
      </p:sp>
      <p:sp>
        <p:nvSpPr>
          <p:cNvPr id="19" name="TextBox 505"/>
          <p:cNvSpPr txBox="1">
            <a:spLocks noChangeArrowheads="1"/>
          </p:cNvSpPr>
          <p:nvPr/>
        </p:nvSpPr>
        <p:spPr bwMode="auto">
          <a:xfrm>
            <a:off x="1680107" y="4906798"/>
            <a:ext cx="4060277" cy="892330"/>
          </a:xfrm>
          <a:prstGeom prst="rect">
            <a:avLst/>
          </a:prstGeom>
          <a:noFill/>
          <a:ln w="9525">
            <a:noFill/>
            <a:miter lim="800000"/>
            <a:headEnd/>
            <a:tailEnd/>
          </a:ln>
        </p:spPr>
        <p:txBody>
          <a:bodyPr lIns="91412" tIns="45705" rIns="91412" bIns="45705">
            <a:spAutoFit/>
          </a:bodyPr>
          <a:lstStyle/>
          <a:p>
            <a:pPr>
              <a:lnSpc>
                <a:spcPct val="130000"/>
              </a:lnSpc>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333" dirty="0">
                <a:solidFill>
                  <a:schemeClr val="bg1">
                    <a:lumMod val="95000"/>
                  </a:schemeClr>
                </a:solidFill>
                <a:latin typeface="微软雅黑" pitchFamily="34" charset="-122"/>
                <a:ea typeface="微软雅黑" pitchFamily="34" charset="-122"/>
                <a:sym typeface="微软雅黑" pitchFamily="34" charset="-122"/>
              </a:rPr>
              <a:t>，在此录入上述图表的描述说明。</a:t>
            </a:r>
            <a:endParaRPr lang="zh-CN" altLang="en-US" sz="1333" dirty="0">
              <a:solidFill>
                <a:schemeClr val="bg1">
                  <a:lumMod val="95000"/>
                </a:schemeClr>
              </a:solidFill>
              <a:latin typeface="微软雅黑" pitchFamily="34" charset="-122"/>
              <a:ea typeface="微软雅黑" pitchFamily="34" charset="-122"/>
            </a:endParaRPr>
          </a:p>
        </p:txBody>
      </p:sp>
      <p:sp>
        <p:nvSpPr>
          <p:cNvPr id="20" name="TextBox 506"/>
          <p:cNvSpPr txBox="1">
            <a:spLocks noChangeArrowheads="1"/>
          </p:cNvSpPr>
          <p:nvPr/>
        </p:nvSpPr>
        <p:spPr bwMode="auto">
          <a:xfrm>
            <a:off x="6438791" y="4906798"/>
            <a:ext cx="4060277" cy="892330"/>
          </a:xfrm>
          <a:prstGeom prst="rect">
            <a:avLst/>
          </a:prstGeom>
          <a:noFill/>
          <a:ln w="9525">
            <a:noFill/>
            <a:miter lim="800000"/>
            <a:headEnd/>
            <a:tailEnd/>
          </a:ln>
        </p:spPr>
        <p:txBody>
          <a:bodyPr lIns="91412" tIns="45705" rIns="91412" bIns="45705">
            <a:spAutoFit/>
          </a:bodyPr>
          <a:lstStyle/>
          <a:p>
            <a:pPr>
              <a:lnSpc>
                <a:spcPct val="130000"/>
              </a:lnSpc>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a:t>
            </a:r>
            <a:r>
              <a:rPr lang="zh-CN" altLang="en-US" sz="1333" dirty="0">
                <a:solidFill>
                  <a:schemeClr val="bg1">
                    <a:lumMod val="95000"/>
                  </a:schemeClr>
                </a:solidFill>
                <a:latin typeface="微软雅黑" pitchFamily="34" charset="-122"/>
                <a:ea typeface="微软雅黑" pitchFamily="34" charset="-122"/>
                <a:sym typeface="微软雅黑" pitchFamily="34" charset="-122"/>
              </a:rPr>
              <a:t>，在此录入上述图表的描述说明。</a:t>
            </a:r>
            <a:endParaRPr lang="zh-CN" altLang="en-US" sz="1333" dirty="0">
              <a:solidFill>
                <a:schemeClr val="bg1">
                  <a:lumMod val="9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16100689"/>
      </p:ext>
    </p:extLst>
  </p:cSld>
  <p:clrMapOvr>
    <a:masterClrMapping/>
  </p:clrMapOvr>
  <mc:AlternateContent xmlns:mc="http://schemas.openxmlformats.org/markup-compatibility/2006">
    <mc:Choice xmlns:p14="http://schemas.microsoft.com/office/powerpoint/2010/main" Requires="p14">
      <p:transition spd="slow" p14:dur="1250" advClick="0" advTm="9000">
        <p14:prism isContent="1"/>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1+#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8"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1250"/>
                            </p:stCondLst>
                            <p:childTnLst>
                              <p:par>
                                <p:cTn id="35" presetID="12" presetClass="entr" presetSubtype="4" fill="hold" grpId="0" nodeType="afterEffect">
                                  <p:stCondLst>
                                    <p:cond delay="0"/>
                                  </p:stCondLst>
                                  <p:iterate type="lt">
                                    <p:tmPct val="50000"/>
                                  </p:iterate>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300"/>
                                        <p:tgtEl>
                                          <p:spTgt spid="13"/>
                                        </p:tgtEl>
                                        <p:attrNameLst>
                                          <p:attrName>ppt_y</p:attrName>
                                        </p:attrNameLst>
                                      </p:cBhvr>
                                      <p:tavLst>
                                        <p:tav tm="0">
                                          <p:val>
                                            <p:strVal val="#ppt_y+#ppt_h*1.125000"/>
                                          </p:val>
                                        </p:tav>
                                        <p:tav tm="100000">
                                          <p:val>
                                            <p:strVal val="#ppt_y"/>
                                          </p:val>
                                        </p:tav>
                                      </p:tavLst>
                                    </p:anim>
                                    <p:animEffect transition="in" filter="wipe(up)">
                                      <p:cBhvr>
                                        <p:cTn id="38" dur="300"/>
                                        <p:tgtEl>
                                          <p:spTgt spid="13"/>
                                        </p:tgtEl>
                                      </p:cBhvr>
                                    </p:animEffect>
                                  </p:childTnLst>
                                </p:cTn>
                              </p:par>
                              <p:par>
                                <p:cTn id="39" presetID="12" presetClass="entr" presetSubtype="4" fill="hold" grpId="0" nodeType="withEffect">
                                  <p:stCondLst>
                                    <p:cond delay="0"/>
                                  </p:stCondLst>
                                  <p:iterate type="lt">
                                    <p:tmPct val="50000"/>
                                  </p:iterate>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300"/>
                                        <p:tgtEl>
                                          <p:spTgt spid="14"/>
                                        </p:tgtEl>
                                        <p:attrNameLst>
                                          <p:attrName>ppt_y</p:attrName>
                                        </p:attrNameLst>
                                      </p:cBhvr>
                                      <p:tavLst>
                                        <p:tav tm="0">
                                          <p:val>
                                            <p:strVal val="#ppt_y+#ppt_h*1.125000"/>
                                          </p:val>
                                        </p:tav>
                                        <p:tav tm="100000">
                                          <p:val>
                                            <p:strVal val="#ppt_y"/>
                                          </p:val>
                                        </p:tav>
                                      </p:tavLst>
                                    </p:anim>
                                    <p:animEffect transition="in" filter="wipe(up)">
                                      <p:cBhvr>
                                        <p:cTn id="42" dur="300"/>
                                        <p:tgtEl>
                                          <p:spTgt spid="14"/>
                                        </p:tgtEl>
                                      </p:cBhvr>
                                    </p:animEffect>
                                  </p:childTnLst>
                                </p:cTn>
                              </p:par>
                              <p:par>
                                <p:cTn id="43" presetID="12" presetClass="entr" presetSubtype="4" fill="hold" grpId="0" nodeType="withEffect">
                                  <p:stCondLst>
                                    <p:cond delay="0"/>
                                  </p:stCondLst>
                                  <p:iterate type="lt">
                                    <p:tmPct val="50000"/>
                                  </p:iterate>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300"/>
                                        <p:tgtEl>
                                          <p:spTgt spid="15"/>
                                        </p:tgtEl>
                                        <p:attrNameLst>
                                          <p:attrName>ppt_y</p:attrName>
                                        </p:attrNameLst>
                                      </p:cBhvr>
                                      <p:tavLst>
                                        <p:tav tm="0">
                                          <p:val>
                                            <p:strVal val="#ppt_y+#ppt_h*1.125000"/>
                                          </p:val>
                                        </p:tav>
                                        <p:tav tm="100000">
                                          <p:val>
                                            <p:strVal val="#ppt_y"/>
                                          </p:val>
                                        </p:tav>
                                      </p:tavLst>
                                    </p:anim>
                                    <p:animEffect transition="in" filter="wipe(up)">
                                      <p:cBhvr>
                                        <p:cTn id="46" dur="300"/>
                                        <p:tgtEl>
                                          <p:spTgt spid="15"/>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300"/>
                                        <p:tgtEl>
                                          <p:spTgt spid="16"/>
                                        </p:tgtEl>
                                        <p:attrNameLst>
                                          <p:attrName>ppt_y</p:attrName>
                                        </p:attrNameLst>
                                      </p:cBhvr>
                                      <p:tavLst>
                                        <p:tav tm="0">
                                          <p:val>
                                            <p:strVal val="#ppt_y+#ppt_h*1.125000"/>
                                          </p:val>
                                        </p:tav>
                                        <p:tav tm="100000">
                                          <p:val>
                                            <p:strVal val="#ppt_y"/>
                                          </p:val>
                                        </p:tav>
                                      </p:tavLst>
                                    </p:anim>
                                    <p:animEffect transition="in" filter="wipe(up)">
                                      <p:cBhvr>
                                        <p:cTn id="50" dur="300"/>
                                        <p:tgtEl>
                                          <p:spTgt spid="16"/>
                                        </p:tgtEl>
                                      </p:cBhvr>
                                    </p:animEffect>
                                  </p:childTnLst>
                                </p:cTn>
                              </p:par>
                              <p:par>
                                <p:cTn id="51" presetID="10" presetClass="entr" presetSubtype="0" fill="hold" grpId="0" nodeType="withEffect">
                                  <p:stCondLst>
                                    <p:cond delay="1000"/>
                                  </p:stCondLst>
                                  <p:iterate type="lt">
                                    <p:tmPct val="10000"/>
                                  </p:iterate>
                                  <p:childTnLst>
                                    <p:set>
                                      <p:cBhvr>
                                        <p:cTn id="52" dur="1" fill="hold">
                                          <p:stCondLst>
                                            <p:cond delay="0"/>
                                          </p:stCondLst>
                                        </p:cTn>
                                        <p:tgtEl>
                                          <p:spTgt spid="17"/>
                                        </p:tgtEl>
                                        <p:attrNameLst>
                                          <p:attrName>style.visibility</p:attrName>
                                        </p:attrNameLst>
                                      </p:cBhvr>
                                      <p:to>
                                        <p:strVal val="visible"/>
                                      </p:to>
                                    </p:set>
                                    <p:animEffect transition="in" filter="fade">
                                      <p:cBhvr>
                                        <p:cTn id="53" dur="100"/>
                                        <p:tgtEl>
                                          <p:spTgt spid="17"/>
                                        </p:tgtEl>
                                      </p:cBhvr>
                                    </p:animEffect>
                                  </p:childTnLst>
                                </p:cTn>
                              </p:par>
                              <p:par>
                                <p:cTn id="54" presetID="10" presetClass="entr" presetSubtype="0" fill="hold" grpId="0" nodeType="withEffect">
                                  <p:stCondLst>
                                    <p:cond delay="1000"/>
                                  </p:stCondLst>
                                  <p:iterate type="lt">
                                    <p:tmPct val="10000"/>
                                  </p:iterate>
                                  <p:childTnLst>
                                    <p:set>
                                      <p:cBhvr>
                                        <p:cTn id="55" dur="1" fill="hold">
                                          <p:stCondLst>
                                            <p:cond delay="0"/>
                                          </p:stCondLst>
                                        </p:cTn>
                                        <p:tgtEl>
                                          <p:spTgt spid="18"/>
                                        </p:tgtEl>
                                        <p:attrNameLst>
                                          <p:attrName>style.visibility</p:attrName>
                                        </p:attrNameLst>
                                      </p:cBhvr>
                                      <p:to>
                                        <p:strVal val="visible"/>
                                      </p:to>
                                    </p:set>
                                    <p:animEffect transition="in" filter="fade">
                                      <p:cBhvr>
                                        <p:cTn id="56" dur="100"/>
                                        <p:tgtEl>
                                          <p:spTgt spid="18"/>
                                        </p:tgtEl>
                                      </p:cBhvr>
                                    </p:animEffect>
                                  </p:childTnLst>
                                </p:cTn>
                              </p:par>
                              <p:par>
                                <p:cTn id="57" presetID="10" presetClass="entr" presetSubtype="0" fill="hold" grpId="0" nodeType="withEffect">
                                  <p:stCondLst>
                                    <p:cond delay="1000"/>
                                  </p:stCondLst>
                                  <p:iterate type="lt">
                                    <p:tmPct val="10000"/>
                                  </p:iterate>
                                  <p:childTnLst>
                                    <p:set>
                                      <p:cBhvr>
                                        <p:cTn id="58" dur="1" fill="hold">
                                          <p:stCondLst>
                                            <p:cond delay="0"/>
                                          </p:stCondLst>
                                        </p:cTn>
                                        <p:tgtEl>
                                          <p:spTgt spid="19"/>
                                        </p:tgtEl>
                                        <p:attrNameLst>
                                          <p:attrName>style.visibility</p:attrName>
                                        </p:attrNameLst>
                                      </p:cBhvr>
                                      <p:to>
                                        <p:strVal val="visible"/>
                                      </p:to>
                                    </p:set>
                                    <p:animEffect transition="in" filter="fade">
                                      <p:cBhvr>
                                        <p:cTn id="59" dur="100"/>
                                        <p:tgtEl>
                                          <p:spTgt spid="19"/>
                                        </p:tgtEl>
                                      </p:cBhvr>
                                    </p:animEffect>
                                  </p:childTnLst>
                                </p:cTn>
                              </p:par>
                              <p:par>
                                <p:cTn id="60" presetID="10" presetClass="entr" presetSubtype="0" fill="hold" grpId="0" nodeType="withEffect">
                                  <p:stCondLst>
                                    <p:cond delay="1000"/>
                                  </p:stCondLst>
                                  <p:iterate type="lt">
                                    <p:tmPct val="10000"/>
                                  </p:iterate>
                                  <p:childTnLst>
                                    <p:set>
                                      <p:cBhvr>
                                        <p:cTn id="61" dur="1" fill="hold">
                                          <p:stCondLst>
                                            <p:cond delay="0"/>
                                          </p:stCondLst>
                                        </p:cTn>
                                        <p:tgtEl>
                                          <p:spTgt spid="20"/>
                                        </p:tgtEl>
                                        <p:attrNameLst>
                                          <p:attrName>style.visibility</p:attrName>
                                        </p:attrNameLst>
                                      </p:cBhvr>
                                      <p:to>
                                        <p:strVal val="visible"/>
                                      </p:to>
                                    </p:set>
                                    <p:animEffect transition="in" filter="fade">
                                      <p:cBhvr>
                                        <p:cTn id="62" dur="1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p:bldP spid="14" grpId="0"/>
      <p:bldP spid="15" grpId="0"/>
      <p:bldP spid="16" grpId="0"/>
      <p:bldP spid="17" grpId="0"/>
      <p:bldP spid="18"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F1875AEA-69BC-42FE-B246-C5D9FA6EE95B}"/>
              </a:ext>
            </a:extLst>
          </p:cNvPr>
          <p:cNvPicPr>
            <a:picLocks noChangeAspect="1"/>
          </p:cNvPicPr>
          <p:nvPr/>
        </p:nvPicPr>
        <p:blipFill>
          <a:blip r:embed="rId3"/>
          <a:stretch>
            <a:fillRect/>
          </a:stretch>
        </p:blipFill>
        <p:spPr>
          <a:xfrm rot="16200000">
            <a:off x="2676867" y="-2657136"/>
            <a:ext cx="6857998" cy="12172269"/>
          </a:xfrm>
          <a:prstGeom prst="rect">
            <a:avLst/>
          </a:prstGeom>
        </p:spPr>
      </p:pic>
      <p:grpSp>
        <p:nvGrpSpPr>
          <p:cNvPr id="4" name="组合 3"/>
          <p:cNvGrpSpPr/>
          <p:nvPr/>
        </p:nvGrpSpPr>
        <p:grpSpPr>
          <a:xfrm>
            <a:off x="1214607" y="2158989"/>
            <a:ext cx="4502801" cy="1365694"/>
            <a:chOff x="1214607" y="2158989"/>
            <a:chExt cx="4502801" cy="1365694"/>
          </a:xfrm>
        </p:grpSpPr>
        <p:grpSp>
          <p:nvGrpSpPr>
            <p:cNvPr id="81" name="组合 80"/>
            <p:cNvGrpSpPr/>
            <p:nvPr/>
          </p:nvGrpSpPr>
          <p:grpSpPr>
            <a:xfrm>
              <a:off x="1214607" y="2230253"/>
              <a:ext cx="4502800" cy="821308"/>
              <a:chOff x="2060170" y="2730767"/>
              <a:chExt cx="4504428" cy="821308"/>
            </a:xfrm>
          </p:grpSpPr>
          <p:sp>
            <p:nvSpPr>
              <p:cNvPr id="3" name="椭圆 2"/>
              <p:cNvSpPr/>
              <p:nvPr/>
            </p:nvSpPr>
            <p:spPr bwMode="auto">
              <a:xfrm>
                <a:off x="2060170" y="2730767"/>
                <a:ext cx="821576" cy="821308"/>
              </a:xfrm>
              <a:prstGeom prst="ellipse">
                <a:avLst/>
              </a:prstGeom>
              <a:noFill/>
              <a:ln w="19050">
                <a:solidFill>
                  <a:srgbClr val="1AFFFE"/>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ndParaRPr>
              </a:p>
            </p:txBody>
          </p:sp>
          <p:cxnSp>
            <p:nvCxnSpPr>
              <p:cNvPr id="7" name="直接连接符 6"/>
              <p:cNvCxnSpPr/>
              <p:nvPr/>
            </p:nvCxnSpPr>
            <p:spPr bwMode="auto">
              <a:xfrm>
                <a:off x="3035933" y="3110127"/>
                <a:ext cx="3528665" cy="0"/>
              </a:xfrm>
              <a:prstGeom prst="line">
                <a:avLst/>
              </a:prstGeom>
              <a:ln>
                <a:solidFill>
                  <a:srgbClr val="30CAC6"/>
                </a:solidFill>
              </a:ln>
              <a:effectLst/>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2296615" y="2904113"/>
                <a:ext cx="426077" cy="588916"/>
                <a:chOff x="7963002" y="2195280"/>
                <a:chExt cx="512537" cy="708420"/>
              </a:xfrm>
            </p:grpSpPr>
            <p:sp>
              <p:nvSpPr>
                <p:cNvPr id="45" name="任意多边形 44"/>
                <p:cNvSpPr/>
                <p:nvPr/>
              </p:nvSpPr>
              <p:spPr>
                <a:xfrm rot="17795127">
                  <a:off x="7865061"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46" name="椭圆 45"/>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50" name="组合 49"/>
            <p:cNvGrpSpPr/>
            <p:nvPr/>
          </p:nvGrpSpPr>
          <p:grpSpPr>
            <a:xfrm>
              <a:off x="2162984" y="2158989"/>
              <a:ext cx="3554424" cy="1365694"/>
              <a:chOff x="874713" y="3267132"/>
              <a:chExt cx="3554424" cy="1365694"/>
            </a:xfrm>
          </p:grpSpPr>
          <p:sp>
            <p:nvSpPr>
              <p:cNvPr id="51" name="矩形 50"/>
              <p:cNvSpPr/>
              <p:nvPr/>
            </p:nvSpPr>
            <p:spPr>
              <a:xfrm>
                <a:off x="874713" y="3764896"/>
                <a:ext cx="35544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52" name="矩形 51"/>
              <p:cNvSpPr/>
              <p:nvPr/>
            </p:nvSpPr>
            <p:spPr>
              <a:xfrm>
                <a:off x="874713" y="3267132"/>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53" name="组合 52"/>
          <p:cNvGrpSpPr/>
          <p:nvPr/>
        </p:nvGrpSpPr>
        <p:grpSpPr>
          <a:xfrm>
            <a:off x="1019856" y="332705"/>
            <a:ext cx="6057900" cy="739494"/>
            <a:chOff x="1524000" y="400931"/>
            <a:chExt cx="6057900" cy="739494"/>
          </a:xfrm>
        </p:grpSpPr>
        <p:sp>
          <p:nvSpPr>
            <p:cNvPr id="54" name="文本框 53"/>
            <p:cNvSpPr txBox="1"/>
            <p:nvPr/>
          </p:nvSpPr>
          <p:spPr>
            <a:xfrm>
              <a:off x="1524000" y="400931"/>
              <a:ext cx="4457700" cy="5847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a:t>
              </a:r>
              <a:r>
                <a:rPr kumimoji="0" lang="zh-CN" altLang="en-US" sz="3200" b="0" i="0" u="none" strike="noStrike" kern="1200" cap="none" spc="0" normalizeH="0" baseline="0" noProof="0" dirty="0">
                  <a:ln>
                    <a:noFill/>
                  </a:ln>
                  <a:solidFill>
                    <a:srgbClr val="1AFFFE"/>
                  </a:solidFill>
                  <a:effectLst/>
                  <a:uLnTx/>
                  <a:uFillTx/>
                  <a:latin typeface="碳纤维正粗黑简体" panose="02010601030101010101" pitchFamily="2" charset="-122"/>
                  <a:ea typeface="碳纤维正粗黑简体" panose="02010601030101010101" pitchFamily="2" charset="-122"/>
                  <a:cs typeface="+mn-cs"/>
                </a:rPr>
                <a:t>添加此处</a:t>
              </a:r>
            </a:p>
          </p:txBody>
        </p:sp>
        <p:sp>
          <p:nvSpPr>
            <p:cNvPr id="55" name="文本框 54"/>
            <p:cNvSpPr txBox="1"/>
            <p:nvPr/>
          </p:nvSpPr>
          <p:spPr>
            <a:xfrm>
              <a:off x="1524000" y="853552"/>
              <a:ext cx="6057900" cy="286873"/>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a:t>
              </a:r>
            </a:p>
          </p:txBody>
        </p:sp>
      </p:grpSp>
      <p:sp>
        <p:nvSpPr>
          <p:cNvPr id="56" name="矩形 55"/>
          <p:cNvSpPr/>
          <p:nvPr/>
        </p:nvSpPr>
        <p:spPr>
          <a:xfrm>
            <a:off x="567578" y="425449"/>
            <a:ext cx="307135" cy="307135"/>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6338150" y="2158989"/>
            <a:ext cx="4502801" cy="1365694"/>
            <a:chOff x="1214607" y="2158989"/>
            <a:chExt cx="4502801" cy="1365694"/>
          </a:xfrm>
        </p:grpSpPr>
        <p:grpSp>
          <p:nvGrpSpPr>
            <p:cNvPr id="58" name="组合 57"/>
            <p:cNvGrpSpPr/>
            <p:nvPr/>
          </p:nvGrpSpPr>
          <p:grpSpPr>
            <a:xfrm>
              <a:off x="1214607" y="2230253"/>
              <a:ext cx="4502800" cy="821308"/>
              <a:chOff x="2060170" y="2730767"/>
              <a:chExt cx="4504428" cy="821308"/>
            </a:xfrm>
          </p:grpSpPr>
          <p:sp>
            <p:nvSpPr>
              <p:cNvPr id="62" name="椭圆 61"/>
              <p:cNvSpPr/>
              <p:nvPr/>
            </p:nvSpPr>
            <p:spPr bwMode="auto">
              <a:xfrm>
                <a:off x="2060170" y="2730767"/>
                <a:ext cx="821576" cy="821308"/>
              </a:xfrm>
              <a:prstGeom prst="ellipse">
                <a:avLst/>
              </a:prstGeom>
              <a:noFill/>
              <a:ln w="19050">
                <a:solidFill>
                  <a:srgbClr val="1AFFFE"/>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ndParaRPr>
              </a:p>
            </p:txBody>
          </p:sp>
          <p:cxnSp>
            <p:nvCxnSpPr>
              <p:cNvPr id="63" name="直接连接符 62"/>
              <p:cNvCxnSpPr/>
              <p:nvPr/>
            </p:nvCxnSpPr>
            <p:spPr bwMode="auto">
              <a:xfrm>
                <a:off x="3035933" y="3110127"/>
                <a:ext cx="3528665" cy="0"/>
              </a:xfrm>
              <a:prstGeom prst="line">
                <a:avLst/>
              </a:prstGeom>
              <a:ln>
                <a:solidFill>
                  <a:srgbClr val="30CAC6"/>
                </a:solidFill>
              </a:ln>
              <a:effectLst/>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2296615" y="2904113"/>
                <a:ext cx="426077" cy="588916"/>
                <a:chOff x="7963002" y="2195280"/>
                <a:chExt cx="512537" cy="708420"/>
              </a:xfrm>
            </p:grpSpPr>
            <p:sp>
              <p:nvSpPr>
                <p:cNvPr id="74" name="任意多边形 73"/>
                <p:cNvSpPr/>
                <p:nvPr/>
              </p:nvSpPr>
              <p:spPr>
                <a:xfrm rot="17795127">
                  <a:off x="7865061"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75" name="椭圆 74"/>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59" name="组合 58"/>
            <p:cNvGrpSpPr/>
            <p:nvPr/>
          </p:nvGrpSpPr>
          <p:grpSpPr>
            <a:xfrm>
              <a:off x="2162984" y="2158989"/>
              <a:ext cx="3554424" cy="1365694"/>
              <a:chOff x="874713" y="3267132"/>
              <a:chExt cx="3554424" cy="1365694"/>
            </a:xfrm>
          </p:grpSpPr>
          <p:sp>
            <p:nvSpPr>
              <p:cNvPr id="60" name="矩形 59"/>
              <p:cNvSpPr/>
              <p:nvPr/>
            </p:nvSpPr>
            <p:spPr>
              <a:xfrm>
                <a:off x="874713" y="3764896"/>
                <a:ext cx="35544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61" name="矩形 60"/>
              <p:cNvSpPr/>
              <p:nvPr/>
            </p:nvSpPr>
            <p:spPr>
              <a:xfrm>
                <a:off x="874713" y="3267132"/>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76" name="组合 75"/>
          <p:cNvGrpSpPr/>
          <p:nvPr/>
        </p:nvGrpSpPr>
        <p:grpSpPr>
          <a:xfrm>
            <a:off x="1214607" y="4234531"/>
            <a:ext cx="4502801" cy="1365694"/>
            <a:chOff x="1214607" y="2158989"/>
            <a:chExt cx="4502801" cy="1365694"/>
          </a:xfrm>
        </p:grpSpPr>
        <p:grpSp>
          <p:nvGrpSpPr>
            <p:cNvPr id="85" name="组合 84"/>
            <p:cNvGrpSpPr/>
            <p:nvPr/>
          </p:nvGrpSpPr>
          <p:grpSpPr>
            <a:xfrm>
              <a:off x="1214607" y="2230253"/>
              <a:ext cx="4502800" cy="821308"/>
              <a:chOff x="2060170" y="2730767"/>
              <a:chExt cx="4504428" cy="821308"/>
            </a:xfrm>
          </p:grpSpPr>
          <p:sp>
            <p:nvSpPr>
              <p:cNvPr id="89" name="椭圆 88"/>
              <p:cNvSpPr/>
              <p:nvPr/>
            </p:nvSpPr>
            <p:spPr bwMode="auto">
              <a:xfrm>
                <a:off x="2060170" y="2730767"/>
                <a:ext cx="821576" cy="821308"/>
              </a:xfrm>
              <a:prstGeom prst="ellipse">
                <a:avLst/>
              </a:prstGeom>
              <a:noFill/>
              <a:ln w="19050">
                <a:solidFill>
                  <a:srgbClr val="1AFFFE"/>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ndParaRPr>
              </a:p>
            </p:txBody>
          </p:sp>
          <p:cxnSp>
            <p:nvCxnSpPr>
              <p:cNvPr id="90" name="直接连接符 89"/>
              <p:cNvCxnSpPr/>
              <p:nvPr/>
            </p:nvCxnSpPr>
            <p:spPr bwMode="auto">
              <a:xfrm>
                <a:off x="3035933" y="3110127"/>
                <a:ext cx="3528665" cy="0"/>
              </a:xfrm>
              <a:prstGeom prst="line">
                <a:avLst/>
              </a:prstGeom>
              <a:ln>
                <a:solidFill>
                  <a:srgbClr val="30CAC6"/>
                </a:solidFill>
              </a:ln>
              <a:effectLst/>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2296615" y="2904113"/>
                <a:ext cx="426077" cy="588916"/>
                <a:chOff x="7963002" y="2195280"/>
                <a:chExt cx="512537" cy="708420"/>
              </a:xfrm>
            </p:grpSpPr>
            <p:sp>
              <p:nvSpPr>
                <p:cNvPr id="92" name="任意多边形 91"/>
                <p:cNvSpPr/>
                <p:nvPr/>
              </p:nvSpPr>
              <p:spPr>
                <a:xfrm rot="17795127">
                  <a:off x="7865061"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93" name="椭圆 92"/>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86" name="组合 85"/>
            <p:cNvGrpSpPr/>
            <p:nvPr/>
          </p:nvGrpSpPr>
          <p:grpSpPr>
            <a:xfrm>
              <a:off x="2162984" y="2158989"/>
              <a:ext cx="3554424" cy="1365694"/>
              <a:chOff x="874713" y="3267132"/>
              <a:chExt cx="3554424" cy="1365694"/>
            </a:xfrm>
          </p:grpSpPr>
          <p:sp>
            <p:nvSpPr>
              <p:cNvPr id="87" name="矩形 86"/>
              <p:cNvSpPr/>
              <p:nvPr/>
            </p:nvSpPr>
            <p:spPr>
              <a:xfrm>
                <a:off x="874713" y="3764896"/>
                <a:ext cx="35544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88" name="矩形 87"/>
              <p:cNvSpPr/>
              <p:nvPr/>
            </p:nvSpPr>
            <p:spPr>
              <a:xfrm>
                <a:off x="874713" y="3267132"/>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grpSp>
        <p:nvGrpSpPr>
          <p:cNvPr id="94" name="组合 93"/>
          <p:cNvGrpSpPr/>
          <p:nvPr/>
        </p:nvGrpSpPr>
        <p:grpSpPr>
          <a:xfrm>
            <a:off x="6338150" y="4234531"/>
            <a:ext cx="4502801" cy="1365694"/>
            <a:chOff x="1214607" y="2158989"/>
            <a:chExt cx="4502801" cy="1365694"/>
          </a:xfrm>
        </p:grpSpPr>
        <p:grpSp>
          <p:nvGrpSpPr>
            <p:cNvPr id="95" name="组合 94"/>
            <p:cNvGrpSpPr/>
            <p:nvPr/>
          </p:nvGrpSpPr>
          <p:grpSpPr>
            <a:xfrm>
              <a:off x="1214607" y="2230253"/>
              <a:ext cx="4502800" cy="821308"/>
              <a:chOff x="2060170" y="2730767"/>
              <a:chExt cx="4504428" cy="821308"/>
            </a:xfrm>
          </p:grpSpPr>
          <p:sp>
            <p:nvSpPr>
              <p:cNvPr id="99" name="椭圆 98"/>
              <p:cNvSpPr/>
              <p:nvPr/>
            </p:nvSpPr>
            <p:spPr bwMode="auto">
              <a:xfrm>
                <a:off x="2060170" y="2730767"/>
                <a:ext cx="821576" cy="821308"/>
              </a:xfrm>
              <a:prstGeom prst="ellipse">
                <a:avLst/>
              </a:prstGeom>
              <a:noFill/>
              <a:ln w="19050">
                <a:solidFill>
                  <a:srgbClr val="1AFFFE"/>
                </a:solid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4">
                  <a:defRPr/>
                </a:pPr>
                <a:endParaRPr lang="zh-CN" altLang="en-US">
                  <a:solidFill>
                    <a:prstClr val="white"/>
                  </a:solidFill>
                </a:endParaRPr>
              </a:p>
            </p:txBody>
          </p:sp>
          <p:cxnSp>
            <p:nvCxnSpPr>
              <p:cNvPr id="100" name="直接连接符 99"/>
              <p:cNvCxnSpPr/>
              <p:nvPr/>
            </p:nvCxnSpPr>
            <p:spPr bwMode="auto">
              <a:xfrm>
                <a:off x="3035933" y="3110127"/>
                <a:ext cx="3528665" cy="0"/>
              </a:xfrm>
              <a:prstGeom prst="line">
                <a:avLst/>
              </a:prstGeom>
              <a:ln>
                <a:solidFill>
                  <a:srgbClr val="30CAC6"/>
                </a:solidFill>
              </a:ln>
              <a:effectLst/>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2296615" y="2904113"/>
                <a:ext cx="426077" cy="588916"/>
                <a:chOff x="7963002" y="2195280"/>
                <a:chExt cx="512537" cy="708420"/>
              </a:xfrm>
            </p:grpSpPr>
            <p:sp>
              <p:nvSpPr>
                <p:cNvPr id="102" name="任意多边形 101"/>
                <p:cNvSpPr/>
                <p:nvPr/>
              </p:nvSpPr>
              <p:spPr>
                <a:xfrm rot="17795127">
                  <a:off x="7865061" y="2293221"/>
                  <a:ext cx="708420" cy="512537"/>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103" name="椭圆 102"/>
                <p:cNvSpPr/>
                <p:nvPr/>
              </p:nvSpPr>
              <p:spPr>
                <a:xfrm>
                  <a:off x="8110111" y="2283796"/>
                  <a:ext cx="136929" cy="136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96" name="组合 95"/>
            <p:cNvGrpSpPr/>
            <p:nvPr/>
          </p:nvGrpSpPr>
          <p:grpSpPr>
            <a:xfrm>
              <a:off x="2162984" y="2158989"/>
              <a:ext cx="3554424" cy="1365694"/>
              <a:chOff x="874713" y="3267132"/>
              <a:chExt cx="3554424" cy="1365694"/>
            </a:xfrm>
          </p:grpSpPr>
          <p:sp>
            <p:nvSpPr>
              <p:cNvPr id="97" name="矩形 96"/>
              <p:cNvSpPr/>
              <p:nvPr/>
            </p:nvSpPr>
            <p:spPr>
              <a:xfrm>
                <a:off x="874713" y="3764896"/>
                <a:ext cx="3554424" cy="867930"/>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用户可以在投影仪或者计算机上进行演示也可以将演示文稿打印出来制作成胶片以便应用到更广泛的领域中</a:t>
                </a:r>
              </a:p>
            </p:txBody>
          </p:sp>
          <p:sp>
            <p:nvSpPr>
              <p:cNvPr id="98" name="矩形 97"/>
              <p:cNvSpPr/>
              <p:nvPr/>
            </p:nvSpPr>
            <p:spPr>
              <a:xfrm>
                <a:off x="874713" y="3267132"/>
                <a:ext cx="2241974" cy="429861"/>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grpSp>
    </p:spTree>
    <p:extLst>
      <p:ext uri="{BB962C8B-B14F-4D97-AF65-F5344CB8AC3E}">
        <p14:creationId xmlns:p14="http://schemas.microsoft.com/office/powerpoint/2010/main" val="1869288406"/>
      </p:ext>
    </p:extLst>
  </p:cSld>
  <p:clrMapOvr>
    <a:masterClrMapping/>
  </p:clrMapOvr>
  <mc:AlternateContent xmlns:mc="http://schemas.openxmlformats.org/markup-compatibility/2006">
    <mc:Choice xmlns:p14="http://schemas.microsoft.com/office/powerpoint/2010/main" Requires="p14">
      <p:transition spd="slow" p14:dur="1250" advClick="0" advTm="0">
        <p14:prism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p:tgtEl>
                                          <p:spTgt spid="53"/>
                                        </p:tgtEl>
                                        <p:attrNameLst>
                                          <p:attrName>ppt_x</p:attrName>
                                        </p:attrNameLst>
                                      </p:cBhvr>
                                      <p:tavLst>
                                        <p:tav tm="0">
                                          <p:val>
                                            <p:strVal val="#ppt_x-#ppt_w*1.125000"/>
                                          </p:val>
                                        </p:tav>
                                        <p:tav tm="100000">
                                          <p:val>
                                            <p:strVal val="#ppt_x"/>
                                          </p:val>
                                        </p:tav>
                                      </p:tavLst>
                                    </p:anim>
                                    <p:animEffect transition="in" filter="wipe(right)">
                                      <p:cBhvr>
                                        <p:cTn id="12" dur="500"/>
                                        <p:tgtEl>
                                          <p:spTgt spid="53"/>
                                        </p:tgtEl>
                                      </p:cBhvr>
                                    </p:animEffect>
                                  </p:childTnLst>
                                </p:cTn>
                              </p:par>
                            </p:childTnLst>
                          </p:cTn>
                        </p:par>
                        <p:par>
                          <p:cTn id="13" fill="hold">
                            <p:stCondLst>
                              <p:cond delay="1000"/>
                            </p:stCondLst>
                            <p:childTnLst>
                              <p:par>
                                <p:cTn id="14" presetID="49" presetClass="entr" presetSubtype="0" decel="10000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 calcmode="lin" valueType="num">
                                      <p:cBhvr>
                                        <p:cTn id="18" dur="500" fill="hold"/>
                                        <p:tgtEl>
                                          <p:spTgt spid="4"/>
                                        </p:tgtEl>
                                        <p:attrNameLst>
                                          <p:attrName>style.rotation</p:attrName>
                                        </p:attrNameLst>
                                      </p:cBhvr>
                                      <p:tavLst>
                                        <p:tav tm="0">
                                          <p:val>
                                            <p:fltVal val="360"/>
                                          </p:val>
                                        </p:tav>
                                        <p:tav tm="100000">
                                          <p:val>
                                            <p:fltVal val="0"/>
                                          </p:val>
                                        </p:tav>
                                      </p:tavLst>
                                    </p:anim>
                                    <p:animEffect transition="in" filter="fade">
                                      <p:cBhvr>
                                        <p:cTn id="19" dur="500"/>
                                        <p:tgtEl>
                                          <p:spTgt spid="4"/>
                                        </p:tgtEl>
                                      </p:cBhvr>
                                    </p:animEffect>
                                  </p:childTnLst>
                                </p:cTn>
                              </p:par>
                            </p:childTnLst>
                          </p:cTn>
                        </p:par>
                        <p:par>
                          <p:cTn id="20" fill="hold">
                            <p:stCondLst>
                              <p:cond delay="1500"/>
                            </p:stCondLst>
                            <p:childTnLst>
                              <p:par>
                                <p:cTn id="21" presetID="49" presetClass="entr" presetSubtype="0" decel="100000"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ppt_w</p:attrName>
                                        </p:attrNameLst>
                                      </p:cBhvr>
                                      <p:tavLst>
                                        <p:tav tm="0">
                                          <p:val>
                                            <p:fltVal val="0"/>
                                          </p:val>
                                        </p:tav>
                                        <p:tav tm="100000">
                                          <p:val>
                                            <p:strVal val="#ppt_w"/>
                                          </p:val>
                                        </p:tav>
                                      </p:tavLst>
                                    </p:anim>
                                    <p:anim calcmode="lin" valueType="num">
                                      <p:cBhvr>
                                        <p:cTn id="24" dur="500" fill="hold"/>
                                        <p:tgtEl>
                                          <p:spTgt spid="57"/>
                                        </p:tgtEl>
                                        <p:attrNameLst>
                                          <p:attrName>ppt_h</p:attrName>
                                        </p:attrNameLst>
                                      </p:cBhvr>
                                      <p:tavLst>
                                        <p:tav tm="0">
                                          <p:val>
                                            <p:fltVal val="0"/>
                                          </p:val>
                                        </p:tav>
                                        <p:tav tm="100000">
                                          <p:val>
                                            <p:strVal val="#ppt_h"/>
                                          </p:val>
                                        </p:tav>
                                      </p:tavLst>
                                    </p:anim>
                                    <p:anim calcmode="lin" valueType="num">
                                      <p:cBhvr>
                                        <p:cTn id="25" dur="500" fill="hold"/>
                                        <p:tgtEl>
                                          <p:spTgt spid="57"/>
                                        </p:tgtEl>
                                        <p:attrNameLst>
                                          <p:attrName>style.rotation</p:attrName>
                                        </p:attrNameLst>
                                      </p:cBhvr>
                                      <p:tavLst>
                                        <p:tav tm="0">
                                          <p:val>
                                            <p:fltVal val="360"/>
                                          </p:val>
                                        </p:tav>
                                        <p:tav tm="100000">
                                          <p:val>
                                            <p:fltVal val="0"/>
                                          </p:val>
                                        </p:tav>
                                      </p:tavLst>
                                    </p:anim>
                                    <p:animEffect transition="in" filter="fade">
                                      <p:cBhvr>
                                        <p:cTn id="26" dur="500"/>
                                        <p:tgtEl>
                                          <p:spTgt spid="57"/>
                                        </p:tgtEl>
                                      </p:cBhvr>
                                    </p:animEffect>
                                  </p:childTnLst>
                                </p:cTn>
                              </p:par>
                            </p:childTnLst>
                          </p:cTn>
                        </p:par>
                        <p:par>
                          <p:cTn id="27" fill="hold">
                            <p:stCondLst>
                              <p:cond delay="2000"/>
                            </p:stCondLst>
                            <p:childTnLst>
                              <p:par>
                                <p:cTn id="28" presetID="49" presetClass="entr" presetSubtype="0" decel="100000" fill="hold" nodeType="afterEffect">
                                  <p:stCondLst>
                                    <p:cond delay="0"/>
                                  </p:stCondLst>
                                  <p:childTnLst>
                                    <p:set>
                                      <p:cBhvr>
                                        <p:cTn id="29" dur="1" fill="hold">
                                          <p:stCondLst>
                                            <p:cond delay="0"/>
                                          </p:stCondLst>
                                        </p:cTn>
                                        <p:tgtEl>
                                          <p:spTgt spid="76"/>
                                        </p:tgtEl>
                                        <p:attrNameLst>
                                          <p:attrName>style.visibility</p:attrName>
                                        </p:attrNameLst>
                                      </p:cBhvr>
                                      <p:to>
                                        <p:strVal val="visible"/>
                                      </p:to>
                                    </p:set>
                                    <p:anim calcmode="lin" valueType="num">
                                      <p:cBhvr>
                                        <p:cTn id="30" dur="500" fill="hold"/>
                                        <p:tgtEl>
                                          <p:spTgt spid="76"/>
                                        </p:tgtEl>
                                        <p:attrNameLst>
                                          <p:attrName>ppt_w</p:attrName>
                                        </p:attrNameLst>
                                      </p:cBhvr>
                                      <p:tavLst>
                                        <p:tav tm="0">
                                          <p:val>
                                            <p:fltVal val="0"/>
                                          </p:val>
                                        </p:tav>
                                        <p:tav tm="100000">
                                          <p:val>
                                            <p:strVal val="#ppt_w"/>
                                          </p:val>
                                        </p:tav>
                                      </p:tavLst>
                                    </p:anim>
                                    <p:anim calcmode="lin" valueType="num">
                                      <p:cBhvr>
                                        <p:cTn id="31" dur="500" fill="hold"/>
                                        <p:tgtEl>
                                          <p:spTgt spid="76"/>
                                        </p:tgtEl>
                                        <p:attrNameLst>
                                          <p:attrName>ppt_h</p:attrName>
                                        </p:attrNameLst>
                                      </p:cBhvr>
                                      <p:tavLst>
                                        <p:tav tm="0">
                                          <p:val>
                                            <p:fltVal val="0"/>
                                          </p:val>
                                        </p:tav>
                                        <p:tav tm="100000">
                                          <p:val>
                                            <p:strVal val="#ppt_h"/>
                                          </p:val>
                                        </p:tav>
                                      </p:tavLst>
                                    </p:anim>
                                    <p:anim calcmode="lin" valueType="num">
                                      <p:cBhvr>
                                        <p:cTn id="32" dur="500" fill="hold"/>
                                        <p:tgtEl>
                                          <p:spTgt spid="76"/>
                                        </p:tgtEl>
                                        <p:attrNameLst>
                                          <p:attrName>style.rotation</p:attrName>
                                        </p:attrNameLst>
                                      </p:cBhvr>
                                      <p:tavLst>
                                        <p:tav tm="0">
                                          <p:val>
                                            <p:fltVal val="360"/>
                                          </p:val>
                                        </p:tav>
                                        <p:tav tm="100000">
                                          <p:val>
                                            <p:fltVal val="0"/>
                                          </p:val>
                                        </p:tav>
                                      </p:tavLst>
                                    </p:anim>
                                    <p:animEffect transition="in" filter="fade">
                                      <p:cBhvr>
                                        <p:cTn id="33" dur="500"/>
                                        <p:tgtEl>
                                          <p:spTgt spid="76"/>
                                        </p:tgtEl>
                                      </p:cBhvr>
                                    </p:animEffect>
                                  </p:childTnLst>
                                </p:cTn>
                              </p:par>
                            </p:childTnLst>
                          </p:cTn>
                        </p:par>
                        <p:par>
                          <p:cTn id="34" fill="hold">
                            <p:stCondLst>
                              <p:cond delay="2500"/>
                            </p:stCondLst>
                            <p:childTnLst>
                              <p:par>
                                <p:cTn id="35" presetID="49" presetClass="entr" presetSubtype="0" decel="100000" fill="hold" nodeType="afterEffect">
                                  <p:stCondLst>
                                    <p:cond delay="0"/>
                                  </p:stCondLst>
                                  <p:childTnLst>
                                    <p:set>
                                      <p:cBhvr>
                                        <p:cTn id="36" dur="1" fill="hold">
                                          <p:stCondLst>
                                            <p:cond delay="0"/>
                                          </p:stCondLst>
                                        </p:cTn>
                                        <p:tgtEl>
                                          <p:spTgt spid="94"/>
                                        </p:tgtEl>
                                        <p:attrNameLst>
                                          <p:attrName>style.visibility</p:attrName>
                                        </p:attrNameLst>
                                      </p:cBhvr>
                                      <p:to>
                                        <p:strVal val="visible"/>
                                      </p:to>
                                    </p:set>
                                    <p:anim calcmode="lin" valueType="num">
                                      <p:cBhvr>
                                        <p:cTn id="37" dur="500" fill="hold"/>
                                        <p:tgtEl>
                                          <p:spTgt spid="94"/>
                                        </p:tgtEl>
                                        <p:attrNameLst>
                                          <p:attrName>ppt_w</p:attrName>
                                        </p:attrNameLst>
                                      </p:cBhvr>
                                      <p:tavLst>
                                        <p:tav tm="0">
                                          <p:val>
                                            <p:fltVal val="0"/>
                                          </p:val>
                                        </p:tav>
                                        <p:tav tm="100000">
                                          <p:val>
                                            <p:strVal val="#ppt_w"/>
                                          </p:val>
                                        </p:tav>
                                      </p:tavLst>
                                    </p:anim>
                                    <p:anim calcmode="lin" valueType="num">
                                      <p:cBhvr>
                                        <p:cTn id="38" dur="500" fill="hold"/>
                                        <p:tgtEl>
                                          <p:spTgt spid="94"/>
                                        </p:tgtEl>
                                        <p:attrNameLst>
                                          <p:attrName>ppt_h</p:attrName>
                                        </p:attrNameLst>
                                      </p:cBhvr>
                                      <p:tavLst>
                                        <p:tav tm="0">
                                          <p:val>
                                            <p:fltVal val="0"/>
                                          </p:val>
                                        </p:tav>
                                        <p:tav tm="100000">
                                          <p:val>
                                            <p:strVal val="#ppt_h"/>
                                          </p:val>
                                        </p:tav>
                                      </p:tavLst>
                                    </p:anim>
                                    <p:anim calcmode="lin" valueType="num">
                                      <p:cBhvr>
                                        <p:cTn id="39" dur="500" fill="hold"/>
                                        <p:tgtEl>
                                          <p:spTgt spid="94"/>
                                        </p:tgtEl>
                                        <p:attrNameLst>
                                          <p:attrName>style.rotation</p:attrName>
                                        </p:attrNameLst>
                                      </p:cBhvr>
                                      <p:tavLst>
                                        <p:tav tm="0">
                                          <p:val>
                                            <p:fltVal val="360"/>
                                          </p:val>
                                        </p:tav>
                                        <p:tav tm="100000">
                                          <p:val>
                                            <p:fltVal val="0"/>
                                          </p:val>
                                        </p:tav>
                                      </p:tavLst>
                                    </p:anim>
                                    <p:animEffect transition="in" filter="fade">
                                      <p:cBhvr>
                                        <p:cTn id="4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3" name="图片 702">
            <a:extLst>
              <a:ext uri="{FF2B5EF4-FFF2-40B4-BE49-F238E27FC236}">
                <a16:creationId xmlns:a16="http://schemas.microsoft.com/office/drawing/2014/main" id="{CCDC05F9-9383-44F0-A5E1-B5C8A020BB3D}"/>
              </a:ext>
            </a:extLst>
          </p:cNvPr>
          <p:cNvPicPr>
            <a:picLocks noChangeAspect="1"/>
          </p:cNvPicPr>
          <p:nvPr/>
        </p:nvPicPr>
        <p:blipFill>
          <a:blip r:embed="rId3"/>
          <a:stretch>
            <a:fillRect/>
          </a:stretch>
        </p:blipFill>
        <p:spPr>
          <a:xfrm rot="16200000">
            <a:off x="2676867" y="-2657136"/>
            <a:ext cx="6857998" cy="12172269"/>
          </a:xfrm>
          <a:prstGeom prst="rect">
            <a:avLst/>
          </a:prstGeom>
        </p:spPr>
      </p:pic>
      <p:sp>
        <p:nvSpPr>
          <p:cNvPr id="539" name="椭圆 538"/>
          <p:cNvSpPr/>
          <p:nvPr/>
        </p:nvSpPr>
        <p:spPr>
          <a:xfrm>
            <a:off x="896056" y="1605364"/>
            <a:ext cx="1931267" cy="1930829"/>
          </a:xfrm>
          <a:prstGeom prst="ellipse">
            <a:avLst/>
          </a:prstGeom>
          <a:solidFill>
            <a:schemeClr val="accent1"/>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zh-CN" altLang="en-US" sz="2399">
              <a:solidFill>
                <a:schemeClr val="bg1">
                  <a:lumMod val="95000"/>
                </a:schemeClr>
              </a:solidFill>
            </a:endParaRPr>
          </a:p>
        </p:txBody>
      </p:sp>
      <p:sp>
        <p:nvSpPr>
          <p:cNvPr id="5" name="文本框 943"/>
          <p:cNvSpPr txBox="1"/>
          <p:nvPr/>
        </p:nvSpPr>
        <p:spPr>
          <a:xfrm>
            <a:off x="1355047" y="2204904"/>
            <a:ext cx="1114773" cy="646172"/>
          </a:xfrm>
          <a:prstGeom prst="rect">
            <a:avLst/>
          </a:prstGeom>
          <a:noFill/>
        </p:spPr>
        <p:txBody>
          <a:bodyPr wrap="square" lIns="91412" tIns="45705" rIns="91412" bIns="45705" rtlCol="0">
            <a:spAutoFit/>
          </a:bodyPr>
          <a:lstStyle/>
          <a:p>
            <a:pPr algn="ctr"/>
            <a:r>
              <a:rPr lang="zh-CN" altLang="en-US" sz="3599" dirty="0">
                <a:solidFill>
                  <a:schemeClr val="bg1">
                    <a:lumMod val="95000"/>
                  </a:schemeClr>
                </a:solidFill>
                <a:latin typeface="Impact" panose="020B0806030902050204" pitchFamily="34" charset="0"/>
              </a:rPr>
              <a:t>标题</a:t>
            </a:r>
          </a:p>
        </p:txBody>
      </p:sp>
      <p:grpSp>
        <p:nvGrpSpPr>
          <p:cNvPr id="2" name="组合 5"/>
          <p:cNvGrpSpPr/>
          <p:nvPr/>
        </p:nvGrpSpPr>
        <p:grpSpPr>
          <a:xfrm>
            <a:off x="972481" y="1632377"/>
            <a:ext cx="1808128" cy="1832440"/>
            <a:chOff x="1582158" y="2049866"/>
            <a:chExt cx="2594754" cy="2630239"/>
          </a:xfrm>
        </p:grpSpPr>
        <p:cxnSp>
          <p:nvCxnSpPr>
            <p:cNvPr id="369" name="直接连接符 368"/>
            <p:cNvCxnSpPr/>
            <p:nvPr/>
          </p:nvCxnSpPr>
          <p:spPr>
            <a:xfrm>
              <a:off x="2861295" y="2118156"/>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rot="135000">
              <a:off x="2908723" y="211908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直接连接符 370"/>
            <p:cNvCxnSpPr/>
            <p:nvPr/>
          </p:nvCxnSpPr>
          <p:spPr>
            <a:xfrm rot="270000">
              <a:off x="2956078" y="212187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2" name="直接连接符 371"/>
            <p:cNvCxnSpPr/>
            <p:nvPr/>
          </p:nvCxnSpPr>
          <p:spPr>
            <a:xfrm rot="405000">
              <a:off x="3003287" y="212652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3" name="直接连接符 372"/>
            <p:cNvCxnSpPr/>
            <p:nvPr/>
          </p:nvCxnSpPr>
          <p:spPr>
            <a:xfrm rot="540000">
              <a:off x="3050279" y="213302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rot="675000">
              <a:off x="3096978" y="214136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直接连接符 374"/>
            <p:cNvCxnSpPr/>
            <p:nvPr/>
          </p:nvCxnSpPr>
          <p:spPr>
            <a:xfrm rot="810000">
              <a:off x="3143314" y="215153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6" name="直接连接符 375"/>
            <p:cNvCxnSpPr/>
            <p:nvPr/>
          </p:nvCxnSpPr>
          <p:spPr>
            <a:xfrm rot="945000">
              <a:off x="3189215" y="216351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7" name="直接连接符 376"/>
            <p:cNvCxnSpPr/>
            <p:nvPr/>
          </p:nvCxnSpPr>
          <p:spPr>
            <a:xfrm rot="1080000">
              <a:off x="3234610" y="217728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rot="1215000">
              <a:off x="3279430" y="219282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rot="1350000">
              <a:off x="3323605" y="221011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0" name="直接连接符 379"/>
            <p:cNvCxnSpPr/>
            <p:nvPr/>
          </p:nvCxnSpPr>
          <p:spPr>
            <a:xfrm rot="1485000">
              <a:off x="3367066" y="222912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1" name="直接连接符 380"/>
            <p:cNvCxnSpPr/>
            <p:nvPr/>
          </p:nvCxnSpPr>
          <p:spPr>
            <a:xfrm rot="1620000">
              <a:off x="3409749" y="224982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2" name="直接连接符 381"/>
            <p:cNvCxnSpPr/>
            <p:nvPr/>
          </p:nvCxnSpPr>
          <p:spPr>
            <a:xfrm rot="1755000">
              <a:off x="3451585" y="2272191"/>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3" name="直接连接符 382"/>
            <p:cNvCxnSpPr/>
            <p:nvPr/>
          </p:nvCxnSpPr>
          <p:spPr>
            <a:xfrm rot="1890000">
              <a:off x="3492511" y="229617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4" name="直接连接符 383"/>
            <p:cNvCxnSpPr/>
            <p:nvPr/>
          </p:nvCxnSpPr>
          <p:spPr>
            <a:xfrm rot="2025000">
              <a:off x="3532464" y="232175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5" name="直接连接符 384"/>
            <p:cNvCxnSpPr/>
            <p:nvPr/>
          </p:nvCxnSpPr>
          <p:spPr>
            <a:xfrm rot="2160000">
              <a:off x="3571382" y="234887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6" name="直接连接符 385"/>
            <p:cNvCxnSpPr/>
            <p:nvPr/>
          </p:nvCxnSpPr>
          <p:spPr>
            <a:xfrm rot="2295000">
              <a:off x="3609206" y="237750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rot="2430000">
              <a:off x="3645875" y="240760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rot="2565000">
              <a:off x="3681335" y="243911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直接连接符 388"/>
            <p:cNvCxnSpPr/>
            <p:nvPr/>
          </p:nvCxnSpPr>
          <p:spPr>
            <a:xfrm rot="2700000">
              <a:off x="3715532" y="247199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直接连接符 389"/>
            <p:cNvCxnSpPr/>
            <p:nvPr/>
          </p:nvCxnSpPr>
          <p:spPr>
            <a:xfrm rot="2835000">
              <a:off x="3748411" y="250618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直接连接符 390"/>
            <p:cNvCxnSpPr/>
            <p:nvPr/>
          </p:nvCxnSpPr>
          <p:spPr>
            <a:xfrm rot="2970000">
              <a:off x="3779922" y="254164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直接连接符 391"/>
            <p:cNvCxnSpPr/>
            <p:nvPr/>
          </p:nvCxnSpPr>
          <p:spPr>
            <a:xfrm rot="3105000">
              <a:off x="3810016" y="257831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直接连接符 392"/>
            <p:cNvCxnSpPr/>
            <p:nvPr/>
          </p:nvCxnSpPr>
          <p:spPr>
            <a:xfrm rot="3240000">
              <a:off x="3838646" y="2616141"/>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直接连接符 393"/>
            <p:cNvCxnSpPr/>
            <p:nvPr/>
          </p:nvCxnSpPr>
          <p:spPr>
            <a:xfrm rot="3375000">
              <a:off x="3865772" y="265506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rot="3510000">
              <a:off x="3891346" y="269501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直接连接符 395"/>
            <p:cNvCxnSpPr/>
            <p:nvPr/>
          </p:nvCxnSpPr>
          <p:spPr>
            <a:xfrm rot="3645000">
              <a:off x="3915333" y="273593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直接连接符 396"/>
            <p:cNvCxnSpPr/>
            <p:nvPr/>
          </p:nvCxnSpPr>
          <p:spPr>
            <a:xfrm rot="3780000">
              <a:off x="3937696" y="277777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直接连接符 397"/>
            <p:cNvCxnSpPr/>
            <p:nvPr/>
          </p:nvCxnSpPr>
          <p:spPr>
            <a:xfrm rot="3915000">
              <a:off x="3958399" y="282045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直接连接符 398"/>
            <p:cNvCxnSpPr/>
            <p:nvPr/>
          </p:nvCxnSpPr>
          <p:spPr>
            <a:xfrm rot="4050000">
              <a:off x="3977410" y="286392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rot="4185000">
              <a:off x="3994700" y="290809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rot="4320000">
              <a:off x="4010239" y="295291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直接连接符 401"/>
            <p:cNvCxnSpPr/>
            <p:nvPr/>
          </p:nvCxnSpPr>
          <p:spPr>
            <a:xfrm rot="4455000">
              <a:off x="4024012" y="299830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直接连接符 402"/>
            <p:cNvCxnSpPr/>
            <p:nvPr/>
          </p:nvCxnSpPr>
          <p:spPr>
            <a:xfrm rot="4590000">
              <a:off x="4035989" y="304421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rot="4725000">
              <a:off x="4046156" y="309054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直接连接符 404"/>
            <p:cNvCxnSpPr/>
            <p:nvPr/>
          </p:nvCxnSpPr>
          <p:spPr>
            <a:xfrm rot="4860000">
              <a:off x="4054495" y="313724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rot="4995000">
              <a:off x="4060995" y="318423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rot="5130000">
              <a:off x="4065645" y="323144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rot="5265000">
              <a:off x="4068436" y="327880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直接连接符 408"/>
            <p:cNvCxnSpPr/>
            <p:nvPr/>
          </p:nvCxnSpPr>
          <p:spPr>
            <a:xfrm rot="5535000">
              <a:off x="4068436" y="337365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p:nvCxnSpPr>
          <p:spPr>
            <a:xfrm rot="5670000">
              <a:off x="4065645" y="342101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p:nvPr/>
          </p:nvCxnSpPr>
          <p:spPr>
            <a:xfrm rot="5805000">
              <a:off x="4060995" y="346822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rot="5940000">
              <a:off x="4054495" y="351521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p:nvPr/>
          </p:nvCxnSpPr>
          <p:spPr>
            <a:xfrm rot="6075000">
              <a:off x="4046156" y="356191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rot="6210000">
              <a:off x="4035989" y="360824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直接连接符 414"/>
            <p:cNvCxnSpPr/>
            <p:nvPr/>
          </p:nvCxnSpPr>
          <p:spPr>
            <a:xfrm rot="6345000">
              <a:off x="4024012" y="365414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rot="6480000">
              <a:off x="4010239" y="369954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直接连接符 416"/>
            <p:cNvCxnSpPr/>
            <p:nvPr/>
          </p:nvCxnSpPr>
          <p:spPr>
            <a:xfrm rot="6615000">
              <a:off x="3994700" y="374436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rot="6750000">
              <a:off x="3977410" y="378853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p:nvCxnSpPr>
          <p:spPr>
            <a:xfrm rot="6885000">
              <a:off x="3958399" y="3832001"/>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直接连接符 419"/>
            <p:cNvCxnSpPr/>
            <p:nvPr/>
          </p:nvCxnSpPr>
          <p:spPr>
            <a:xfrm rot="7020000">
              <a:off x="3937696" y="387468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直接连接符 420"/>
            <p:cNvCxnSpPr/>
            <p:nvPr/>
          </p:nvCxnSpPr>
          <p:spPr>
            <a:xfrm rot="7155000">
              <a:off x="3915333" y="391652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rot="7290000">
              <a:off x="3891346" y="395744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3" name="直接连接符 422"/>
            <p:cNvCxnSpPr/>
            <p:nvPr/>
          </p:nvCxnSpPr>
          <p:spPr>
            <a:xfrm rot="7425000">
              <a:off x="3865772" y="399740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4" name="直接连接符 423"/>
            <p:cNvCxnSpPr/>
            <p:nvPr/>
          </p:nvCxnSpPr>
          <p:spPr>
            <a:xfrm rot="7560000">
              <a:off x="3838646" y="403631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p:nvPr/>
          </p:nvCxnSpPr>
          <p:spPr>
            <a:xfrm rot="7695000">
              <a:off x="3810016" y="4074141"/>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6" name="直接连接符 425"/>
            <p:cNvCxnSpPr/>
            <p:nvPr/>
          </p:nvCxnSpPr>
          <p:spPr>
            <a:xfrm rot="7830000">
              <a:off x="3779922" y="411081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rot="7965000">
              <a:off x="3748411" y="414627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8" name="直接连接符 427"/>
            <p:cNvCxnSpPr/>
            <p:nvPr/>
          </p:nvCxnSpPr>
          <p:spPr>
            <a:xfrm rot="8100000">
              <a:off x="3715532" y="4180466"/>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9" name="直接连接符 428"/>
            <p:cNvCxnSpPr/>
            <p:nvPr/>
          </p:nvCxnSpPr>
          <p:spPr>
            <a:xfrm rot="8235000">
              <a:off x="3681335" y="4213346"/>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0" name="直接连接符 429"/>
            <p:cNvCxnSpPr/>
            <p:nvPr/>
          </p:nvCxnSpPr>
          <p:spPr>
            <a:xfrm rot="8370000">
              <a:off x="3645875" y="4244856"/>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1" name="直接连接符 430"/>
            <p:cNvCxnSpPr/>
            <p:nvPr/>
          </p:nvCxnSpPr>
          <p:spPr>
            <a:xfrm rot="8505000">
              <a:off x="3609206" y="427495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2" name="直接连接符 431"/>
            <p:cNvCxnSpPr/>
            <p:nvPr/>
          </p:nvCxnSpPr>
          <p:spPr>
            <a:xfrm rot="8640000">
              <a:off x="3571382" y="430358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3" name="直接连接符 432"/>
            <p:cNvCxnSpPr/>
            <p:nvPr/>
          </p:nvCxnSpPr>
          <p:spPr>
            <a:xfrm rot="8775000">
              <a:off x="3532464" y="433070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p:nvCxnSpPr>
          <p:spPr>
            <a:xfrm rot="8910000">
              <a:off x="3492511" y="435628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5" name="直接连接符 434"/>
            <p:cNvCxnSpPr/>
            <p:nvPr/>
          </p:nvCxnSpPr>
          <p:spPr>
            <a:xfrm rot="9045000">
              <a:off x="3451585" y="438026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rot="9180000">
              <a:off x="3409749" y="440263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直接连接符 436"/>
            <p:cNvCxnSpPr/>
            <p:nvPr/>
          </p:nvCxnSpPr>
          <p:spPr>
            <a:xfrm rot="9315000">
              <a:off x="3367066" y="442333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8" name="直接连接符 437"/>
            <p:cNvCxnSpPr/>
            <p:nvPr/>
          </p:nvCxnSpPr>
          <p:spPr>
            <a:xfrm rot="9450000">
              <a:off x="3323605" y="444234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接连接符 438"/>
            <p:cNvCxnSpPr/>
            <p:nvPr/>
          </p:nvCxnSpPr>
          <p:spPr>
            <a:xfrm rot="9585000">
              <a:off x="3279430" y="445963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rot="9720000">
              <a:off x="3234610" y="447517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rot="9855000">
              <a:off x="3189215" y="4488946"/>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rot="9990000">
              <a:off x="3143314" y="450092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p:nvPr/>
          </p:nvCxnSpPr>
          <p:spPr>
            <a:xfrm rot="10125000">
              <a:off x="3096978" y="451109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p:nvPr/>
          </p:nvCxnSpPr>
          <p:spPr>
            <a:xfrm rot="10260000">
              <a:off x="3050279" y="451942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p:nvPr/>
          </p:nvCxnSpPr>
          <p:spPr>
            <a:xfrm rot="10395000">
              <a:off x="3003287" y="452592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rot="10530000">
              <a:off x="2956078" y="453058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7" name="直接连接符 446"/>
            <p:cNvCxnSpPr/>
            <p:nvPr/>
          </p:nvCxnSpPr>
          <p:spPr>
            <a:xfrm rot="10665000">
              <a:off x="2908723" y="453337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rot="10935000">
              <a:off x="2813865" y="453337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rot="11070000">
              <a:off x="2766510" y="453058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rot="11205000">
              <a:off x="2719301" y="452592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直接连接符 450"/>
            <p:cNvCxnSpPr/>
            <p:nvPr/>
          </p:nvCxnSpPr>
          <p:spPr>
            <a:xfrm rot="11340000">
              <a:off x="2672311" y="451942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2" name="直接连接符 451"/>
            <p:cNvCxnSpPr/>
            <p:nvPr/>
          </p:nvCxnSpPr>
          <p:spPr>
            <a:xfrm rot="11475000">
              <a:off x="2625610" y="451109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3" name="直接连接符 452"/>
            <p:cNvCxnSpPr/>
            <p:nvPr/>
          </p:nvCxnSpPr>
          <p:spPr>
            <a:xfrm rot="11610000">
              <a:off x="2579275" y="450092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4" name="直接连接符 453"/>
            <p:cNvCxnSpPr/>
            <p:nvPr/>
          </p:nvCxnSpPr>
          <p:spPr>
            <a:xfrm rot="11745000">
              <a:off x="2533374" y="4488946"/>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rot="11880000">
              <a:off x="2487980" y="447517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rot="12015000">
              <a:off x="2443158" y="445963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rot="12150000">
              <a:off x="2398985" y="444234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p:nvCxnSpPr>
          <p:spPr>
            <a:xfrm rot="12285000">
              <a:off x="2355522" y="442333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p:nvCxnSpPr>
          <p:spPr>
            <a:xfrm rot="12420000">
              <a:off x="2312841" y="440263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p:nvCxnSpPr>
          <p:spPr>
            <a:xfrm rot="12555000">
              <a:off x="2271004" y="438026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rot="12690000">
              <a:off x="2230078" y="435628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2" name="直接连接符 461"/>
            <p:cNvCxnSpPr/>
            <p:nvPr/>
          </p:nvCxnSpPr>
          <p:spPr>
            <a:xfrm rot="12825000">
              <a:off x="2190124" y="433070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p:nvPr/>
          </p:nvCxnSpPr>
          <p:spPr>
            <a:xfrm rot="12960000">
              <a:off x="2151206" y="430358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4" name="直接连接符 463"/>
            <p:cNvCxnSpPr/>
            <p:nvPr/>
          </p:nvCxnSpPr>
          <p:spPr>
            <a:xfrm rot="13095000">
              <a:off x="2113383" y="427495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rot="13230000">
              <a:off x="2076713" y="4244856"/>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接连接符 465"/>
            <p:cNvCxnSpPr/>
            <p:nvPr/>
          </p:nvCxnSpPr>
          <p:spPr>
            <a:xfrm rot="13365000">
              <a:off x="2041253" y="4213346"/>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接连接符 466"/>
            <p:cNvCxnSpPr/>
            <p:nvPr/>
          </p:nvCxnSpPr>
          <p:spPr>
            <a:xfrm rot="13500000">
              <a:off x="2007056" y="4180466"/>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p:nvCxnSpPr>
          <p:spPr>
            <a:xfrm rot="13635000">
              <a:off x="1974179" y="414627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接连接符 468"/>
            <p:cNvCxnSpPr/>
            <p:nvPr/>
          </p:nvCxnSpPr>
          <p:spPr>
            <a:xfrm rot="13770000">
              <a:off x="1942667" y="411081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接连接符 469"/>
            <p:cNvCxnSpPr/>
            <p:nvPr/>
          </p:nvCxnSpPr>
          <p:spPr>
            <a:xfrm rot="13905000">
              <a:off x="1912573" y="4074141"/>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1" name="直接连接符 470"/>
            <p:cNvCxnSpPr/>
            <p:nvPr/>
          </p:nvCxnSpPr>
          <p:spPr>
            <a:xfrm rot="14040000">
              <a:off x="1883942" y="403631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2" name="直接连接符 471"/>
            <p:cNvCxnSpPr/>
            <p:nvPr/>
          </p:nvCxnSpPr>
          <p:spPr>
            <a:xfrm rot="14175000">
              <a:off x="1856818" y="399740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3" name="直接连接符 472"/>
            <p:cNvCxnSpPr/>
            <p:nvPr/>
          </p:nvCxnSpPr>
          <p:spPr>
            <a:xfrm rot="14310000">
              <a:off x="1831243" y="395744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4" name="直接连接符 473"/>
            <p:cNvCxnSpPr/>
            <p:nvPr/>
          </p:nvCxnSpPr>
          <p:spPr>
            <a:xfrm rot="14445000">
              <a:off x="1807255" y="391652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5" name="直接连接符 474"/>
            <p:cNvCxnSpPr/>
            <p:nvPr/>
          </p:nvCxnSpPr>
          <p:spPr>
            <a:xfrm rot="14580000">
              <a:off x="1784893" y="387468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6" name="直接连接符 475"/>
            <p:cNvCxnSpPr/>
            <p:nvPr/>
          </p:nvCxnSpPr>
          <p:spPr>
            <a:xfrm rot="14715000">
              <a:off x="1764191" y="3832001"/>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7" name="直接连接符 476"/>
            <p:cNvCxnSpPr/>
            <p:nvPr/>
          </p:nvCxnSpPr>
          <p:spPr>
            <a:xfrm rot="14850000">
              <a:off x="1745178" y="378853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8" name="直接连接符 477"/>
            <p:cNvCxnSpPr/>
            <p:nvPr/>
          </p:nvCxnSpPr>
          <p:spPr>
            <a:xfrm rot="14985000">
              <a:off x="1727888" y="374436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9" name="直接连接符 478"/>
            <p:cNvCxnSpPr/>
            <p:nvPr/>
          </p:nvCxnSpPr>
          <p:spPr>
            <a:xfrm rot="15120000">
              <a:off x="1712347" y="369954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0" name="直接连接符 479"/>
            <p:cNvCxnSpPr/>
            <p:nvPr/>
          </p:nvCxnSpPr>
          <p:spPr>
            <a:xfrm rot="15255000">
              <a:off x="1698577" y="365414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1" name="直接连接符 480"/>
            <p:cNvCxnSpPr/>
            <p:nvPr/>
          </p:nvCxnSpPr>
          <p:spPr>
            <a:xfrm rot="15390000">
              <a:off x="1686600" y="360824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2" name="直接连接符 481"/>
            <p:cNvCxnSpPr/>
            <p:nvPr/>
          </p:nvCxnSpPr>
          <p:spPr>
            <a:xfrm rot="15525000">
              <a:off x="1676433" y="356191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3" name="直接连接符 482"/>
            <p:cNvCxnSpPr/>
            <p:nvPr/>
          </p:nvCxnSpPr>
          <p:spPr>
            <a:xfrm rot="15660000">
              <a:off x="1668093" y="351521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4" name="直接连接符 483"/>
            <p:cNvCxnSpPr/>
            <p:nvPr/>
          </p:nvCxnSpPr>
          <p:spPr>
            <a:xfrm rot="15795000">
              <a:off x="1661594" y="346822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5" name="直接连接符 484"/>
            <p:cNvCxnSpPr/>
            <p:nvPr/>
          </p:nvCxnSpPr>
          <p:spPr>
            <a:xfrm rot="15930000">
              <a:off x="1656943" y="342101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p:nvCxnSpPr>
          <p:spPr>
            <a:xfrm rot="16065000">
              <a:off x="1654152" y="337365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p:nvCxnSpPr>
          <p:spPr>
            <a:xfrm rot="16335000">
              <a:off x="1654152" y="327880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rot="16470000">
              <a:off x="1656943" y="323144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rot="16605000">
              <a:off x="1661594" y="318423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0" name="直接连接符 489"/>
            <p:cNvCxnSpPr/>
            <p:nvPr/>
          </p:nvCxnSpPr>
          <p:spPr>
            <a:xfrm rot="16740000">
              <a:off x="1668093" y="313724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1" name="直接连接符 490"/>
            <p:cNvCxnSpPr/>
            <p:nvPr/>
          </p:nvCxnSpPr>
          <p:spPr>
            <a:xfrm rot="16875000">
              <a:off x="1676433" y="309054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2" name="直接连接符 491"/>
            <p:cNvCxnSpPr/>
            <p:nvPr/>
          </p:nvCxnSpPr>
          <p:spPr>
            <a:xfrm rot="17010000">
              <a:off x="1686600" y="304421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3" name="直接连接符 492"/>
            <p:cNvCxnSpPr/>
            <p:nvPr/>
          </p:nvCxnSpPr>
          <p:spPr>
            <a:xfrm rot="17145000">
              <a:off x="1698577" y="299830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4" name="直接连接符 493"/>
            <p:cNvCxnSpPr/>
            <p:nvPr/>
          </p:nvCxnSpPr>
          <p:spPr>
            <a:xfrm rot="17280000">
              <a:off x="1712347" y="295291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p:nvCxnSpPr>
          <p:spPr>
            <a:xfrm rot="17415000">
              <a:off x="1727888" y="290809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p:nvCxnSpPr>
          <p:spPr>
            <a:xfrm rot="17550000">
              <a:off x="1745178" y="286392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p:nvPr/>
          </p:nvCxnSpPr>
          <p:spPr>
            <a:xfrm rot="17685000">
              <a:off x="1764191" y="282045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8" name="直接连接符 497"/>
            <p:cNvCxnSpPr/>
            <p:nvPr/>
          </p:nvCxnSpPr>
          <p:spPr>
            <a:xfrm rot="17820000">
              <a:off x="1784893" y="2777775"/>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9" name="直接连接符 498"/>
            <p:cNvCxnSpPr/>
            <p:nvPr/>
          </p:nvCxnSpPr>
          <p:spPr>
            <a:xfrm rot="17955000">
              <a:off x="1807255" y="273593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0" name="直接连接符 499"/>
            <p:cNvCxnSpPr/>
            <p:nvPr/>
          </p:nvCxnSpPr>
          <p:spPr>
            <a:xfrm rot="18090000">
              <a:off x="1831243" y="269501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1" name="直接连接符 500"/>
            <p:cNvCxnSpPr/>
            <p:nvPr/>
          </p:nvCxnSpPr>
          <p:spPr>
            <a:xfrm rot="18225000">
              <a:off x="1856818" y="2655060"/>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2" name="直接连接符 501"/>
            <p:cNvCxnSpPr/>
            <p:nvPr/>
          </p:nvCxnSpPr>
          <p:spPr>
            <a:xfrm rot="18360000">
              <a:off x="1883942" y="2616141"/>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rot="18495000">
              <a:off x="1912573" y="257831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rot="18630000">
              <a:off x="1942667" y="254164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5" name="直接连接符 504"/>
            <p:cNvCxnSpPr/>
            <p:nvPr/>
          </p:nvCxnSpPr>
          <p:spPr>
            <a:xfrm rot="18765000">
              <a:off x="1974179" y="250618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6" name="直接连接符 505"/>
            <p:cNvCxnSpPr/>
            <p:nvPr/>
          </p:nvCxnSpPr>
          <p:spPr>
            <a:xfrm rot="18900000">
              <a:off x="2007056" y="247199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7" name="直接连接符 506"/>
            <p:cNvCxnSpPr/>
            <p:nvPr/>
          </p:nvCxnSpPr>
          <p:spPr>
            <a:xfrm rot="19035000">
              <a:off x="2041253" y="243911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p:nvPr/>
          </p:nvCxnSpPr>
          <p:spPr>
            <a:xfrm rot="19170000">
              <a:off x="2076713" y="240760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9" name="直接连接符 508"/>
            <p:cNvCxnSpPr/>
            <p:nvPr/>
          </p:nvCxnSpPr>
          <p:spPr>
            <a:xfrm rot="19305000">
              <a:off x="2113383" y="237750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0" name="直接连接符 509"/>
            <p:cNvCxnSpPr/>
            <p:nvPr/>
          </p:nvCxnSpPr>
          <p:spPr>
            <a:xfrm rot="19440000">
              <a:off x="2151206" y="234887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1" name="直接连接符 510"/>
            <p:cNvCxnSpPr/>
            <p:nvPr/>
          </p:nvCxnSpPr>
          <p:spPr>
            <a:xfrm rot="19575000">
              <a:off x="2190124" y="232175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2" name="直接连接符 511"/>
            <p:cNvCxnSpPr/>
            <p:nvPr/>
          </p:nvCxnSpPr>
          <p:spPr>
            <a:xfrm rot="19710000">
              <a:off x="2230078" y="229617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3" name="直接连接符 512"/>
            <p:cNvCxnSpPr/>
            <p:nvPr/>
          </p:nvCxnSpPr>
          <p:spPr>
            <a:xfrm rot="19845000">
              <a:off x="2271004" y="2272191"/>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4" name="直接连接符 513"/>
            <p:cNvCxnSpPr/>
            <p:nvPr/>
          </p:nvCxnSpPr>
          <p:spPr>
            <a:xfrm rot="19980000">
              <a:off x="2312841" y="224982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5" name="直接连接符 514"/>
            <p:cNvCxnSpPr/>
            <p:nvPr/>
          </p:nvCxnSpPr>
          <p:spPr>
            <a:xfrm rot="20115000">
              <a:off x="2355522" y="222912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p:nvCxnSpPr>
          <p:spPr>
            <a:xfrm rot="20250000">
              <a:off x="2398985" y="221011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7" name="直接连接符 516"/>
            <p:cNvCxnSpPr/>
            <p:nvPr/>
          </p:nvCxnSpPr>
          <p:spPr>
            <a:xfrm rot="20385000">
              <a:off x="2443158" y="2192824"/>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8" name="直接连接符 517"/>
            <p:cNvCxnSpPr/>
            <p:nvPr/>
          </p:nvCxnSpPr>
          <p:spPr>
            <a:xfrm rot="20520000">
              <a:off x="2487980" y="217728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9" name="直接连接符 518"/>
            <p:cNvCxnSpPr/>
            <p:nvPr/>
          </p:nvCxnSpPr>
          <p:spPr>
            <a:xfrm rot="20655000">
              <a:off x="2533374" y="2163512"/>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0" name="直接连接符 519"/>
            <p:cNvCxnSpPr/>
            <p:nvPr/>
          </p:nvCxnSpPr>
          <p:spPr>
            <a:xfrm rot="20790000">
              <a:off x="2579275" y="2151533"/>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1" name="直接连接符 520"/>
            <p:cNvCxnSpPr/>
            <p:nvPr/>
          </p:nvCxnSpPr>
          <p:spPr>
            <a:xfrm rot="20925000">
              <a:off x="2625610" y="214136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2" name="直接连接符 521"/>
            <p:cNvCxnSpPr/>
            <p:nvPr/>
          </p:nvCxnSpPr>
          <p:spPr>
            <a:xfrm rot="21060000">
              <a:off x="2672311" y="213302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p:nvPr/>
          </p:nvCxnSpPr>
          <p:spPr>
            <a:xfrm rot="21195000">
              <a:off x="2719301" y="2126529"/>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4" name="直接连接符 523"/>
            <p:cNvCxnSpPr/>
            <p:nvPr/>
          </p:nvCxnSpPr>
          <p:spPr>
            <a:xfrm rot="21330000">
              <a:off x="2766510" y="2121878"/>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rot="21465000">
              <a:off x="2813865" y="2119087"/>
              <a:ext cx="0" cy="1421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525"/>
            <p:cNvGrpSpPr/>
            <p:nvPr/>
          </p:nvGrpSpPr>
          <p:grpSpPr>
            <a:xfrm>
              <a:off x="1582158" y="3397290"/>
              <a:ext cx="2561358" cy="0"/>
              <a:chOff x="1701800" y="2755900"/>
              <a:chExt cx="2746511" cy="0"/>
            </a:xfrm>
          </p:grpSpPr>
          <p:cxnSp>
            <p:nvCxnSpPr>
              <p:cNvPr id="536" name="直接连接符 535"/>
              <p:cNvCxnSpPr/>
              <p:nvPr/>
            </p:nvCxnSpPr>
            <p:spPr>
              <a:xfrm flipH="1">
                <a:off x="4185511"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7" name="直接连接符 536"/>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 name="组合 526"/>
            <p:cNvGrpSpPr/>
            <p:nvPr/>
          </p:nvGrpSpPr>
          <p:grpSpPr>
            <a:xfrm rot="5400000">
              <a:off x="1579198" y="3399426"/>
              <a:ext cx="2561359" cy="0"/>
              <a:chOff x="1701801" y="2755900"/>
              <a:chExt cx="2746511" cy="1"/>
            </a:xfrm>
          </p:grpSpPr>
          <p:cxnSp>
            <p:nvCxnSpPr>
              <p:cNvPr id="534" name="直接连接符 533"/>
              <p:cNvCxnSpPr/>
              <p:nvPr/>
            </p:nvCxnSpPr>
            <p:spPr>
              <a:xfrm flipH="1">
                <a:off x="4185512"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5" name="直接连接符 534"/>
              <p:cNvCxnSpPr/>
              <p:nvPr/>
            </p:nvCxnSpPr>
            <p:spPr>
              <a:xfrm>
                <a:off x="1701801" y="2755901"/>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组合 527"/>
            <p:cNvGrpSpPr/>
            <p:nvPr/>
          </p:nvGrpSpPr>
          <p:grpSpPr>
            <a:xfrm rot="2700000">
              <a:off x="1648710" y="3330546"/>
              <a:ext cx="2561359" cy="0"/>
              <a:chOff x="1701800" y="2755900"/>
              <a:chExt cx="2746511" cy="1"/>
            </a:xfrm>
          </p:grpSpPr>
          <p:cxnSp>
            <p:nvCxnSpPr>
              <p:cNvPr id="532" name="直接连接符 531"/>
              <p:cNvCxnSpPr/>
              <p:nvPr/>
            </p:nvCxnSpPr>
            <p:spPr>
              <a:xfrm flipH="1">
                <a:off x="4185511" y="2755901"/>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3" name="直接连接符 532"/>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 name="组合 528"/>
            <p:cNvGrpSpPr/>
            <p:nvPr/>
          </p:nvGrpSpPr>
          <p:grpSpPr>
            <a:xfrm rot="18900000" flipH="1">
              <a:off x="1615553" y="3432524"/>
              <a:ext cx="2561359" cy="0"/>
              <a:chOff x="1701800" y="2755900"/>
              <a:chExt cx="2746511" cy="1"/>
            </a:xfrm>
          </p:grpSpPr>
          <p:cxnSp>
            <p:nvCxnSpPr>
              <p:cNvPr id="530" name="直接连接符 529"/>
              <p:cNvCxnSpPr/>
              <p:nvPr/>
            </p:nvCxnSpPr>
            <p:spPr>
              <a:xfrm flipH="1">
                <a:off x="4185511" y="2755901"/>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1" name="直接连接符 530"/>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66" name="椭圆 365"/>
          <p:cNvSpPr/>
          <p:nvPr/>
        </p:nvSpPr>
        <p:spPr>
          <a:xfrm>
            <a:off x="3695579" y="1605364"/>
            <a:ext cx="1931267" cy="1930829"/>
          </a:xfrm>
          <a:prstGeom prst="ellipse">
            <a:avLst/>
          </a:prstGeom>
          <a:solidFill>
            <a:schemeClr val="accent2"/>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zh-CN" altLang="en-US" sz="2399">
              <a:solidFill>
                <a:schemeClr val="bg1">
                  <a:lumMod val="95000"/>
                </a:schemeClr>
              </a:solidFill>
            </a:endParaRPr>
          </a:p>
        </p:txBody>
      </p:sp>
      <p:sp>
        <p:nvSpPr>
          <p:cNvPr id="10" name="文本框 1607"/>
          <p:cNvSpPr txBox="1"/>
          <p:nvPr/>
        </p:nvSpPr>
        <p:spPr>
          <a:xfrm>
            <a:off x="4154567" y="2204904"/>
            <a:ext cx="1114773" cy="646172"/>
          </a:xfrm>
          <a:prstGeom prst="rect">
            <a:avLst/>
          </a:prstGeom>
          <a:noFill/>
        </p:spPr>
        <p:txBody>
          <a:bodyPr wrap="square" lIns="91412" tIns="45705" rIns="91412" bIns="45705" rtlCol="0">
            <a:spAutoFit/>
          </a:bodyPr>
          <a:lstStyle/>
          <a:p>
            <a:pPr algn="ctr"/>
            <a:r>
              <a:rPr lang="zh-CN" altLang="en-US" sz="3599" dirty="0">
                <a:solidFill>
                  <a:schemeClr val="bg1">
                    <a:lumMod val="95000"/>
                  </a:schemeClr>
                </a:solidFill>
                <a:latin typeface="Impact" panose="020B0806030902050204" pitchFamily="34" charset="0"/>
              </a:rPr>
              <a:t>标题</a:t>
            </a:r>
          </a:p>
        </p:txBody>
      </p:sp>
      <p:grpSp>
        <p:nvGrpSpPr>
          <p:cNvPr id="8" name="组合 714"/>
          <p:cNvGrpSpPr/>
          <p:nvPr/>
        </p:nvGrpSpPr>
        <p:grpSpPr>
          <a:xfrm>
            <a:off x="3772000" y="1632381"/>
            <a:ext cx="1808129" cy="1832441"/>
            <a:chOff x="3654108" y="2497101"/>
            <a:chExt cx="1808138" cy="1832865"/>
          </a:xfrm>
        </p:grpSpPr>
        <p:cxnSp>
          <p:nvCxnSpPr>
            <p:cNvPr id="11" name="直接连接符 10"/>
            <p:cNvCxnSpPr/>
            <p:nvPr/>
          </p:nvCxnSpPr>
          <p:spPr>
            <a:xfrm>
              <a:off x="4545467" y="254468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35000">
              <a:off x="4578516" y="254533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270000">
              <a:off x="4611516" y="25472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405000">
              <a:off x="4644414" y="255052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
              <a:off x="4677159" y="255505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675000">
              <a:off x="4709701" y="25608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810000">
              <a:off x="4741990" y="25679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945000">
              <a:off x="4773976" y="257629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080000">
              <a:off x="4805609" y="258589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1215000">
              <a:off x="4836841" y="259672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350000">
              <a:off x="4867625" y="26087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1485000">
              <a:off x="4897910" y="262201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620000">
              <a:off x="4927654" y="26364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1755000">
              <a:off x="4956806" y="265202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890000">
              <a:off x="4985325" y="266874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rot="2025000">
              <a:off x="5013167" y="268656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rot="2160000">
              <a:off x="5040287" y="27054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2295000">
              <a:off x="5066644" y="272541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2430000">
              <a:off x="5092197" y="274638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2565000">
              <a:off x="5116906" y="27683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2700000">
              <a:off x="5140736" y="279125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2835000">
              <a:off x="5163648" y="28150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2970000">
              <a:off x="5185606" y="2839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3105000">
              <a:off x="5206577" y="286535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3240000">
              <a:off x="5226528" y="289170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3375000">
              <a:off x="5245430" y="291882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3510000">
              <a:off x="5263251" y="29466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3645000">
              <a:off x="5279967" y="29751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3780000">
              <a:off x="5295550" y="300433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3915000">
              <a:off x="5309976" y="30340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4050000">
              <a:off x="5323224" y="30643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4185000">
              <a:off x="5335273" y="309515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rot="4320000">
              <a:off x="5346101" y="31263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4455000">
              <a:off x="5355698" y="315801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4590000">
              <a:off x="5364045" y="319000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4725000">
              <a:off x="5371130" y="322229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4860000">
              <a:off x="5376940" y="325483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4995000">
              <a:off x="5381470" y="328757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5130000">
              <a:off x="5384710" y="33204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5265000">
              <a:off x="5386656" y="335347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535000">
              <a:off x="5386656" y="34195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rot="5670000">
              <a:off x="5384710" y="34525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rot="5805000">
              <a:off x="5381470" y="348547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940000">
              <a:off x="5376940" y="351821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6075000">
              <a:off x="5371130" y="35507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6210000">
              <a:off x="5364045" y="358304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6345000">
              <a:off x="5355698" y="36150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6480000">
              <a:off x="5346101" y="36466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6615000">
              <a:off x="5335273" y="367790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6750000">
              <a:off x="5323224" y="37086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6885000">
              <a:off x="5309976" y="37389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7020000">
              <a:off x="5295550" y="376871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7155000">
              <a:off x="5279967" y="379786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7290000">
              <a:off x="5263251" y="382638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rot="7425000">
              <a:off x="5245430" y="38542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rot="7560000">
              <a:off x="5226528" y="38813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rot="7695000">
              <a:off x="5206577" y="390770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rot="7830000">
              <a:off x="5185606" y="393325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7965000">
              <a:off x="5163648" y="39579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rot="8100000">
              <a:off x="5140736" y="3981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8235000">
              <a:off x="5116906" y="400470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rot="8370000">
              <a:off x="5092197" y="40266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8505000">
              <a:off x="5066644" y="40476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rot="8640000">
              <a:off x="5040287" y="406758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rot="8775000">
              <a:off x="5013167" y="40864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rot="8910000">
              <a:off x="4985325" y="410431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rot="9045000">
              <a:off x="4956806" y="41210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rot="9180000">
              <a:off x="4927654" y="413661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rot="9315000">
              <a:off x="4897910" y="415103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rot="9450000">
              <a:off x="4867625" y="416428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9585000">
              <a:off x="4836841" y="417633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rot="9720000">
              <a:off x="4805609" y="41871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rot="9855000">
              <a:off x="4773976" y="419675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rot="9990000">
              <a:off x="4741990" y="420510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10125000">
              <a:off x="4709701" y="42121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10260000">
              <a:off x="4677159" y="421800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10395000">
              <a:off x="4644414" y="422252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rot="10530000">
              <a:off x="4611516" y="42257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rot="10665000">
              <a:off x="4578516" y="422771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rot="10935000">
              <a:off x="4512417" y="422771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rot="11070000">
              <a:off x="4479417" y="42257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rot="11205000">
              <a:off x="4446519" y="422252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rot="11340000">
              <a:off x="4413775" y="421800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rot="11475000">
              <a:off x="4381232" y="42121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11610000">
              <a:off x="4348943" y="420510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11745000">
              <a:off x="4316957" y="419675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rot="11880000">
              <a:off x="4285325" y="41871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rot="12015000">
              <a:off x="4254092" y="417633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rot="12150000">
              <a:off x="4223309" y="416428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rot="12285000">
              <a:off x="4193023" y="415103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rot="12420000">
              <a:off x="4163280" y="413661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rot="12555000">
              <a:off x="4134127" y="41210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rot="12690000">
              <a:off x="4105608" y="410431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rot="12825000">
              <a:off x="4077766" y="40864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rot="12960000">
              <a:off x="4050646" y="406758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rot="13095000">
              <a:off x="4024289" y="40476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rot="13230000">
              <a:off x="3998736" y="40266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13365000">
              <a:off x="3974027" y="400470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13500000">
              <a:off x="3950197" y="3981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13635000">
              <a:off x="3927286" y="39579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13770000">
              <a:off x="3905327" y="393325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13905000">
              <a:off x="3884357" y="390770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rot="14040000">
              <a:off x="3864405" y="38813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4175000">
              <a:off x="3845504" y="38542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14310000">
              <a:off x="3827682" y="382638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4445000">
              <a:off x="3810966" y="379786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14580000">
              <a:off x="3795383" y="376871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14715000">
              <a:off x="3780957" y="37389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14850000">
              <a:off x="3767709" y="37086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rot="14985000">
              <a:off x="3755660" y="367790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15120000">
              <a:off x="3744830" y="36466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rot="15255000">
              <a:off x="3735235" y="36150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rot="15390000">
              <a:off x="3726888" y="358304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rot="15525000">
              <a:off x="3719803" y="35507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rot="15660000">
              <a:off x="3713992" y="351821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rot="15795000">
              <a:off x="3709463" y="348547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rot="15930000">
              <a:off x="3706223" y="34525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rot="16065000">
              <a:off x="3704277" y="34195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rot="16335000">
              <a:off x="3704277" y="335347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rot="16470000">
              <a:off x="3706223" y="33204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rot="16605000">
              <a:off x="3709463" y="328757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rot="16740000">
              <a:off x="3713992" y="325483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rot="16875000">
              <a:off x="3719803" y="322229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rot="17010000">
              <a:off x="3726888" y="319000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rot="17145000">
              <a:off x="3735235" y="315801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rot="17280000">
              <a:off x="3744830" y="31263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17415000">
              <a:off x="3755660" y="309515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rot="17550000">
              <a:off x="3767709" y="30643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rot="17685000">
              <a:off x="3780957" y="30340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rot="17820000">
              <a:off x="3795383" y="300433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rot="17955000">
              <a:off x="3810966" y="29751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rot="18090000">
              <a:off x="3827682" y="29466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rot="18225000">
              <a:off x="3845504" y="291882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rot="18360000">
              <a:off x="3864405" y="289170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rot="18495000">
              <a:off x="3884357" y="286535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rot="18630000">
              <a:off x="3905327" y="2839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rot="18765000">
              <a:off x="3927286" y="28150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rot="18900000">
              <a:off x="3950197" y="279125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rot="19035000">
              <a:off x="3974027" y="27683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rot="19170000">
              <a:off x="3998736" y="274638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rot="19305000">
              <a:off x="4024289" y="272541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rot="19440000">
              <a:off x="4050646" y="27054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rot="19575000">
              <a:off x="4077766" y="268656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rot="19710000">
              <a:off x="4105608" y="266874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rot="19845000">
              <a:off x="4134127" y="265202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rot="19980000">
              <a:off x="4163280" y="26364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rot="20115000">
              <a:off x="4193023" y="262201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rot="20250000">
              <a:off x="4223309" y="26087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rot="20385000">
              <a:off x="4254092" y="259672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rot="20520000">
              <a:off x="4285325" y="258589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rot="20655000">
              <a:off x="4316957" y="257629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rot="20790000">
              <a:off x="4348943" y="25679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rot="20925000">
              <a:off x="4381232" y="25608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rot="21060000">
              <a:off x="4413775" y="255505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rot="21195000">
              <a:off x="4446519" y="255052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rot="21330000">
              <a:off x="4479417" y="25472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rot="21465000">
              <a:off x="4512417" y="254533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167"/>
            <p:cNvGrpSpPr/>
            <p:nvPr/>
          </p:nvGrpSpPr>
          <p:grpSpPr>
            <a:xfrm>
              <a:off x="3654108" y="3436045"/>
              <a:ext cx="1784866" cy="0"/>
              <a:chOff x="1701800" y="2755900"/>
              <a:chExt cx="2746508" cy="0"/>
            </a:xfrm>
          </p:grpSpPr>
          <p:cxnSp>
            <p:nvCxnSpPr>
              <p:cNvPr id="363" name="直接连接符 362"/>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8" name="组合 168"/>
            <p:cNvGrpSpPr/>
            <p:nvPr/>
          </p:nvGrpSpPr>
          <p:grpSpPr>
            <a:xfrm rot="5400000">
              <a:off x="3652046" y="3437533"/>
              <a:ext cx="1784866" cy="0"/>
              <a:chOff x="1701800" y="2755900"/>
              <a:chExt cx="2746508" cy="0"/>
            </a:xfrm>
          </p:grpSpPr>
          <p:cxnSp>
            <p:nvCxnSpPr>
              <p:cNvPr id="361" name="直接连接符 360"/>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9" name="组合 169"/>
            <p:cNvGrpSpPr/>
            <p:nvPr/>
          </p:nvGrpSpPr>
          <p:grpSpPr>
            <a:xfrm rot="2700000">
              <a:off x="3700486" y="3389534"/>
              <a:ext cx="1784866" cy="0"/>
              <a:chOff x="1701800" y="2755900"/>
              <a:chExt cx="2746508" cy="0"/>
            </a:xfrm>
          </p:grpSpPr>
          <p:cxnSp>
            <p:nvCxnSpPr>
              <p:cNvPr id="359" name="直接连接符 358"/>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0" name="组合 170"/>
            <p:cNvGrpSpPr/>
            <p:nvPr/>
          </p:nvGrpSpPr>
          <p:grpSpPr>
            <a:xfrm rot="18900000" flipH="1">
              <a:off x="3677380" y="3460596"/>
              <a:ext cx="1784866" cy="0"/>
              <a:chOff x="1701800" y="2755900"/>
              <a:chExt cx="2746508" cy="0"/>
            </a:xfrm>
          </p:grpSpPr>
          <p:cxnSp>
            <p:nvCxnSpPr>
              <p:cNvPr id="357" name="直接连接符 356"/>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8" name="直接连接符 357"/>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54" name="椭圆 353"/>
          <p:cNvSpPr/>
          <p:nvPr/>
        </p:nvSpPr>
        <p:spPr>
          <a:xfrm>
            <a:off x="6495097" y="1605364"/>
            <a:ext cx="1931267" cy="1930829"/>
          </a:xfrm>
          <a:prstGeom prst="ellipse">
            <a:avLst/>
          </a:prstGeom>
          <a:solidFill>
            <a:schemeClr val="accent3"/>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zh-CN" altLang="en-US" sz="2399">
              <a:solidFill>
                <a:schemeClr val="bg1">
                  <a:lumMod val="95000"/>
                </a:schemeClr>
              </a:solidFill>
            </a:endParaRPr>
          </a:p>
        </p:txBody>
      </p:sp>
      <p:sp>
        <p:nvSpPr>
          <p:cNvPr id="174" name="文本框 1785"/>
          <p:cNvSpPr txBox="1"/>
          <p:nvPr/>
        </p:nvSpPr>
        <p:spPr>
          <a:xfrm>
            <a:off x="6954087" y="2204904"/>
            <a:ext cx="1114773" cy="646172"/>
          </a:xfrm>
          <a:prstGeom prst="rect">
            <a:avLst/>
          </a:prstGeom>
          <a:noFill/>
        </p:spPr>
        <p:txBody>
          <a:bodyPr wrap="square" lIns="91412" tIns="45705" rIns="91412" bIns="45705" rtlCol="0">
            <a:spAutoFit/>
          </a:bodyPr>
          <a:lstStyle/>
          <a:p>
            <a:pPr algn="ctr"/>
            <a:r>
              <a:rPr lang="zh-CN" altLang="en-US" sz="3599" dirty="0">
                <a:solidFill>
                  <a:schemeClr val="bg1">
                    <a:lumMod val="95000"/>
                  </a:schemeClr>
                </a:solidFill>
                <a:latin typeface="Impact" panose="020B0806030902050204" pitchFamily="34" charset="0"/>
              </a:rPr>
              <a:t>标题</a:t>
            </a:r>
          </a:p>
        </p:txBody>
      </p:sp>
      <p:grpSp>
        <p:nvGrpSpPr>
          <p:cNvPr id="171" name="组合 715"/>
          <p:cNvGrpSpPr/>
          <p:nvPr/>
        </p:nvGrpSpPr>
        <p:grpSpPr>
          <a:xfrm>
            <a:off x="6571523" y="1632381"/>
            <a:ext cx="1808128" cy="1832441"/>
            <a:chOff x="6132084" y="2497101"/>
            <a:chExt cx="1808137" cy="1832865"/>
          </a:xfrm>
        </p:grpSpPr>
        <p:cxnSp>
          <p:nvCxnSpPr>
            <p:cNvPr id="175" name="直接连接符 174"/>
            <p:cNvCxnSpPr/>
            <p:nvPr/>
          </p:nvCxnSpPr>
          <p:spPr>
            <a:xfrm>
              <a:off x="7023442" y="254468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rot="135000">
              <a:off x="7056492" y="254533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rot="270000">
              <a:off x="7089492" y="25472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rot="405000">
              <a:off x="7122388" y="255052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rot="540000">
              <a:off x="7155134" y="255505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rot="675000">
              <a:off x="7187676" y="25608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rot="810000">
              <a:off x="7219965" y="25679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rot="945000">
              <a:off x="7251951" y="257629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rot="1080000">
              <a:off x="7283584" y="258589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rot="1215000">
              <a:off x="7314817" y="259672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rot="1350000">
              <a:off x="7345599" y="26087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rot="1485000">
              <a:off x="7375886" y="262201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rot="1620000">
              <a:off x="7405628" y="26364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rot="1755000">
              <a:off x="7434782" y="265202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rot="1890000">
              <a:off x="7463301" y="266874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rot="2025000">
              <a:off x="7491142" y="268656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rot="2160000">
              <a:off x="7518262" y="27054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rot="2295000">
              <a:off x="7544618" y="272541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rot="2430000">
              <a:off x="7570172" y="274638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直接连接符 193"/>
            <p:cNvCxnSpPr/>
            <p:nvPr/>
          </p:nvCxnSpPr>
          <p:spPr>
            <a:xfrm rot="2565000">
              <a:off x="7594881" y="27683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rot="2700000">
              <a:off x="7618711" y="279125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rot="2835000">
              <a:off x="7641623" y="28150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rot="2970000">
              <a:off x="7663581" y="2839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rot="3105000">
              <a:off x="7684552" y="286535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rot="3240000">
              <a:off x="7704503" y="289170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rot="3375000">
              <a:off x="7723404" y="291882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rot="3510000">
              <a:off x="7741226" y="29466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rot="3645000">
              <a:off x="7757942" y="29751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rot="3780000">
              <a:off x="7773525" y="300433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rot="3915000">
              <a:off x="7787952" y="30340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rot="4050000">
              <a:off x="7801199" y="30643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rot="4185000">
              <a:off x="7813247" y="309515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rot="4320000">
              <a:off x="7824077" y="31263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rot="4455000">
              <a:off x="7833674" y="315801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rot="4590000">
              <a:off x="7842019" y="319000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rot="4725000">
              <a:off x="7849104" y="322229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rot="4860000">
              <a:off x="7854915" y="325483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rot="4995000">
              <a:off x="7859445" y="328757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rot="5130000">
              <a:off x="7862685" y="33204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rot="5265000">
              <a:off x="7864630" y="335347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rot="5535000">
              <a:off x="7864630" y="34195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rot="5670000">
              <a:off x="7862685" y="34525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rot="5805000">
              <a:off x="7859445" y="348547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rot="5940000">
              <a:off x="7854915" y="351821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直接连接符 218"/>
            <p:cNvCxnSpPr/>
            <p:nvPr/>
          </p:nvCxnSpPr>
          <p:spPr>
            <a:xfrm rot="6075000">
              <a:off x="7849104" y="35507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rot="6210000">
              <a:off x="7842019" y="358304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rot="6345000">
              <a:off x="7833674" y="36150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rot="6480000">
              <a:off x="7824077" y="36466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rot="6615000">
              <a:off x="7813247" y="367790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rot="6750000">
              <a:off x="7801199" y="37086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rot="6885000">
              <a:off x="7787952" y="37389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rot="7020000">
              <a:off x="7773525" y="376871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直接连接符 226"/>
            <p:cNvCxnSpPr/>
            <p:nvPr/>
          </p:nvCxnSpPr>
          <p:spPr>
            <a:xfrm rot="7155000">
              <a:off x="7757942" y="379786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rot="7290000">
              <a:off x="7741226" y="382638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rot="7425000">
              <a:off x="7723404" y="38542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rot="7560000">
              <a:off x="7704503" y="38813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rot="7695000">
              <a:off x="7684552" y="390770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rot="7830000">
              <a:off x="7663581" y="393325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rot="7965000">
              <a:off x="7641623" y="39579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rot="8100000">
              <a:off x="7618711" y="3981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rot="8235000">
              <a:off x="7594881" y="400470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rot="8370000">
              <a:off x="7570172" y="40266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rot="8505000">
              <a:off x="7544618" y="40476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rot="8640000">
              <a:off x="7518262" y="406758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rot="8775000">
              <a:off x="7491142" y="40864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8910000">
              <a:off x="7463301" y="410431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rot="9045000">
              <a:off x="7434782" y="41210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rot="9180000">
              <a:off x="7405628" y="413661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rot="9315000">
              <a:off x="7375886" y="415103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rot="9450000">
              <a:off x="7345599" y="416428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rot="9585000">
              <a:off x="7314817" y="417633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rot="9720000">
              <a:off x="7283584" y="41871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rot="9855000">
              <a:off x="7251951" y="419675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rot="9990000">
              <a:off x="7219965" y="420510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rot="10125000">
              <a:off x="7187676" y="42121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rot="10260000">
              <a:off x="7155134" y="421800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rot="10395000">
              <a:off x="7122388" y="422252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rot="10530000">
              <a:off x="7089492" y="42257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rot="10665000">
              <a:off x="7056492" y="422771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rot="10935000">
              <a:off x="6990391" y="422771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rot="11070000">
              <a:off x="6957391" y="42257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rot="11205000">
              <a:off x="6924495" y="422252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rot="11340000">
              <a:off x="6891749" y="421800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rot="11475000">
              <a:off x="6859207" y="42121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rot="11610000">
              <a:off x="6826918" y="420510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rot="11745000">
              <a:off x="6794932" y="419675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rot="11880000">
              <a:off x="6763300" y="41871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rot="12015000">
              <a:off x="6732066" y="417633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rot="12150000">
              <a:off x="6701284" y="416428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rot="12285000">
              <a:off x="6670997" y="415103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rot="12420000">
              <a:off x="6641256" y="413661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rot="12555000">
              <a:off x="6612101" y="41210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rot="12690000">
              <a:off x="6583582" y="410431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rot="12825000">
              <a:off x="6555741" y="40864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rot="12960000">
              <a:off x="6528621" y="406758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rot="13095000">
              <a:off x="6502264" y="40476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rot="13230000">
              <a:off x="6476711" y="40266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rot="13365000">
              <a:off x="6452002" y="400470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rot="13500000">
              <a:off x="6428172" y="3981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rot="13635000">
              <a:off x="6405261" y="39579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rot="13770000">
              <a:off x="6383302" y="393325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rot="13905000">
              <a:off x="6362331" y="390770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rot="14040000">
              <a:off x="6342380" y="38813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rot="14175000">
              <a:off x="6323478" y="38542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rot="14310000">
              <a:off x="6305657" y="382638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rot="14445000">
              <a:off x="6288941" y="379786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rot="14580000">
              <a:off x="6273358" y="376871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rot="14715000">
              <a:off x="6258932" y="37389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rot="14850000">
              <a:off x="6245684" y="37086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直接连接符 283"/>
            <p:cNvCxnSpPr/>
            <p:nvPr/>
          </p:nvCxnSpPr>
          <p:spPr>
            <a:xfrm rot="14985000">
              <a:off x="6233636" y="367790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p:nvPr/>
          </p:nvCxnSpPr>
          <p:spPr>
            <a:xfrm rot="15120000">
              <a:off x="6222805" y="36466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rot="15255000">
              <a:off x="6213209" y="36150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接连接符 286"/>
            <p:cNvCxnSpPr/>
            <p:nvPr/>
          </p:nvCxnSpPr>
          <p:spPr>
            <a:xfrm rot="15390000">
              <a:off x="6204864" y="358304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rot="15525000">
              <a:off x="6197779" y="35507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rot="15660000">
              <a:off x="6191967" y="351821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rot="15795000">
              <a:off x="6187438" y="348547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rot="15930000">
              <a:off x="6184198" y="34525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rot="16065000">
              <a:off x="6182253" y="34195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rot="16335000">
              <a:off x="6182253" y="335347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rot="16470000">
              <a:off x="6184198" y="332047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rot="16605000">
              <a:off x="6187438" y="328757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rot="16740000">
              <a:off x="6191967" y="325483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rot="16875000">
              <a:off x="6197779" y="322229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rot="17010000">
              <a:off x="6204864" y="319000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rot="17145000">
              <a:off x="6213209" y="315801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rot="17280000">
              <a:off x="6222805" y="31263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rot="17415000">
              <a:off x="6233636" y="309515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rot="17550000">
              <a:off x="6245684" y="30643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rot="17685000">
              <a:off x="6258932" y="30340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rot="17820000">
              <a:off x="6273358" y="300433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rot="17955000">
              <a:off x="6288941" y="29751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rot="18090000">
              <a:off x="6305657" y="29466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rot="18225000">
              <a:off x="6323478" y="291882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nvCxnSpPr>
          <p:spPr>
            <a:xfrm rot="18360000">
              <a:off x="6342380" y="289170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rot="18495000">
              <a:off x="6362331" y="286535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rot="18630000">
              <a:off x="6383302" y="2839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rot="18765000">
              <a:off x="6405261" y="28150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直接连接符 311"/>
            <p:cNvCxnSpPr/>
            <p:nvPr/>
          </p:nvCxnSpPr>
          <p:spPr>
            <a:xfrm rot="18900000">
              <a:off x="6428172" y="279125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rot="19035000">
              <a:off x="6452002" y="27683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rot="19170000">
              <a:off x="6476711" y="274638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直接连接符 314"/>
            <p:cNvCxnSpPr/>
            <p:nvPr/>
          </p:nvCxnSpPr>
          <p:spPr>
            <a:xfrm rot="19305000">
              <a:off x="6502264" y="272541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p:nvPr/>
          </p:nvCxnSpPr>
          <p:spPr>
            <a:xfrm rot="19440000">
              <a:off x="6528621" y="27054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rot="19575000">
              <a:off x="6555741" y="268656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rot="19710000">
              <a:off x="6583582" y="266874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9" name="直接连接符 318"/>
            <p:cNvCxnSpPr/>
            <p:nvPr/>
          </p:nvCxnSpPr>
          <p:spPr>
            <a:xfrm rot="19845000">
              <a:off x="6612101" y="265202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rot="19980000">
              <a:off x="6641256" y="26364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直接连接符 320"/>
            <p:cNvCxnSpPr/>
            <p:nvPr/>
          </p:nvCxnSpPr>
          <p:spPr>
            <a:xfrm rot="20115000">
              <a:off x="6670997" y="262201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rot="20250000">
              <a:off x="6701284" y="26087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nvCxnSpPr>
          <p:spPr>
            <a:xfrm rot="20385000">
              <a:off x="6732066" y="259672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p:nvPr/>
          </p:nvCxnSpPr>
          <p:spPr>
            <a:xfrm rot="20520000">
              <a:off x="6763300" y="258589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rot="20655000">
              <a:off x="6794932" y="257629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6" name="直接连接符 325"/>
            <p:cNvCxnSpPr/>
            <p:nvPr/>
          </p:nvCxnSpPr>
          <p:spPr>
            <a:xfrm rot="20790000">
              <a:off x="6826918" y="25679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rot="20925000">
              <a:off x="6859207" y="25608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rot="21060000">
              <a:off x="6891749" y="255505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9" name="直接连接符 328"/>
            <p:cNvCxnSpPr/>
            <p:nvPr/>
          </p:nvCxnSpPr>
          <p:spPr>
            <a:xfrm rot="21195000">
              <a:off x="6924495" y="255052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p:nvPr/>
          </p:nvCxnSpPr>
          <p:spPr>
            <a:xfrm rot="21330000">
              <a:off x="6957391" y="254728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直接连接符 330"/>
            <p:cNvCxnSpPr/>
            <p:nvPr/>
          </p:nvCxnSpPr>
          <p:spPr>
            <a:xfrm rot="21465000">
              <a:off x="6990391" y="254533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2" name="组合 331"/>
            <p:cNvGrpSpPr/>
            <p:nvPr/>
          </p:nvGrpSpPr>
          <p:grpSpPr>
            <a:xfrm>
              <a:off x="6132084" y="3436045"/>
              <a:ext cx="1784866" cy="0"/>
              <a:chOff x="1701800" y="2755900"/>
              <a:chExt cx="2746508" cy="0"/>
            </a:xfrm>
          </p:grpSpPr>
          <p:cxnSp>
            <p:nvCxnSpPr>
              <p:cNvPr id="351" name="直接连接符 350"/>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3" name="组合 332"/>
            <p:cNvGrpSpPr/>
            <p:nvPr/>
          </p:nvGrpSpPr>
          <p:grpSpPr>
            <a:xfrm rot="5400000">
              <a:off x="6130021" y="3437533"/>
              <a:ext cx="1784866" cy="0"/>
              <a:chOff x="1701800" y="2755900"/>
              <a:chExt cx="2746508" cy="0"/>
            </a:xfrm>
          </p:grpSpPr>
          <p:cxnSp>
            <p:nvCxnSpPr>
              <p:cNvPr id="349" name="直接连接符 348"/>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直接连接符 349"/>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2" name="组合 333"/>
            <p:cNvGrpSpPr/>
            <p:nvPr/>
          </p:nvGrpSpPr>
          <p:grpSpPr>
            <a:xfrm rot="2700000">
              <a:off x="6178461" y="3389534"/>
              <a:ext cx="1784866" cy="0"/>
              <a:chOff x="1701800" y="2755900"/>
              <a:chExt cx="2746508" cy="0"/>
            </a:xfrm>
          </p:grpSpPr>
          <p:cxnSp>
            <p:nvCxnSpPr>
              <p:cNvPr id="347" name="直接连接符 346"/>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8" name="直接连接符 347"/>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3" name="组合 334"/>
            <p:cNvGrpSpPr/>
            <p:nvPr/>
          </p:nvGrpSpPr>
          <p:grpSpPr>
            <a:xfrm rot="18900000" flipH="1">
              <a:off x="6155355" y="3460596"/>
              <a:ext cx="1784866" cy="0"/>
              <a:chOff x="1701800" y="2755900"/>
              <a:chExt cx="2746508" cy="0"/>
            </a:xfrm>
          </p:grpSpPr>
          <p:cxnSp>
            <p:nvCxnSpPr>
              <p:cNvPr id="345" name="直接连接符 344"/>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6" name="直接连接符 345"/>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44" name="椭圆 543"/>
          <p:cNvSpPr/>
          <p:nvPr/>
        </p:nvSpPr>
        <p:spPr>
          <a:xfrm>
            <a:off x="9294619" y="1605363"/>
            <a:ext cx="1931267" cy="1930829"/>
          </a:xfrm>
          <a:prstGeom prst="ellipse">
            <a:avLst/>
          </a:prstGeom>
          <a:solidFill>
            <a:schemeClr val="accent4"/>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zh-CN" altLang="en-US" sz="2399">
              <a:solidFill>
                <a:schemeClr val="bg1">
                  <a:lumMod val="95000"/>
                </a:schemeClr>
              </a:solidFill>
            </a:endParaRPr>
          </a:p>
        </p:txBody>
      </p:sp>
      <p:sp>
        <p:nvSpPr>
          <p:cNvPr id="545" name="文本框 1607"/>
          <p:cNvSpPr txBox="1"/>
          <p:nvPr/>
        </p:nvSpPr>
        <p:spPr>
          <a:xfrm>
            <a:off x="9753610" y="2204904"/>
            <a:ext cx="1114773" cy="646172"/>
          </a:xfrm>
          <a:prstGeom prst="rect">
            <a:avLst/>
          </a:prstGeom>
          <a:noFill/>
        </p:spPr>
        <p:txBody>
          <a:bodyPr wrap="square" lIns="91412" tIns="45705" rIns="91412" bIns="45705" rtlCol="0">
            <a:spAutoFit/>
          </a:bodyPr>
          <a:lstStyle/>
          <a:p>
            <a:pPr algn="ctr"/>
            <a:r>
              <a:rPr lang="zh-CN" altLang="en-US" sz="3599" dirty="0">
                <a:solidFill>
                  <a:schemeClr val="bg1">
                    <a:lumMod val="95000"/>
                  </a:schemeClr>
                </a:solidFill>
                <a:latin typeface="Impact" panose="020B0806030902050204" pitchFamily="34" charset="0"/>
              </a:rPr>
              <a:t>标题</a:t>
            </a:r>
          </a:p>
        </p:txBody>
      </p:sp>
      <p:grpSp>
        <p:nvGrpSpPr>
          <p:cNvPr id="334" name="组合 1"/>
          <p:cNvGrpSpPr/>
          <p:nvPr/>
        </p:nvGrpSpPr>
        <p:grpSpPr>
          <a:xfrm>
            <a:off x="9371042" y="1632380"/>
            <a:ext cx="1808129" cy="1832441"/>
            <a:chOff x="9370263" y="1923879"/>
            <a:chExt cx="1808138" cy="1832865"/>
          </a:xfrm>
        </p:grpSpPr>
        <p:cxnSp>
          <p:nvCxnSpPr>
            <p:cNvPr id="546" name="直接连接符 545"/>
            <p:cNvCxnSpPr/>
            <p:nvPr/>
          </p:nvCxnSpPr>
          <p:spPr>
            <a:xfrm>
              <a:off x="10261622" y="197146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p:nvPr/>
          </p:nvCxnSpPr>
          <p:spPr>
            <a:xfrm rot="135000">
              <a:off x="10294671" y="197211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p:nvPr/>
          </p:nvCxnSpPr>
          <p:spPr>
            <a:xfrm rot="270000">
              <a:off x="10327671" y="19740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p:nvPr/>
          </p:nvCxnSpPr>
          <p:spPr>
            <a:xfrm rot="405000">
              <a:off x="10360569" y="197730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p:nvPr/>
          </p:nvCxnSpPr>
          <p:spPr>
            <a:xfrm rot="540000">
              <a:off x="10393314" y="198183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1" name="直接连接符 550"/>
            <p:cNvCxnSpPr/>
            <p:nvPr/>
          </p:nvCxnSpPr>
          <p:spPr>
            <a:xfrm rot="675000">
              <a:off x="10425856" y="19876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2" name="直接连接符 551"/>
            <p:cNvCxnSpPr/>
            <p:nvPr/>
          </p:nvCxnSpPr>
          <p:spPr>
            <a:xfrm rot="810000">
              <a:off x="10458145" y="199472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3" name="直接连接符 552"/>
            <p:cNvCxnSpPr/>
            <p:nvPr/>
          </p:nvCxnSpPr>
          <p:spPr>
            <a:xfrm rot="945000">
              <a:off x="10490131" y="200307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4" name="直接连接符 553"/>
            <p:cNvCxnSpPr/>
            <p:nvPr/>
          </p:nvCxnSpPr>
          <p:spPr>
            <a:xfrm rot="1080000">
              <a:off x="10521764" y="20126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rot="1215000">
              <a:off x="10552996" y="202349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6" name="直接连接符 555"/>
            <p:cNvCxnSpPr/>
            <p:nvPr/>
          </p:nvCxnSpPr>
          <p:spPr>
            <a:xfrm rot="1350000">
              <a:off x="10583780" y="20355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7" name="直接连接符 556"/>
            <p:cNvCxnSpPr/>
            <p:nvPr/>
          </p:nvCxnSpPr>
          <p:spPr>
            <a:xfrm rot="1485000">
              <a:off x="10614065" y="204879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8" name="直接连接符 557"/>
            <p:cNvCxnSpPr/>
            <p:nvPr/>
          </p:nvCxnSpPr>
          <p:spPr>
            <a:xfrm rot="1620000">
              <a:off x="10643809" y="206322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rot="1755000">
              <a:off x="10672961" y="207880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rot="1890000">
              <a:off x="10701480" y="209551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1" name="直接连接符 560"/>
            <p:cNvCxnSpPr/>
            <p:nvPr/>
          </p:nvCxnSpPr>
          <p:spPr>
            <a:xfrm rot="2025000">
              <a:off x="10729322" y="211334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2" name="直接连接符 561"/>
            <p:cNvCxnSpPr/>
            <p:nvPr/>
          </p:nvCxnSpPr>
          <p:spPr>
            <a:xfrm rot="2160000">
              <a:off x="10756442" y="21322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3" name="直接连接符 562"/>
            <p:cNvCxnSpPr/>
            <p:nvPr/>
          </p:nvCxnSpPr>
          <p:spPr>
            <a:xfrm rot="2295000">
              <a:off x="10782799" y="215219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4" name="直接连接符 563"/>
            <p:cNvCxnSpPr/>
            <p:nvPr/>
          </p:nvCxnSpPr>
          <p:spPr>
            <a:xfrm rot="2430000">
              <a:off x="10808352" y="217316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5" name="直接连接符 564"/>
            <p:cNvCxnSpPr/>
            <p:nvPr/>
          </p:nvCxnSpPr>
          <p:spPr>
            <a:xfrm rot="2565000">
              <a:off x="10833061" y="219512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6" name="直接连接符 565"/>
            <p:cNvCxnSpPr/>
            <p:nvPr/>
          </p:nvCxnSpPr>
          <p:spPr>
            <a:xfrm rot="2700000">
              <a:off x="10856891" y="22180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7" name="直接连接符 566"/>
            <p:cNvCxnSpPr/>
            <p:nvPr/>
          </p:nvCxnSpPr>
          <p:spPr>
            <a:xfrm rot="2835000">
              <a:off x="10879803" y="224186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8" name="直接连接符 567"/>
            <p:cNvCxnSpPr/>
            <p:nvPr/>
          </p:nvCxnSpPr>
          <p:spPr>
            <a:xfrm rot="2970000">
              <a:off x="10901761" y="226657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9" name="直接连接符 568"/>
            <p:cNvCxnSpPr/>
            <p:nvPr/>
          </p:nvCxnSpPr>
          <p:spPr>
            <a:xfrm rot="3105000">
              <a:off x="10922732" y="229212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0" name="直接连接符 569"/>
            <p:cNvCxnSpPr/>
            <p:nvPr/>
          </p:nvCxnSpPr>
          <p:spPr>
            <a:xfrm rot="3240000">
              <a:off x="10942683" y="231848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1" name="直接连接符 570"/>
            <p:cNvCxnSpPr/>
            <p:nvPr/>
          </p:nvCxnSpPr>
          <p:spPr>
            <a:xfrm rot="3375000">
              <a:off x="10961585" y="234560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rot="3510000">
              <a:off x="10979406" y="237344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rot="3645000">
              <a:off x="10996122" y="240196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rot="3780000">
              <a:off x="11011705" y="243111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rot="3915000">
              <a:off x="11026131" y="24608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rot="4050000">
              <a:off x="11039379" y="24911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rot="4185000">
              <a:off x="11051428" y="252193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8" name="直接连接符 577"/>
            <p:cNvCxnSpPr/>
            <p:nvPr/>
          </p:nvCxnSpPr>
          <p:spPr>
            <a:xfrm rot="4320000">
              <a:off x="11062256" y="25531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9" name="直接连接符 578"/>
            <p:cNvCxnSpPr/>
            <p:nvPr/>
          </p:nvCxnSpPr>
          <p:spPr>
            <a:xfrm rot="4455000">
              <a:off x="11071853" y="2584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0" name="直接连接符 579"/>
            <p:cNvCxnSpPr/>
            <p:nvPr/>
          </p:nvCxnSpPr>
          <p:spPr>
            <a:xfrm rot="4590000">
              <a:off x="11080200" y="261678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rot="4725000">
              <a:off x="11087285" y="26490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2" name="直接连接符 581"/>
            <p:cNvCxnSpPr/>
            <p:nvPr/>
          </p:nvCxnSpPr>
          <p:spPr>
            <a:xfrm rot="4860000">
              <a:off x="11093095" y="268161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3" name="直接连接符 582"/>
            <p:cNvCxnSpPr/>
            <p:nvPr/>
          </p:nvCxnSpPr>
          <p:spPr>
            <a:xfrm rot="4995000">
              <a:off x="11097625" y="271435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4" name="直接连接符 583"/>
            <p:cNvCxnSpPr/>
            <p:nvPr/>
          </p:nvCxnSpPr>
          <p:spPr>
            <a:xfrm rot="5130000">
              <a:off x="11100865" y="274725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5" name="直接连接符 584"/>
            <p:cNvCxnSpPr/>
            <p:nvPr/>
          </p:nvCxnSpPr>
          <p:spPr>
            <a:xfrm rot="5265000">
              <a:off x="11102811" y="278025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6" name="直接连接符 585"/>
            <p:cNvCxnSpPr/>
            <p:nvPr/>
          </p:nvCxnSpPr>
          <p:spPr>
            <a:xfrm rot="5535000">
              <a:off x="11102811" y="284635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7" name="直接连接符 586"/>
            <p:cNvCxnSpPr/>
            <p:nvPr/>
          </p:nvCxnSpPr>
          <p:spPr>
            <a:xfrm rot="5670000">
              <a:off x="11100865" y="287935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8" name="直接连接符 587"/>
            <p:cNvCxnSpPr/>
            <p:nvPr/>
          </p:nvCxnSpPr>
          <p:spPr>
            <a:xfrm rot="5805000">
              <a:off x="11097625" y="291225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9" name="直接连接符 588"/>
            <p:cNvCxnSpPr/>
            <p:nvPr/>
          </p:nvCxnSpPr>
          <p:spPr>
            <a:xfrm rot="5940000">
              <a:off x="11093095" y="294499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0" name="直接连接符 589"/>
            <p:cNvCxnSpPr/>
            <p:nvPr/>
          </p:nvCxnSpPr>
          <p:spPr>
            <a:xfrm rot="6075000">
              <a:off x="11087285" y="297753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1" name="直接连接符 590"/>
            <p:cNvCxnSpPr/>
            <p:nvPr/>
          </p:nvCxnSpPr>
          <p:spPr>
            <a:xfrm rot="6210000">
              <a:off x="11080200" y="30098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2" name="直接连接符 591"/>
            <p:cNvCxnSpPr/>
            <p:nvPr/>
          </p:nvCxnSpPr>
          <p:spPr>
            <a:xfrm rot="6345000">
              <a:off x="11071853" y="304181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3" name="直接连接符 592"/>
            <p:cNvCxnSpPr/>
            <p:nvPr/>
          </p:nvCxnSpPr>
          <p:spPr>
            <a:xfrm rot="6480000">
              <a:off x="11062256" y="30734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4" name="直接连接符 593"/>
            <p:cNvCxnSpPr/>
            <p:nvPr/>
          </p:nvCxnSpPr>
          <p:spPr>
            <a:xfrm rot="6615000">
              <a:off x="11051428" y="310467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5" name="直接连接符 594"/>
            <p:cNvCxnSpPr/>
            <p:nvPr/>
          </p:nvCxnSpPr>
          <p:spPr>
            <a:xfrm rot="6750000">
              <a:off x="11039379" y="31354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6" name="直接连接符 595"/>
            <p:cNvCxnSpPr/>
            <p:nvPr/>
          </p:nvCxnSpPr>
          <p:spPr>
            <a:xfrm rot="6885000">
              <a:off x="11026131" y="31657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7" name="直接连接符 596"/>
            <p:cNvCxnSpPr/>
            <p:nvPr/>
          </p:nvCxnSpPr>
          <p:spPr>
            <a:xfrm rot="7020000">
              <a:off x="11011705" y="319549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8" name="直接连接符 597"/>
            <p:cNvCxnSpPr/>
            <p:nvPr/>
          </p:nvCxnSpPr>
          <p:spPr>
            <a:xfrm rot="7155000">
              <a:off x="10996122" y="322464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9" name="直接连接符 598"/>
            <p:cNvCxnSpPr/>
            <p:nvPr/>
          </p:nvCxnSpPr>
          <p:spPr>
            <a:xfrm rot="7290000">
              <a:off x="10979406" y="32531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0" name="直接连接符 599"/>
            <p:cNvCxnSpPr/>
            <p:nvPr/>
          </p:nvCxnSpPr>
          <p:spPr>
            <a:xfrm rot="7425000">
              <a:off x="10961585" y="328100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1" name="直接连接符 600"/>
            <p:cNvCxnSpPr/>
            <p:nvPr/>
          </p:nvCxnSpPr>
          <p:spPr>
            <a:xfrm rot="7560000">
              <a:off x="10942683" y="330812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2" name="直接连接符 601"/>
            <p:cNvCxnSpPr/>
            <p:nvPr/>
          </p:nvCxnSpPr>
          <p:spPr>
            <a:xfrm rot="7695000">
              <a:off x="10922732" y="333448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3" name="直接连接符 602"/>
            <p:cNvCxnSpPr/>
            <p:nvPr/>
          </p:nvCxnSpPr>
          <p:spPr>
            <a:xfrm rot="7830000">
              <a:off x="10901761" y="336003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4" name="直接连接符 603"/>
            <p:cNvCxnSpPr/>
            <p:nvPr/>
          </p:nvCxnSpPr>
          <p:spPr>
            <a:xfrm rot="7965000">
              <a:off x="10879803" y="338474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5" name="直接连接符 604"/>
            <p:cNvCxnSpPr/>
            <p:nvPr/>
          </p:nvCxnSpPr>
          <p:spPr>
            <a:xfrm rot="8100000">
              <a:off x="10856891" y="340857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6" name="直接连接符 605"/>
            <p:cNvCxnSpPr/>
            <p:nvPr/>
          </p:nvCxnSpPr>
          <p:spPr>
            <a:xfrm rot="8235000">
              <a:off x="10833061" y="34314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7" name="直接连接符 606"/>
            <p:cNvCxnSpPr/>
            <p:nvPr/>
          </p:nvCxnSpPr>
          <p:spPr>
            <a:xfrm rot="8370000">
              <a:off x="10808352" y="34534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8" name="直接连接符 607"/>
            <p:cNvCxnSpPr/>
            <p:nvPr/>
          </p:nvCxnSpPr>
          <p:spPr>
            <a:xfrm rot="8505000">
              <a:off x="10782799" y="347441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9" name="直接连接符 608"/>
            <p:cNvCxnSpPr/>
            <p:nvPr/>
          </p:nvCxnSpPr>
          <p:spPr>
            <a:xfrm rot="8640000">
              <a:off x="10756442" y="349436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0" name="直接连接符 609"/>
            <p:cNvCxnSpPr/>
            <p:nvPr/>
          </p:nvCxnSpPr>
          <p:spPr>
            <a:xfrm rot="8775000">
              <a:off x="10729322" y="35132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1" name="直接连接符 610"/>
            <p:cNvCxnSpPr/>
            <p:nvPr/>
          </p:nvCxnSpPr>
          <p:spPr>
            <a:xfrm rot="8910000">
              <a:off x="10701480" y="35310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2" name="直接连接符 611"/>
            <p:cNvCxnSpPr/>
            <p:nvPr/>
          </p:nvCxnSpPr>
          <p:spPr>
            <a:xfrm rot="9045000">
              <a:off x="10672961" y="354780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3" name="直接连接符 612"/>
            <p:cNvCxnSpPr/>
            <p:nvPr/>
          </p:nvCxnSpPr>
          <p:spPr>
            <a:xfrm rot="9180000">
              <a:off x="10643809" y="356338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 name="直接连接符 613"/>
            <p:cNvCxnSpPr/>
            <p:nvPr/>
          </p:nvCxnSpPr>
          <p:spPr>
            <a:xfrm rot="9315000">
              <a:off x="10614065" y="357781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 name="直接连接符 614"/>
            <p:cNvCxnSpPr/>
            <p:nvPr/>
          </p:nvCxnSpPr>
          <p:spPr>
            <a:xfrm rot="9450000">
              <a:off x="10583780" y="359106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6" name="直接连接符 615"/>
            <p:cNvCxnSpPr/>
            <p:nvPr/>
          </p:nvCxnSpPr>
          <p:spPr>
            <a:xfrm rot="9585000">
              <a:off x="10552996" y="360310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7" name="直接连接符 616"/>
            <p:cNvCxnSpPr/>
            <p:nvPr/>
          </p:nvCxnSpPr>
          <p:spPr>
            <a:xfrm rot="9720000">
              <a:off x="10521764" y="361393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8" name="直接连接符 617"/>
            <p:cNvCxnSpPr/>
            <p:nvPr/>
          </p:nvCxnSpPr>
          <p:spPr>
            <a:xfrm rot="9855000">
              <a:off x="10490131" y="362353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9" name="直接连接符 618"/>
            <p:cNvCxnSpPr/>
            <p:nvPr/>
          </p:nvCxnSpPr>
          <p:spPr>
            <a:xfrm rot="9990000">
              <a:off x="10458145" y="363188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0" name="直接连接符 619"/>
            <p:cNvCxnSpPr/>
            <p:nvPr/>
          </p:nvCxnSpPr>
          <p:spPr>
            <a:xfrm rot="10125000">
              <a:off x="10425856" y="36389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1" name="直接连接符 620"/>
            <p:cNvCxnSpPr/>
            <p:nvPr/>
          </p:nvCxnSpPr>
          <p:spPr>
            <a:xfrm rot="10260000">
              <a:off x="10393314" y="364477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2" name="直接连接符 621"/>
            <p:cNvCxnSpPr/>
            <p:nvPr/>
          </p:nvCxnSpPr>
          <p:spPr>
            <a:xfrm rot="10395000">
              <a:off x="10360569" y="364930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3" name="直接连接符 622"/>
            <p:cNvCxnSpPr/>
            <p:nvPr/>
          </p:nvCxnSpPr>
          <p:spPr>
            <a:xfrm rot="10530000">
              <a:off x="10327671" y="36525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4" name="直接连接符 623"/>
            <p:cNvCxnSpPr/>
            <p:nvPr/>
          </p:nvCxnSpPr>
          <p:spPr>
            <a:xfrm rot="10665000">
              <a:off x="10294671" y="365449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5" name="直接连接符 624"/>
            <p:cNvCxnSpPr/>
            <p:nvPr/>
          </p:nvCxnSpPr>
          <p:spPr>
            <a:xfrm rot="10935000">
              <a:off x="10228572" y="365449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6" name="直接连接符 625"/>
            <p:cNvCxnSpPr/>
            <p:nvPr/>
          </p:nvCxnSpPr>
          <p:spPr>
            <a:xfrm rot="11070000">
              <a:off x="10195572" y="36525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7" name="直接连接符 626"/>
            <p:cNvCxnSpPr/>
            <p:nvPr/>
          </p:nvCxnSpPr>
          <p:spPr>
            <a:xfrm rot="11205000">
              <a:off x="10162674" y="364930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8" name="直接连接符 627"/>
            <p:cNvCxnSpPr/>
            <p:nvPr/>
          </p:nvCxnSpPr>
          <p:spPr>
            <a:xfrm rot="11340000">
              <a:off x="10129930" y="364477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9" name="直接连接符 628"/>
            <p:cNvCxnSpPr/>
            <p:nvPr/>
          </p:nvCxnSpPr>
          <p:spPr>
            <a:xfrm rot="11475000">
              <a:off x="10097387" y="36389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0" name="直接连接符 629"/>
            <p:cNvCxnSpPr/>
            <p:nvPr/>
          </p:nvCxnSpPr>
          <p:spPr>
            <a:xfrm rot="11610000">
              <a:off x="10065098" y="363188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1" name="直接连接符 630"/>
            <p:cNvCxnSpPr/>
            <p:nvPr/>
          </p:nvCxnSpPr>
          <p:spPr>
            <a:xfrm rot="11745000">
              <a:off x="10033112" y="362353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2" name="直接连接符 631"/>
            <p:cNvCxnSpPr/>
            <p:nvPr/>
          </p:nvCxnSpPr>
          <p:spPr>
            <a:xfrm rot="11880000">
              <a:off x="10001480" y="361393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3" name="直接连接符 632"/>
            <p:cNvCxnSpPr/>
            <p:nvPr/>
          </p:nvCxnSpPr>
          <p:spPr>
            <a:xfrm rot="12015000">
              <a:off x="9970247" y="360310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4" name="直接连接符 633"/>
            <p:cNvCxnSpPr/>
            <p:nvPr/>
          </p:nvCxnSpPr>
          <p:spPr>
            <a:xfrm rot="12150000">
              <a:off x="9939464" y="359106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5" name="直接连接符 634"/>
            <p:cNvCxnSpPr/>
            <p:nvPr/>
          </p:nvCxnSpPr>
          <p:spPr>
            <a:xfrm rot="12285000">
              <a:off x="9909178" y="357781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6" name="直接连接符 635"/>
            <p:cNvCxnSpPr/>
            <p:nvPr/>
          </p:nvCxnSpPr>
          <p:spPr>
            <a:xfrm rot="12420000">
              <a:off x="9879435" y="356338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rot="12555000">
              <a:off x="9850282" y="354780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8" name="直接连接符 637"/>
            <p:cNvCxnSpPr/>
            <p:nvPr/>
          </p:nvCxnSpPr>
          <p:spPr>
            <a:xfrm rot="12690000">
              <a:off x="9821763" y="353108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9" name="直接连接符 638"/>
            <p:cNvCxnSpPr/>
            <p:nvPr/>
          </p:nvCxnSpPr>
          <p:spPr>
            <a:xfrm rot="12825000">
              <a:off x="9793921" y="351326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0" name="直接连接符 639"/>
            <p:cNvCxnSpPr/>
            <p:nvPr/>
          </p:nvCxnSpPr>
          <p:spPr>
            <a:xfrm rot="12960000">
              <a:off x="9766801" y="349436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1" name="直接连接符 640"/>
            <p:cNvCxnSpPr/>
            <p:nvPr/>
          </p:nvCxnSpPr>
          <p:spPr>
            <a:xfrm rot="13095000">
              <a:off x="9740444" y="347441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2" name="直接连接符 641"/>
            <p:cNvCxnSpPr/>
            <p:nvPr/>
          </p:nvCxnSpPr>
          <p:spPr>
            <a:xfrm rot="13230000">
              <a:off x="9714891" y="34534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rot="13365000">
              <a:off x="9690182" y="343148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4" name="直接连接符 643"/>
            <p:cNvCxnSpPr/>
            <p:nvPr/>
          </p:nvCxnSpPr>
          <p:spPr>
            <a:xfrm rot="13500000">
              <a:off x="9666352" y="340857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rot="13635000">
              <a:off x="9643441" y="338474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6" name="直接连接符 645"/>
            <p:cNvCxnSpPr/>
            <p:nvPr/>
          </p:nvCxnSpPr>
          <p:spPr>
            <a:xfrm rot="13770000">
              <a:off x="9621482" y="336003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7" name="直接连接符 646"/>
            <p:cNvCxnSpPr/>
            <p:nvPr/>
          </p:nvCxnSpPr>
          <p:spPr>
            <a:xfrm rot="13905000">
              <a:off x="9600512" y="333448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8" name="直接连接符 647"/>
            <p:cNvCxnSpPr/>
            <p:nvPr/>
          </p:nvCxnSpPr>
          <p:spPr>
            <a:xfrm rot="14040000">
              <a:off x="9580560" y="330812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9" name="直接连接符 648"/>
            <p:cNvCxnSpPr/>
            <p:nvPr/>
          </p:nvCxnSpPr>
          <p:spPr>
            <a:xfrm rot="14175000">
              <a:off x="9561659" y="328100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0" name="直接连接符 649"/>
            <p:cNvCxnSpPr/>
            <p:nvPr/>
          </p:nvCxnSpPr>
          <p:spPr>
            <a:xfrm rot="14310000">
              <a:off x="9543837" y="325316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1" name="直接连接符 650"/>
            <p:cNvCxnSpPr/>
            <p:nvPr/>
          </p:nvCxnSpPr>
          <p:spPr>
            <a:xfrm rot="14445000">
              <a:off x="9527121" y="322464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2" name="直接连接符 651"/>
            <p:cNvCxnSpPr/>
            <p:nvPr/>
          </p:nvCxnSpPr>
          <p:spPr>
            <a:xfrm rot="14580000">
              <a:off x="9511538" y="319549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3" name="直接连接符 652"/>
            <p:cNvCxnSpPr/>
            <p:nvPr/>
          </p:nvCxnSpPr>
          <p:spPr>
            <a:xfrm rot="14715000">
              <a:off x="9497112" y="31657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4" name="直接连接符 653"/>
            <p:cNvCxnSpPr/>
            <p:nvPr/>
          </p:nvCxnSpPr>
          <p:spPr>
            <a:xfrm rot="14850000">
              <a:off x="9483864" y="31354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5" name="直接连接符 654"/>
            <p:cNvCxnSpPr/>
            <p:nvPr/>
          </p:nvCxnSpPr>
          <p:spPr>
            <a:xfrm rot="14985000">
              <a:off x="9471815" y="310467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6" name="直接连接符 655"/>
            <p:cNvCxnSpPr/>
            <p:nvPr/>
          </p:nvCxnSpPr>
          <p:spPr>
            <a:xfrm rot="15120000">
              <a:off x="9460985" y="30734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7" name="直接连接符 656"/>
            <p:cNvCxnSpPr/>
            <p:nvPr/>
          </p:nvCxnSpPr>
          <p:spPr>
            <a:xfrm rot="15255000">
              <a:off x="9451390" y="304181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8" name="直接连接符 657"/>
            <p:cNvCxnSpPr/>
            <p:nvPr/>
          </p:nvCxnSpPr>
          <p:spPr>
            <a:xfrm rot="15390000">
              <a:off x="9443043" y="300982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9" name="直接连接符 658"/>
            <p:cNvCxnSpPr/>
            <p:nvPr/>
          </p:nvCxnSpPr>
          <p:spPr>
            <a:xfrm rot="15525000">
              <a:off x="9435958" y="297753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0" name="直接连接符 659"/>
            <p:cNvCxnSpPr/>
            <p:nvPr/>
          </p:nvCxnSpPr>
          <p:spPr>
            <a:xfrm rot="15660000">
              <a:off x="9430147" y="294499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1" name="直接连接符 660"/>
            <p:cNvCxnSpPr/>
            <p:nvPr/>
          </p:nvCxnSpPr>
          <p:spPr>
            <a:xfrm rot="15795000">
              <a:off x="9425618" y="291225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2" name="直接连接符 661"/>
            <p:cNvCxnSpPr/>
            <p:nvPr/>
          </p:nvCxnSpPr>
          <p:spPr>
            <a:xfrm rot="15930000">
              <a:off x="9422378" y="287935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3" name="直接连接符 662"/>
            <p:cNvCxnSpPr/>
            <p:nvPr/>
          </p:nvCxnSpPr>
          <p:spPr>
            <a:xfrm rot="16065000">
              <a:off x="9420432" y="284635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4" name="直接连接符 663"/>
            <p:cNvCxnSpPr/>
            <p:nvPr/>
          </p:nvCxnSpPr>
          <p:spPr>
            <a:xfrm rot="16335000">
              <a:off x="9420432" y="278025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5" name="直接连接符 664"/>
            <p:cNvCxnSpPr/>
            <p:nvPr/>
          </p:nvCxnSpPr>
          <p:spPr>
            <a:xfrm rot="16470000">
              <a:off x="9422378" y="274725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6" name="直接连接符 665"/>
            <p:cNvCxnSpPr/>
            <p:nvPr/>
          </p:nvCxnSpPr>
          <p:spPr>
            <a:xfrm rot="16605000">
              <a:off x="9425618" y="271435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7" name="直接连接符 666"/>
            <p:cNvCxnSpPr/>
            <p:nvPr/>
          </p:nvCxnSpPr>
          <p:spPr>
            <a:xfrm rot="16740000">
              <a:off x="9430147" y="268161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8" name="直接连接符 667"/>
            <p:cNvCxnSpPr/>
            <p:nvPr/>
          </p:nvCxnSpPr>
          <p:spPr>
            <a:xfrm rot="16875000">
              <a:off x="9435958" y="2649069"/>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9" name="直接连接符 668"/>
            <p:cNvCxnSpPr/>
            <p:nvPr/>
          </p:nvCxnSpPr>
          <p:spPr>
            <a:xfrm rot="17010000">
              <a:off x="9443043" y="261678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0" name="直接连接符 669"/>
            <p:cNvCxnSpPr/>
            <p:nvPr/>
          </p:nvCxnSpPr>
          <p:spPr>
            <a:xfrm rot="17145000">
              <a:off x="9451390" y="258479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1" name="直接连接符 670"/>
            <p:cNvCxnSpPr/>
            <p:nvPr/>
          </p:nvCxnSpPr>
          <p:spPr>
            <a:xfrm rot="17280000">
              <a:off x="9460985" y="25531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2" name="直接连接符 671"/>
            <p:cNvCxnSpPr/>
            <p:nvPr/>
          </p:nvCxnSpPr>
          <p:spPr>
            <a:xfrm rot="17415000">
              <a:off x="9471815" y="252193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3" name="直接连接符 672"/>
            <p:cNvCxnSpPr/>
            <p:nvPr/>
          </p:nvCxnSpPr>
          <p:spPr>
            <a:xfrm rot="17550000">
              <a:off x="9483864" y="249114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4" name="直接连接符 673"/>
            <p:cNvCxnSpPr/>
            <p:nvPr/>
          </p:nvCxnSpPr>
          <p:spPr>
            <a:xfrm rot="17685000">
              <a:off x="9497112" y="24608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5" name="直接连接符 674"/>
            <p:cNvCxnSpPr/>
            <p:nvPr/>
          </p:nvCxnSpPr>
          <p:spPr>
            <a:xfrm rot="17820000">
              <a:off x="9511538" y="2431117"/>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6" name="直接连接符 675"/>
            <p:cNvCxnSpPr/>
            <p:nvPr/>
          </p:nvCxnSpPr>
          <p:spPr>
            <a:xfrm rot="17955000">
              <a:off x="9527121" y="240196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7" name="直接连接符 676"/>
            <p:cNvCxnSpPr/>
            <p:nvPr/>
          </p:nvCxnSpPr>
          <p:spPr>
            <a:xfrm rot="18090000">
              <a:off x="9543837" y="237344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8" name="直接连接符 677"/>
            <p:cNvCxnSpPr/>
            <p:nvPr/>
          </p:nvCxnSpPr>
          <p:spPr>
            <a:xfrm rot="18225000">
              <a:off x="9561659" y="234560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9" name="直接连接符 678"/>
            <p:cNvCxnSpPr/>
            <p:nvPr/>
          </p:nvCxnSpPr>
          <p:spPr>
            <a:xfrm rot="18360000">
              <a:off x="9580560" y="231848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0" name="直接连接符 679"/>
            <p:cNvCxnSpPr/>
            <p:nvPr/>
          </p:nvCxnSpPr>
          <p:spPr>
            <a:xfrm rot="18495000">
              <a:off x="9600512" y="229212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1" name="直接连接符 680"/>
            <p:cNvCxnSpPr/>
            <p:nvPr/>
          </p:nvCxnSpPr>
          <p:spPr>
            <a:xfrm rot="18630000">
              <a:off x="9621482" y="226657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2" name="直接连接符 681"/>
            <p:cNvCxnSpPr/>
            <p:nvPr/>
          </p:nvCxnSpPr>
          <p:spPr>
            <a:xfrm rot="18765000">
              <a:off x="9643441" y="2241863"/>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3" name="直接连接符 682"/>
            <p:cNvCxnSpPr/>
            <p:nvPr/>
          </p:nvCxnSpPr>
          <p:spPr>
            <a:xfrm rot="18900000">
              <a:off x="9666352" y="221803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4" name="直接连接符 683"/>
            <p:cNvCxnSpPr/>
            <p:nvPr/>
          </p:nvCxnSpPr>
          <p:spPr>
            <a:xfrm rot="19035000">
              <a:off x="9690182" y="219512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5" name="直接连接符 684"/>
            <p:cNvCxnSpPr/>
            <p:nvPr/>
          </p:nvCxnSpPr>
          <p:spPr>
            <a:xfrm rot="19170000">
              <a:off x="9714891" y="217316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6" name="直接连接符 685"/>
            <p:cNvCxnSpPr/>
            <p:nvPr/>
          </p:nvCxnSpPr>
          <p:spPr>
            <a:xfrm rot="19305000">
              <a:off x="9740444" y="215219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7" name="直接连接符 686"/>
            <p:cNvCxnSpPr/>
            <p:nvPr/>
          </p:nvCxnSpPr>
          <p:spPr>
            <a:xfrm rot="19440000">
              <a:off x="9766801" y="21322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8" name="直接连接符 687"/>
            <p:cNvCxnSpPr/>
            <p:nvPr/>
          </p:nvCxnSpPr>
          <p:spPr>
            <a:xfrm rot="19575000">
              <a:off x="9793921" y="211334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9" name="直接连接符 688"/>
            <p:cNvCxnSpPr/>
            <p:nvPr/>
          </p:nvCxnSpPr>
          <p:spPr>
            <a:xfrm rot="19710000">
              <a:off x="9821763" y="209551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0" name="直接连接符 689"/>
            <p:cNvCxnSpPr/>
            <p:nvPr/>
          </p:nvCxnSpPr>
          <p:spPr>
            <a:xfrm rot="19845000">
              <a:off x="9850282" y="207880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1" name="直接连接符 690"/>
            <p:cNvCxnSpPr/>
            <p:nvPr/>
          </p:nvCxnSpPr>
          <p:spPr>
            <a:xfrm rot="19980000">
              <a:off x="9879435" y="2063220"/>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2" name="直接连接符 691"/>
            <p:cNvCxnSpPr/>
            <p:nvPr/>
          </p:nvCxnSpPr>
          <p:spPr>
            <a:xfrm rot="20115000">
              <a:off x="9909178" y="2048794"/>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3" name="直接连接符 692"/>
            <p:cNvCxnSpPr/>
            <p:nvPr/>
          </p:nvCxnSpPr>
          <p:spPr>
            <a:xfrm rot="20250000">
              <a:off x="9939464" y="2035546"/>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4" name="直接连接符 693"/>
            <p:cNvCxnSpPr/>
            <p:nvPr/>
          </p:nvCxnSpPr>
          <p:spPr>
            <a:xfrm rot="20385000">
              <a:off x="9970247" y="202349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5" name="直接连接符 694"/>
            <p:cNvCxnSpPr/>
            <p:nvPr/>
          </p:nvCxnSpPr>
          <p:spPr>
            <a:xfrm rot="20520000">
              <a:off x="10001480" y="2012668"/>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6" name="直接连接符 695"/>
            <p:cNvCxnSpPr/>
            <p:nvPr/>
          </p:nvCxnSpPr>
          <p:spPr>
            <a:xfrm rot="20655000">
              <a:off x="10033112" y="200307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7" name="直接连接符 696"/>
            <p:cNvCxnSpPr/>
            <p:nvPr/>
          </p:nvCxnSpPr>
          <p:spPr>
            <a:xfrm rot="20790000">
              <a:off x="10065098" y="199472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8" name="直接连接符 697"/>
            <p:cNvCxnSpPr/>
            <p:nvPr/>
          </p:nvCxnSpPr>
          <p:spPr>
            <a:xfrm rot="20925000">
              <a:off x="10097387" y="1987642"/>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9" name="直接连接符 698"/>
            <p:cNvCxnSpPr/>
            <p:nvPr/>
          </p:nvCxnSpPr>
          <p:spPr>
            <a:xfrm rot="21060000">
              <a:off x="10129930" y="198183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0" name="直接连接符 699"/>
            <p:cNvCxnSpPr/>
            <p:nvPr/>
          </p:nvCxnSpPr>
          <p:spPr>
            <a:xfrm rot="21195000">
              <a:off x="10162674" y="197730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1" name="直接连接符 700"/>
            <p:cNvCxnSpPr/>
            <p:nvPr/>
          </p:nvCxnSpPr>
          <p:spPr>
            <a:xfrm rot="21330000">
              <a:off x="10195572" y="1974061"/>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2" name="直接连接符 701"/>
            <p:cNvCxnSpPr/>
            <p:nvPr/>
          </p:nvCxnSpPr>
          <p:spPr>
            <a:xfrm rot="21465000">
              <a:off x="10228572" y="1972115"/>
              <a:ext cx="0" cy="990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35" name="组合 702"/>
            <p:cNvGrpSpPr/>
            <p:nvPr/>
          </p:nvGrpSpPr>
          <p:grpSpPr>
            <a:xfrm>
              <a:off x="9370263" y="2862823"/>
              <a:ext cx="1784866" cy="0"/>
              <a:chOff x="1701800" y="2755900"/>
              <a:chExt cx="2746508" cy="0"/>
            </a:xfrm>
          </p:grpSpPr>
          <p:cxnSp>
            <p:nvCxnSpPr>
              <p:cNvPr id="704" name="直接连接符 703"/>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5" name="直接连接符 704"/>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6" name="组合 705"/>
            <p:cNvGrpSpPr/>
            <p:nvPr/>
          </p:nvGrpSpPr>
          <p:grpSpPr>
            <a:xfrm rot="5400000">
              <a:off x="9368201" y="2864311"/>
              <a:ext cx="1784866" cy="0"/>
              <a:chOff x="1701800" y="2755900"/>
              <a:chExt cx="2746508" cy="0"/>
            </a:xfrm>
          </p:grpSpPr>
          <p:cxnSp>
            <p:nvCxnSpPr>
              <p:cNvPr id="707" name="直接连接符 706"/>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8" name="直接连接符 707"/>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7" name="组合 708"/>
            <p:cNvGrpSpPr/>
            <p:nvPr/>
          </p:nvGrpSpPr>
          <p:grpSpPr>
            <a:xfrm rot="2700000">
              <a:off x="9416641" y="2816312"/>
              <a:ext cx="1784866" cy="0"/>
              <a:chOff x="1701800" y="2755900"/>
              <a:chExt cx="2746508" cy="0"/>
            </a:xfrm>
          </p:grpSpPr>
          <p:cxnSp>
            <p:nvCxnSpPr>
              <p:cNvPr id="710" name="直接连接符 709"/>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1" name="直接连接符 710"/>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8" name="组合 711"/>
            <p:cNvGrpSpPr/>
            <p:nvPr/>
          </p:nvGrpSpPr>
          <p:grpSpPr>
            <a:xfrm rot="18900000" flipH="1">
              <a:off x="9393535" y="2887374"/>
              <a:ext cx="1784866" cy="0"/>
              <a:chOff x="1701800" y="2755900"/>
              <a:chExt cx="2746508" cy="0"/>
            </a:xfrm>
          </p:grpSpPr>
          <p:cxnSp>
            <p:nvCxnSpPr>
              <p:cNvPr id="713" name="直接连接符 712"/>
              <p:cNvCxnSpPr/>
              <p:nvPr/>
            </p:nvCxnSpPr>
            <p:spPr>
              <a:xfrm flipH="1">
                <a:off x="4185508" y="2755900"/>
                <a:ext cx="2628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4" name="直接连接符 713"/>
              <p:cNvCxnSpPr/>
              <p:nvPr/>
            </p:nvCxnSpPr>
            <p:spPr>
              <a:xfrm>
                <a:off x="1701800" y="2755900"/>
                <a:ext cx="2619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39" name="组合 171"/>
          <p:cNvGrpSpPr/>
          <p:nvPr/>
        </p:nvGrpSpPr>
        <p:grpSpPr>
          <a:xfrm>
            <a:off x="6656147" y="4030822"/>
            <a:ext cx="1870485" cy="2359458"/>
            <a:chOff x="6655354" y="4322878"/>
            <a:chExt cx="1870493" cy="2360004"/>
          </a:xfrm>
        </p:grpSpPr>
        <p:sp>
          <p:nvSpPr>
            <p:cNvPr id="721" name="文本框 168"/>
            <p:cNvSpPr txBox="1"/>
            <p:nvPr/>
          </p:nvSpPr>
          <p:spPr>
            <a:xfrm>
              <a:off x="6655354" y="4322878"/>
              <a:ext cx="1870493" cy="379744"/>
            </a:xfrm>
            <a:prstGeom prst="rect">
              <a:avLst/>
            </a:prstGeom>
            <a:noFill/>
          </p:spPr>
          <p:txBody>
            <a:bodyPr wrap="square" rtlCol="0">
              <a:spAutoFit/>
            </a:bodyPr>
            <a:lstStyle/>
            <a:p>
              <a:r>
                <a:rPr lang="zh-CN" altLang="en-US" sz="1867" b="1" dirty="0">
                  <a:solidFill>
                    <a:schemeClr val="bg1">
                      <a:lumMod val="95000"/>
                    </a:schemeClr>
                  </a:solidFill>
                  <a:latin typeface="微软雅黑" panose="020B0503020204020204" pitchFamily="34" charset="-122"/>
                  <a:ea typeface="微软雅黑" panose="020B0503020204020204" pitchFamily="34" charset="-122"/>
                </a:rPr>
                <a:t>添加标题</a:t>
              </a:r>
            </a:p>
          </p:txBody>
        </p:sp>
        <p:sp>
          <p:nvSpPr>
            <p:cNvPr id="723" name="文本框 113"/>
            <p:cNvSpPr txBox="1"/>
            <p:nvPr/>
          </p:nvSpPr>
          <p:spPr>
            <a:xfrm>
              <a:off x="6673659" y="4805203"/>
              <a:ext cx="1727322" cy="1877679"/>
            </a:xfrm>
            <a:prstGeom prst="rect">
              <a:avLst/>
            </a:prstGeom>
            <a:noFill/>
          </p:spPr>
          <p:txBody>
            <a:bodyPr wrap="square" rtlCol="0">
              <a:spAutoFit/>
            </a:bodyPr>
            <a:lstStyle/>
            <a:p>
              <a:pPr algn="just">
                <a:lnSpc>
                  <a:spcPct val="150000"/>
                </a:lnSpc>
              </a:pPr>
              <a:r>
                <a:rPr lang="zh-CN" altLang="en-US" sz="1333" dirty="0">
                  <a:solidFill>
                    <a:schemeClr val="bg1">
                      <a:lumMod val="9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p>
            <a:p>
              <a:pPr algn="just">
                <a:lnSpc>
                  <a:spcPct val="150000"/>
                </a:lnSpc>
              </a:pPr>
              <a:endParaRPr lang="zh-CN" altLang="en-US" sz="1067"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340" name="组合 7"/>
          <p:cNvGrpSpPr/>
          <p:nvPr/>
        </p:nvGrpSpPr>
        <p:grpSpPr>
          <a:xfrm>
            <a:off x="3859804" y="4030826"/>
            <a:ext cx="1870485" cy="2113110"/>
            <a:chOff x="3858998" y="4322878"/>
            <a:chExt cx="1870493" cy="2113597"/>
          </a:xfrm>
        </p:grpSpPr>
        <p:sp>
          <p:nvSpPr>
            <p:cNvPr id="722" name="文本框 170"/>
            <p:cNvSpPr txBox="1"/>
            <p:nvPr/>
          </p:nvSpPr>
          <p:spPr>
            <a:xfrm>
              <a:off x="3858998" y="4322878"/>
              <a:ext cx="1870493" cy="379744"/>
            </a:xfrm>
            <a:prstGeom prst="rect">
              <a:avLst/>
            </a:prstGeom>
            <a:noFill/>
          </p:spPr>
          <p:txBody>
            <a:bodyPr wrap="square" rtlCol="0">
              <a:spAutoFit/>
            </a:bodyPr>
            <a:lstStyle/>
            <a:p>
              <a:r>
                <a:rPr lang="zh-CN" altLang="en-US" sz="1867" b="1" dirty="0">
                  <a:solidFill>
                    <a:schemeClr val="bg1">
                      <a:lumMod val="95000"/>
                    </a:schemeClr>
                  </a:solidFill>
                  <a:latin typeface="微软雅黑" panose="020B0503020204020204" pitchFamily="34" charset="-122"/>
                  <a:ea typeface="微软雅黑" panose="020B0503020204020204" pitchFamily="34" charset="-122"/>
                </a:rPr>
                <a:t>添加标题</a:t>
              </a:r>
            </a:p>
          </p:txBody>
        </p:sp>
        <p:sp>
          <p:nvSpPr>
            <p:cNvPr id="724" name="文本框 113"/>
            <p:cNvSpPr txBox="1"/>
            <p:nvPr/>
          </p:nvSpPr>
          <p:spPr>
            <a:xfrm>
              <a:off x="3915404" y="4805203"/>
              <a:ext cx="1727322" cy="1631272"/>
            </a:xfrm>
            <a:prstGeom prst="rect">
              <a:avLst/>
            </a:prstGeom>
            <a:noFill/>
          </p:spPr>
          <p:txBody>
            <a:bodyPr wrap="square" rtlCol="0">
              <a:spAutoFit/>
            </a:bodyPr>
            <a:lstStyle/>
            <a:p>
              <a:pPr algn="just">
                <a:lnSpc>
                  <a:spcPct val="150000"/>
                </a:lnSpc>
              </a:pPr>
              <a:r>
                <a:rPr lang="zh-CN" altLang="en-US" sz="1333" dirty="0">
                  <a:solidFill>
                    <a:schemeClr val="bg1">
                      <a:lumMod val="9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endParaRPr lang="zh-CN" altLang="en-US" sz="1067"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341" name="组合 335"/>
          <p:cNvGrpSpPr/>
          <p:nvPr/>
        </p:nvGrpSpPr>
        <p:grpSpPr>
          <a:xfrm>
            <a:off x="9582232" y="4030826"/>
            <a:ext cx="1870485" cy="2113110"/>
            <a:chOff x="9581453" y="4322878"/>
            <a:chExt cx="1870493" cy="2113597"/>
          </a:xfrm>
        </p:grpSpPr>
        <p:sp>
          <p:nvSpPr>
            <p:cNvPr id="720" name="文本框 166"/>
            <p:cNvSpPr txBox="1"/>
            <p:nvPr/>
          </p:nvSpPr>
          <p:spPr>
            <a:xfrm>
              <a:off x="9581453" y="4322878"/>
              <a:ext cx="1870493" cy="379744"/>
            </a:xfrm>
            <a:prstGeom prst="rect">
              <a:avLst/>
            </a:prstGeom>
            <a:noFill/>
          </p:spPr>
          <p:txBody>
            <a:bodyPr wrap="square" rtlCol="0">
              <a:spAutoFit/>
            </a:bodyPr>
            <a:lstStyle/>
            <a:p>
              <a:r>
                <a:rPr lang="zh-CN" altLang="en-US" sz="1867" b="1" dirty="0">
                  <a:solidFill>
                    <a:schemeClr val="bg1">
                      <a:lumMod val="95000"/>
                    </a:schemeClr>
                  </a:solidFill>
                  <a:latin typeface="微软雅黑" panose="020B0503020204020204" pitchFamily="34" charset="-122"/>
                  <a:ea typeface="微软雅黑" panose="020B0503020204020204" pitchFamily="34" charset="-122"/>
                </a:rPr>
                <a:t>添加标题</a:t>
              </a:r>
            </a:p>
          </p:txBody>
        </p:sp>
        <p:sp>
          <p:nvSpPr>
            <p:cNvPr id="725" name="文本框 113"/>
            <p:cNvSpPr txBox="1"/>
            <p:nvPr/>
          </p:nvSpPr>
          <p:spPr>
            <a:xfrm>
              <a:off x="9634793" y="4805203"/>
              <a:ext cx="1727322" cy="1631272"/>
            </a:xfrm>
            <a:prstGeom prst="rect">
              <a:avLst/>
            </a:prstGeom>
            <a:noFill/>
          </p:spPr>
          <p:txBody>
            <a:bodyPr wrap="square" rtlCol="0">
              <a:spAutoFit/>
            </a:bodyPr>
            <a:lstStyle/>
            <a:p>
              <a:pPr algn="just">
                <a:lnSpc>
                  <a:spcPct val="150000"/>
                </a:lnSpc>
              </a:pPr>
              <a:r>
                <a:rPr lang="zh-CN" altLang="en-US" sz="1333" dirty="0">
                  <a:solidFill>
                    <a:schemeClr val="bg1">
                      <a:lumMod val="9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endParaRPr lang="zh-CN" altLang="en-US" sz="1067"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342" name="组合 6"/>
          <p:cNvGrpSpPr/>
          <p:nvPr/>
        </p:nvGrpSpPr>
        <p:grpSpPr>
          <a:xfrm>
            <a:off x="961872" y="4030826"/>
            <a:ext cx="1872200" cy="2113110"/>
            <a:chOff x="961052" y="4322878"/>
            <a:chExt cx="1872208" cy="2113597"/>
          </a:xfrm>
        </p:grpSpPr>
        <p:sp>
          <p:nvSpPr>
            <p:cNvPr id="719" name="文本框 161"/>
            <p:cNvSpPr txBox="1"/>
            <p:nvPr/>
          </p:nvSpPr>
          <p:spPr>
            <a:xfrm>
              <a:off x="962765" y="4322878"/>
              <a:ext cx="1870495" cy="379744"/>
            </a:xfrm>
            <a:prstGeom prst="rect">
              <a:avLst/>
            </a:prstGeom>
            <a:noFill/>
          </p:spPr>
          <p:txBody>
            <a:bodyPr wrap="square" rtlCol="0">
              <a:spAutoFit/>
            </a:bodyPr>
            <a:lstStyle/>
            <a:p>
              <a:r>
                <a:rPr lang="zh-CN" altLang="en-US" sz="1867" b="1" dirty="0">
                  <a:solidFill>
                    <a:schemeClr val="bg1">
                      <a:lumMod val="95000"/>
                    </a:schemeClr>
                  </a:solidFill>
                  <a:latin typeface="微软雅黑" panose="020B0503020204020204" pitchFamily="34" charset="-122"/>
                  <a:ea typeface="微软雅黑" panose="020B0503020204020204" pitchFamily="34" charset="-122"/>
                </a:rPr>
                <a:t>添加标题</a:t>
              </a:r>
            </a:p>
          </p:txBody>
        </p:sp>
        <p:sp>
          <p:nvSpPr>
            <p:cNvPr id="726" name="文本框 113"/>
            <p:cNvSpPr txBox="1"/>
            <p:nvPr/>
          </p:nvSpPr>
          <p:spPr>
            <a:xfrm>
              <a:off x="961052" y="4805203"/>
              <a:ext cx="1727321" cy="1631272"/>
            </a:xfrm>
            <a:prstGeom prst="rect">
              <a:avLst/>
            </a:prstGeom>
            <a:noFill/>
          </p:spPr>
          <p:txBody>
            <a:bodyPr wrap="square" rtlCol="0">
              <a:spAutoFit/>
            </a:bodyPr>
            <a:lstStyle/>
            <a:p>
              <a:pPr algn="just">
                <a:lnSpc>
                  <a:spcPct val="150000"/>
                </a:lnSpc>
              </a:pPr>
              <a:r>
                <a:rPr lang="zh-CN" altLang="en-US" sz="1333" dirty="0">
                  <a:solidFill>
                    <a:schemeClr val="bg1">
                      <a:lumMod val="95000"/>
                    </a:schemeClr>
                  </a:solidFill>
                  <a:latin typeface="微软雅黑" panose="020B0503020204020204" pitchFamily="34" charset="-122"/>
                  <a:ea typeface="微软雅黑" panose="020B0503020204020204" pitchFamily="34" charset="-122"/>
                </a:rPr>
                <a:t>单击添加详细文字说明，或复制文本黏贴自此右键只保留文字单击添加详细文字说明</a:t>
              </a:r>
              <a:endParaRPr lang="zh-CN" altLang="en-US" sz="1067" dirty="0">
                <a:solidFill>
                  <a:schemeClr val="bg1">
                    <a:lumMod val="9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30991248"/>
      </p:ext>
    </p:extLst>
  </p:cSld>
  <p:clrMapOvr>
    <a:masterClrMapping/>
  </p:clrMapOvr>
  <mc:AlternateContent xmlns:mc="http://schemas.openxmlformats.org/markup-compatibility/2006">
    <mc:Choice xmlns:p14="http://schemas.microsoft.com/office/powerpoint/2010/main" Requires="p14">
      <p:transition spd="slow" p14:dur="1250" advClick="0" advTm="8000">
        <p14:prism isContent="1"/>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anim calcmode="lin" valueType="num">
                                      <p:cBhvr>
                                        <p:cTn id="8" dur="1000" fill="hold"/>
                                        <p:tgtEl>
                                          <p:spTgt spid="539"/>
                                        </p:tgtEl>
                                        <p:attrNameLst>
                                          <p:attrName>ppt_x</p:attrName>
                                        </p:attrNameLst>
                                      </p:cBhvr>
                                      <p:tavLst>
                                        <p:tav tm="0">
                                          <p:val>
                                            <p:strVal val="#ppt_x"/>
                                          </p:val>
                                        </p:tav>
                                        <p:tav tm="100000">
                                          <p:val>
                                            <p:strVal val="#ppt_x"/>
                                          </p:val>
                                        </p:tav>
                                      </p:tavLst>
                                    </p:anim>
                                    <p:anim calcmode="lin" valueType="num">
                                      <p:cBhvr>
                                        <p:cTn id="9" dur="1000" fill="hold"/>
                                        <p:tgtEl>
                                          <p:spTgt spid="5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6"/>
                                        </p:tgtEl>
                                        <p:attrNameLst>
                                          <p:attrName>style.visibility</p:attrName>
                                        </p:attrNameLst>
                                      </p:cBhvr>
                                      <p:to>
                                        <p:strVal val="visible"/>
                                      </p:to>
                                    </p:set>
                                    <p:animEffect transition="in" filter="fade">
                                      <p:cBhvr>
                                        <p:cTn id="12" dur="1000"/>
                                        <p:tgtEl>
                                          <p:spTgt spid="366"/>
                                        </p:tgtEl>
                                      </p:cBhvr>
                                    </p:animEffect>
                                    <p:anim calcmode="lin" valueType="num">
                                      <p:cBhvr>
                                        <p:cTn id="13" dur="1000" fill="hold"/>
                                        <p:tgtEl>
                                          <p:spTgt spid="366"/>
                                        </p:tgtEl>
                                        <p:attrNameLst>
                                          <p:attrName>ppt_x</p:attrName>
                                        </p:attrNameLst>
                                      </p:cBhvr>
                                      <p:tavLst>
                                        <p:tav tm="0">
                                          <p:val>
                                            <p:strVal val="#ppt_x"/>
                                          </p:val>
                                        </p:tav>
                                        <p:tav tm="100000">
                                          <p:val>
                                            <p:strVal val="#ppt_x"/>
                                          </p:val>
                                        </p:tav>
                                      </p:tavLst>
                                    </p:anim>
                                    <p:anim calcmode="lin" valueType="num">
                                      <p:cBhvr>
                                        <p:cTn id="14" dur="1000" fill="hold"/>
                                        <p:tgtEl>
                                          <p:spTgt spid="36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4"/>
                                        </p:tgtEl>
                                        <p:attrNameLst>
                                          <p:attrName>style.visibility</p:attrName>
                                        </p:attrNameLst>
                                      </p:cBhvr>
                                      <p:to>
                                        <p:strVal val="visible"/>
                                      </p:to>
                                    </p:set>
                                    <p:animEffect transition="in" filter="fade">
                                      <p:cBhvr>
                                        <p:cTn id="17" dur="1000"/>
                                        <p:tgtEl>
                                          <p:spTgt spid="354"/>
                                        </p:tgtEl>
                                      </p:cBhvr>
                                    </p:animEffect>
                                    <p:anim calcmode="lin" valueType="num">
                                      <p:cBhvr>
                                        <p:cTn id="18" dur="1000" fill="hold"/>
                                        <p:tgtEl>
                                          <p:spTgt spid="354"/>
                                        </p:tgtEl>
                                        <p:attrNameLst>
                                          <p:attrName>ppt_x</p:attrName>
                                        </p:attrNameLst>
                                      </p:cBhvr>
                                      <p:tavLst>
                                        <p:tav tm="0">
                                          <p:val>
                                            <p:strVal val="#ppt_x"/>
                                          </p:val>
                                        </p:tav>
                                        <p:tav tm="100000">
                                          <p:val>
                                            <p:strVal val="#ppt_x"/>
                                          </p:val>
                                        </p:tav>
                                      </p:tavLst>
                                    </p:anim>
                                    <p:anim calcmode="lin" valueType="num">
                                      <p:cBhvr>
                                        <p:cTn id="19" dur="1000" fill="hold"/>
                                        <p:tgtEl>
                                          <p:spTgt spid="35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44"/>
                                        </p:tgtEl>
                                        <p:attrNameLst>
                                          <p:attrName>style.visibility</p:attrName>
                                        </p:attrNameLst>
                                      </p:cBhvr>
                                      <p:to>
                                        <p:strVal val="visible"/>
                                      </p:to>
                                    </p:set>
                                    <p:animEffect transition="in" filter="fade">
                                      <p:cBhvr>
                                        <p:cTn id="22" dur="1000"/>
                                        <p:tgtEl>
                                          <p:spTgt spid="544"/>
                                        </p:tgtEl>
                                      </p:cBhvr>
                                    </p:animEffect>
                                    <p:anim calcmode="lin" valueType="num">
                                      <p:cBhvr>
                                        <p:cTn id="23" dur="1000" fill="hold"/>
                                        <p:tgtEl>
                                          <p:spTgt spid="544"/>
                                        </p:tgtEl>
                                        <p:attrNameLst>
                                          <p:attrName>ppt_x</p:attrName>
                                        </p:attrNameLst>
                                      </p:cBhvr>
                                      <p:tavLst>
                                        <p:tav tm="0">
                                          <p:val>
                                            <p:strVal val="#ppt_x"/>
                                          </p:val>
                                        </p:tav>
                                        <p:tav tm="100000">
                                          <p:val>
                                            <p:strVal val="#ppt_x"/>
                                          </p:val>
                                        </p:tav>
                                      </p:tavLst>
                                    </p:anim>
                                    <p:anim calcmode="lin" valueType="num">
                                      <p:cBhvr>
                                        <p:cTn id="24" dur="1000" fill="hold"/>
                                        <p:tgtEl>
                                          <p:spTgt spid="544"/>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1"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heel(1)">
                                      <p:cBhvr>
                                        <p:cTn id="28" dur="1000"/>
                                        <p:tgtEl>
                                          <p:spTgt spid="2"/>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342"/>
                                        </p:tgtEl>
                                        <p:attrNameLst>
                                          <p:attrName>style.visibility</p:attrName>
                                        </p:attrNameLst>
                                      </p:cBhvr>
                                      <p:to>
                                        <p:strVal val="visible"/>
                                      </p:to>
                                    </p:set>
                                    <p:animEffect transition="in" filter="wipe(up)">
                                      <p:cBhvr>
                                        <p:cTn id="36" dur="500"/>
                                        <p:tgtEl>
                                          <p:spTgt spid="342"/>
                                        </p:tgtEl>
                                      </p:cBhvr>
                                    </p:animEffect>
                                  </p:childTnLst>
                                </p:cTn>
                              </p:par>
                            </p:childTnLst>
                          </p:cTn>
                        </p:par>
                        <p:par>
                          <p:cTn id="37" fill="hold">
                            <p:stCondLst>
                              <p:cond delay="3000"/>
                            </p:stCondLst>
                            <p:childTnLst>
                              <p:par>
                                <p:cTn id="38" presetID="21"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heel(1)">
                                      <p:cBhvr>
                                        <p:cTn id="40" dur="1000"/>
                                        <p:tgtEl>
                                          <p:spTgt spid="8"/>
                                        </p:tgtEl>
                                      </p:cBhvr>
                                    </p:animEffect>
                                  </p:childTnLst>
                                </p:cTn>
                              </p:par>
                            </p:childTnLst>
                          </p:cTn>
                        </p:par>
                        <p:par>
                          <p:cTn id="41" fill="hold">
                            <p:stCondLst>
                              <p:cond delay="4000"/>
                            </p:stCondLst>
                            <p:childTnLst>
                              <p:par>
                                <p:cTn id="42" presetID="14" presetClass="entr" presetSubtype="1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randombar(horizontal)">
                                      <p:cBhvr>
                                        <p:cTn id="44" dur="500"/>
                                        <p:tgtEl>
                                          <p:spTgt spid="10"/>
                                        </p:tgtEl>
                                      </p:cBhvr>
                                    </p:animEffect>
                                  </p:childTnLst>
                                </p:cTn>
                              </p:par>
                            </p:childTnLst>
                          </p:cTn>
                        </p:par>
                        <p:par>
                          <p:cTn id="45" fill="hold">
                            <p:stCondLst>
                              <p:cond delay="4500"/>
                            </p:stCondLst>
                            <p:childTnLst>
                              <p:par>
                                <p:cTn id="46" presetID="22" presetClass="entr" presetSubtype="1" fill="hold" nodeType="afterEffect">
                                  <p:stCondLst>
                                    <p:cond delay="0"/>
                                  </p:stCondLst>
                                  <p:childTnLst>
                                    <p:set>
                                      <p:cBhvr>
                                        <p:cTn id="47" dur="1" fill="hold">
                                          <p:stCondLst>
                                            <p:cond delay="0"/>
                                          </p:stCondLst>
                                        </p:cTn>
                                        <p:tgtEl>
                                          <p:spTgt spid="340"/>
                                        </p:tgtEl>
                                        <p:attrNameLst>
                                          <p:attrName>style.visibility</p:attrName>
                                        </p:attrNameLst>
                                      </p:cBhvr>
                                      <p:to>
                                        <p:strVal val="visible"/>
                                      </p:to>
                                    </p:set>
                                    <p:animEffect transition="in" filter="wipe(up)">
                                      <p:cBhvr>
                                        <p:cTn id="48" dur="500"/>
                                        <p:tgtEl>
                                          <p:spTgt spid="340"/>
                                        </p:tgtEl>
                                      </p:cBhvr>
                                    </p:animEffect>
                                  </p:childTnLst>
                                </p:cTn>
                              </p:par>
                            </p:childTnLst>
                          </p:cTn>
                        </p:par>
                        <p:par>
                          <p:cTn id="49" fill="hold">
                            <p:stCondLst>
                              <p:cond delay="5000"/>
                            </p:stCondLst>
                            <p:childTnLst>
                              <p:par>
                                <p:cTn id="50" presetID="21"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heel(1)">
                                      <p:cBhvr>
                                        <p:cTn id="52" dur="1000"/>
                                        <p:tgtEl>
                                          <p:spTgt spid="171"/>
                                        </p:tgtEl>
                                      </p:cBhvr>
                                    </p:animEffect>
                                  </p:childTnLst>
                                </p:cTn>
                              </p:par>
                            </p:childTnLst>
                          </p:cTn>
                        </p:par>
                        <p:par>
                          <p:cTn id="53" fill="hold">
                            <p:stCondLst>
                              <p:cond delay="6000"/>
                            </p:stCondLst>
                            <p:childTnLst>
                              <p:par>
                                <p:cTn id="54" presetID="14" presetClass="entr" presetSubtype="10" fill="hold" grpId="0" nodeType="afterEffect">
                                  <p:stCondLst>
                                    <p:cond delay="0"/>
                                  </p:stCondLst>
                                  <p:childTnLst>
                                    <p:set>
                                      <p:cBhvr>
                                        <p:cTn id="55" dur="1" fill="hold">
                                          <p:stCondLst>
                                            <p:cond delay="0"/>
                                          </p:stCondLst>
                                        </p:cTn>
                                        <p:tgtEl>
                                          <p:spTgt spid="174"/>
                                        </p:tgtEl>
                                        <p:attrNameLst>
                                          <p:attrName>style.visibility</p:attrName>
                                        </p:attrNameLst>
                                      </p:cBhvr>
                                      <p:to>
                                        <p:strVal val="visible"/>
                                      </p:to>
                                    </p:set>
                                    <p:animEffect transition="in" filter="randombar(horizontal)">
                                      <p:cBhvr>
                                        <p:cTn id="56" dur="500"/>
                                        <p:tgtEl>
                                          <p:spTgt spid="174"/>
                                        </p:tgtEl>
                                      </p:cBhvr>
                                    </p:animEffect>
                                  </p:childTnLst>
                                </p:cTn>
                              </p:par>
                            </p:childTnLst>
                          </p:cTn>
                        </p:par>
                        <p:par>
                          <p:cTn id="57" fill="hold">
                            <p:stCondLst>
                              <p:cond delay="6500"/>
                            </p:stCondLst>
                            <p:childTnLst>
                              <p:par>
                                <p:cTn id="58" presetID="22" presetClass="entr" presetSubtype="1" fill="hold" nodeType="afterEffect">
                                  <p:stCondLst>
                                    <p:cond delay="0"/>
                                  </p:stCondLst>
                                  <p:childTnLst>
                                    <p:set>
                                      <p:cBhvr>
                                        <p:cTn id="59" dur="1" fill="hold">
                                          <p:stCondLst>
                                            <p:cond delay="0"/>
                                          </p:stCondLst>
                                        </p:cTn>
                                        <p:tgtEl>
                                          <p:spTgt spid="339"/>
                                        </p:tgtEl>
                                        <p:attrNameLst>
                                          <p:attrName>style.visibility</p:attrName>
                                        </p:attrNameLst>
                                      </p:cBhvr>
                                      <p:to>
                                        <p:strVal val="visible"/>
                                      </p:to>
                                    </p:set>
                                    <p:animEffect transition="in" filter="wipe(up)">
                                      <p:cBhvr>
                                        <p:cTn id="60" dur="500"/>
                                        <p:tgtEl>
                                          <p:spTgt spid="339"/>
                                        </p:tgtEl>
                                      </p:cBhvr>
                                    </p:animEffect>
                                  </p:childTnLst>
                                </p:cTn>
                              </p:par>
                            </p:childTnLst>
                          </p:cTn>
                        </p:par>
                        <p:par>
                          <p:cTn id="61" fill="hold">
                            <p:stCondLst>
                              <p:cond delay="7000"/>
                            </p:stCondLst>
                            <p:childTnLst>
                              <p:par>
                                <p:cTn id="62" presetID="21" presetClass="entr" presetSubtype="1" fill="hold" nodeType="afterEffect">
                                  <p:stCondLst>
                                    <p:cond delay="0"/>
                                  </p:stCondLst>
                                  <p:childTnLst>
                                    <p:set>
                                      <p:cBhvr>
                                        <p:cTn id="63" dur="1" fill="hold">
                                          <p:stCondLst>
                                            <p:cond delay="0"/>
                                          </p:stCondLst>
                                        </p:cTn>
                                        <p:tgtEl>
                                          <p:spTgt spid="334"/>
                                        </p:tgtEl>
                                        <p:attrNameLst>
                                          <p:attrName>style.visibility</p:attrName>
                                        </p:attrNameLst>
                                      </p:cBhvr>
                                      <p:to>
                                        <p:strVal val="visible"/>
                                      </p:to>
                                    </p:set>
                                    <p:animEffect transition="in" filter="wheel(1)">
                                      <p:cBhvr>
                                        <p:cTn id="64" dur="1000"/>
                                        <p:tgtEl>
                                          <p:spTgt spid="334"/>
                                        </p:tgtEl>
                                      </p:cBhvr>
                                    </p:animEffect>
                                  </p:childTnLst>
                                </p:cTn>
                              </p:par>
                            </p:childTnLst>
                          </p:cTn>
                        </p:par>
                        <p:par>
                          <p:cTn id="65" fill="hold">
                            <p:stCondLst>
                              <p:cond delay="8000"/>
                            </p:stCondLst>
                            <p:childTnLst>
                              <p:par>
                                <p:cTn id="66" presetID="14" presetClass="entr" presetSubtype="10" fill="hold" grpId="0" nodeType="afterEffect">
                                  <p:stCondLst>
                                    <p:cond delay="0"/>
                                  </p:stCondLst>
                                  <p:childTnLst>
                                    <p:set>
                                      <p:cBhvr>
                                        <p:cTn id="67" dur="1" fill="hold">
                                          <p:stCondLst>
                                            <p:cond delay="0"/>
                                          </p:stCondLst>
                                        </p:cTn>
                                        <p:tgtEl>
                                          <p:spTgt spid="545"/>
                                        </p:tgtEl>
                                        <p:attrNameLst>
                                          <p:attrName>style.visibility</p:attrName>
                                        </p:attrNameLst>
                                      </p:cBhvr>
                                      <p:to>
                                        <p:strVal val="visible"/>
                                      </p:to>
                                    </p:set>
                                    <p:animEffect transition="in" filter="randombar(horizontal)">
                                      <p:cBhvr>
                                        <p:cTn id="68" dur="500"/>
                                        <p:tgtEl>
                                          <p:spTgt spid="545"/>
                                        </p:tgtEl>
                                      </p:cBhvr>
                                    </p:animEffect>
                                  </p:childTnLst>
                                </p:cTn>
                              </p:par>
                            </p:childTnLst>
                          </p:cTn>
                        </p:par>
                        <p:par>
                          <p:cTn id="69" fill="hold">
                            <p:stCondLst>
                              <p:cond delay="8500"/>
                            </p:stCondLst>
                            <p:childTnLst>
                              <p:par>
                                <p:cTn id="70" presetID="22" presetClass="entr" presetSubtype="1" fill="hold" nodeType="afterEffect">
                                  <p:stCondLst>
                                    <p:cond delay="0"/>
                                  </p:stCondLst>
                                  <p:childTnLst>
                                    <p:set>
                                      <p:cBhvr>
                                        <p:cTn id="71" dur="1" fill="hold">
                                          <p:stCondLst>
                                            <p:cond delay="0"/>
                                          </p:stCondLst>
                                        </p:cTn>
                                        <p:tgtEl>
                                          <p:spTgt spid="341"/>
                                        </p:tgtEl>
                                        <p:attrNameLst>
                                          <p:attrName>style.visibility</p:attrName>
                                        </p:attrNameLst>
                                      </p:cBhvr>
                                      <p:to>
                                        <p:strVal val="visible"/>
                                      </p:to>
                                    </p:set>
                                    <p:animEffect transition="in" filter="wipe(up)">
                                      <p:cBhvr>
                                        <p:cTn id="72"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animBg="1"/>
      <p:bldP spid="5" grpId="0"/>
      <p:bldP spid="366" grpId="0" animBg="1"/>
      <p:bldP spid="10" grpId="0"/>
      <p:bldP spid="354" grpId="0" animBg="1"/>
      <p:bldP spid="174" grpId="0"/>
      <p:bldP spid="544" grpId="0" animBg="1"/>
      <p:bldP spid="5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01C2E68-6D05-4BFB-BE8E-8ACC72A1E629}"/>
              </a:ext>
            </a:extLst>
          </p:cNvPr>
          <p:cNvPicPr>
            <a:picLocks noChangeAspect="1"/>
          </p:cNvPicPr>
          <p:nvPr/>
        </p:nvPicPr>
        <p:blipFill>
          <a:blip r:embed="rId5"/>
          <a:stretch>
            <a:fillRect/>
          </a:stretch>
        </p:blipFill>
        <p:spPr>
          <a:xfrm>
            <a:off x="6285" y="0"/>
            <a:ext cx="12185715" cy="6858000"/>
          </a:xfrm>
          <a:prstGeom prst="rect">
            <a:avLst/>
          </a:prstGeom>
        </p:spPr>
      </p:pic>
      <p:grpSp>
        <p:nvGrpSpPr>
          <p:cNvPr id="5" name="组合 4"/>
          <p:cNvGrpSpPr/>
          <p:nvPr/>
        </p:nvGrpSpPr>
        <p:grpSpPr>
          <a:xfrm>
            <a:off x="688111" y="5026037"/>
            <a:ext cx="5096805" cy="396492"/>
            <a:chOff x="8436859" y="2904803"/>
            <a:chExt cx="1609343" cy="396492"/>
          </a:xfrm>
        </p:grpSpPr>
        <p:sp>
          <p:nvSpPr>
            <p:cNvPr id="6" name="矩形 5"/>
            <p:cNvSpPr/>
            <p:nvPr/>
          </p:nvSpPr>
          <p:spPr>
            <a:xfrm>
              <a:off x="8436859" y="2904803"/>
              <a:ext cx="1609343" cy="396492"/>
            </a:xfrm>
            <a:prstGeom prst="rect">
              <a:avLst/>
            </a:prstGeom>
            <a:solidFill>
              <a:srgbClr val="1AFFFE"/>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E94236"/>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8552995" y="2922000"/>
              <a:ext cx="1377695" cy="369332"/>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汇报人：千库网</a:t>
              </a:r>
              <a:r>
                <a:rPr kumimoji="0" lang="zh-CN" altLang="en-US"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汇报时间：</a:t>
              </a:r>
              <a:r>
                <a:rPr kumimoji="0" lang="en-US" altLang="zh-CN"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XX</a:t>
              </a:r>
              <a:r>
                <a:rPr kumimoji="0" lang="zh-CN" altLang="en-US"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XX</a:t>
              </a:r>
              <a:r>
                <a:rPr kumimoji="0" lang="zh-CN" altLang="en-US" sz="18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endPar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8" name="文本框 7"/>
          <p:cNvSpPr txBox="1"/>
          <p:nvPr/>
        </p:nvSpPr>
        <p:spPr>
          <a:xfrm>
            <a:off x="8089892" y="505757"/>
            <a:ext cx="8286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ABOUT</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9" name="文本框 8"/>
          <p:cNvSpPr txBox="1"/>
          <p:nvPr/>
        </p:nvSpPr>
        <p:spPr>
          <a:xfrm>
            <a:off x="9220192" y="505757"/>
            <a:ext cx="11048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SERVICES</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0" name="文本框 9"/>
          <p:cNvSpPr txBox="1"/>
          <p:nvPr/>
        </p:nvSpPr>
        <p:spPr>
          <a:xfrm>
            <a:off x="10626716" y="505757"/>
            <a:ext cx="12001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CONTACTS</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1" name="文本框 10"/>
          <p:cNvSpPr txBox="1"/>
          <p:nvPr/>
        </p:nvSpPr>
        <p:spPr>
          <a:xfrm>
            <a:off x="6971265" y="505757"/>
            <a:ext cx="90591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1AFFFE"/>
                </a:solidFill>
                <a:effectLst/>
                <a:uLnTx/>
                <a:uFillTx/>
                <a:latin typeface="Arial"/>
                <a:ea typeface="微软雅黑"/>
                <a:cs typeface="+mn-cs"/>
              </a:rPr>
              <a:t>HOME</a:t>
            </a:r>
            <a:endParaRPr kumimoji="0" lang="zh-CN" altLang="en-US" sz="1400" b="0" i="0" u="none" strike="noStrike" kern="1200" cap="none" spc="0" normalizeH="0" baseline="0" noProof="0" dirty="0">
              <a:ln>
                <a:noFill/>
              </a:ln>
              <a:solidFill>
                <a:srgbClr val="1AFFFE"/>
              </a:solidFill>
              <a:effectLst/>
              <a:uLnTx/>
              <a:uFillTx/>
              <a:latin typeface="Arial"/>
              <a:ea typeface="微软雅黑"/>
              <a:cs typeface="+mn-cs"/>
            </a:endParaRPr>
          </a:p>
        </p:txBody>
      </p:sp>
      <p:sp>
        <p:nvSpPr>
          <p:cNvPr id="12" name="矩形 11"/>
          <p:cNvSpPr/>
          <p:nvPr/>
        </p:nvSpPr>
        <p:spPr>
          <a:xfrm>
            <a:off x="6627989" y="592181"/>
            <a:ext cx="134102" cy="134100"/>
          </a:xfrm>
          <a:prstGeom prst="rect">
            <a:avLst/>
          </a:prstGeom>
          <a:solidFill>
            <a:srgbClr val="1A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14" name="Mark Pride - River Flows In You (Original Mix) - remi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14400" y="-609600"/>
            <a:ext cx="609600" cy="609600"/>
          </a:xfrm>
          <a:prstGeom prst="rect">
            <a:avLst/>
          </a:prstGeom>
        </p:spPr>
      </p:pic>
      <p:sp>
        <p:nvSpPr>
          <p:cNvPr id="15" name="矩形 14">
            <a:extLst>
              <a:ext uri="{FF2B5EF4-FFF2-40B4-BE49-F238E27FC236}">
                <a16:creationId xmlns:a16="http://schemas.microsoft.com/office/drawing/2014/main" id="{09D71286-46D2-4E64-91F0-0F4F0170CB54}"/>
              </a:ext>
            </a:extLst>
          </p:cNvPr>
          <p:cNvSpPr/>
          <p:nvPr/>
        </p:nvSpPr>
        <p:spPr>
          <a:xfrm>
            <a:off x="559081" y="3102279"/>
            <a:ext cx="5724644" cy="923330"/>
          </a:xfrm>
          <a:prstGeom prst="rect">
            <a:avLst/>
          </a:prstGeom>
        </p:spPr>
        <p:txBody>
          <a:bodyPr wrap="none">
            <a:spAutoFit/>
            <a:scene3d>
              <a:camera prst="orthographicFront"/>
              <a:lightRig rig="threePt" dir="t"/>
            </a:scene3d>
            <a:sp3d contourW="12700"/>
          </a:bodyPr>
          <a:lstStyle/>
          <a:p>
            <a:r>
              <a:rPr lang="zh-CN" altLang="en-US" sz="5400" dirty="0">
                <a:solidFill>
                  <a:schemeClr val="bg1"/>
                </a:solidFill>
                <a:effectLst>
                  <a:outerShdw blurRad="38100" dist="38100" dir="2700000" algn="tl">
                    <a:srgbClr val="000000">
                      <a:alpha val="43137"/>
                    </a:srgbClr>
                  </a:outerShdw>
                </a:effectLst>
                <a:latin typeface="汉仪菱心体简" panose="02010609000101010101" pitchFamily="49" charset="-122"/>
                <a:ea typeface="汉仪菱心体简" panose="02010609000101010101" pitchFamily="49" charset="-122"/>
              </a:rPr>
              <a:t>非常感谢你的观看</a:t>
            </a:r>
          </a:p>
        </p:txBody>
      </p:sp>
      <p:sp>
        <p:nvSpPr>
          <p:cNvPr id="16" name="矩形 15">
            <a:extLst>
              <a:ext uri="{FF2B5EF4-FFF2-40B4-BE49-F238E27FC236}">
                <a16:creationId xmlns:a16="http://schemas.microsoft.com/office/drawing/2014/main" id="{07C333A6-5202-40FA-BB40-3291DD0DBB7C}"/>
              </a:ext>
            </a:extLst>
          </p:cNvPr>
          <p:cNvSpPr/>
          <p:nvPr/>
        </p:nvSpPr>
        <p:spPr>
          <a:xfrm>
            <a:off x="602623" y="4130111"/>
            <a:ext cx="6672716" cy="830997"/>
          </a:xfrm>
          <a:prstGeom prst="rect">
            <a:avLst/>
          </a:prstGeom>
        </p:spPr>
        <p:txBody>
          <a:bodyPr wrap="square">
            <a:spAutoFit/>
            <a:scene3d>
              <a:camera prst="orthographicFront"/>
              <a:lightRig rig="threePt" dir="t"/>
            </a:scene3d>
            <a:sp3d contourW="12700"/>
          </a:bodyPr>
          <a:lstStyle/>
          <a:p>
            <a:r>
              <a:rPr lang="en-US" altLang="zh-CN" sz="1600" dirty="0">
                <a:solidFill>
                  <a:schemeClr val="bg1"/>
                </a:solidFill>
              </a:rPr>
              <a:t>There are moments in life when you miss someone so much that you just want to pick them from your dreams and hug them for real!  Dream what you want to dream; </a:t>
            </a:r>
          </a:p>
        </p:txBody>
      </p:sp>
      <p:sp>
        <p:nvSpPr>
          <p:cNvPr id="17" name="矩形 16">
            <a:extLst>
              <a:ext uri="{FF2B5EF4-FFF2-40B4-BE49-F238E27FC236}">
                <a16:creationId xmlns:a16="http://schemas.microsoft.com/office/drawing/2014/main" id="{5A98A484-B961-4D30-B44F-F83E0B9848C6}"/>
              </a:ext>
            </a:extLst>
          </p:cNvPr>
          <p:cNvSpPr/>
          <p:nvPr/>
        </p:nvSpPr>
        <p:spPr>
          <a:xfrm>
            <a:off x="559081" y="2161752"/>
            <a:ext cx="3724096" cy="923330"/>
          </a:xfrm>
          <a:prstGeom prst="rect">
            <a:avLst/>
          </a:prstGeom>
        </p:spPr>
        <p:txBody>
          <a:bodyPr wrap="none">
            <a:spAutoFit/>
            <a:scene3d>
              <a:camera prst="orthographicFront"/>
              <a:lightRig rig="threePt" dir="t"/>
            </a:scene3d>
            <a:sp3d contourW="12700"/>
          </a:bodyPr>
          <a:lstStyle/>
          <a:p>
            <a:r>
              <a:rPr lang="en-US" altLang="zh-CN" sz="5400" b="1" dirty="0">
                <a:solidFill>
                  <a:schemeClr val="bg1"/>
                </a:solidFill>
                <a:effectLst>
                  <a:outerShdw blurRad="38100" dist="38100" dir="2700000" algn="tl">
                    <a:srgbClr val="000000">
                      <a:alpha val="43137"/>
                    </a:srgbClr>
                  </a:outerShdw>
                </a:effectLst>
              </a:rPr>
              <a:t>BUSINESS</a:t>
            </a:r>
            <a:endParaRPr lang="zh-CN" altLang="en-US" sz="5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52774389"/>
      </p:ext>
    </p:extLst>
  </p:cSld>
  <p:clrMapOvr>
    <a:masterClrMapping/>
  </p:clrMapOvr>
  <mc:AlternateContent xmlns:mc="http://schemas.openxmlformats.org/markup-compatibility/2006">
    <mc:Choice xmlns:p14="http://schemas.microsoft.com/office/powerpoint/2010/main" Requires="p14">
      <p:transition spd="slow" p14:dur="1250" advClick="0" advTm="0">
        <p14:prism isContent="1"/>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1+#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1000"/>
                            </p:stCondLst>
                            <p:childTnLst>
                              <p:par>
                                <p:cTn id="35" presetID="2" presetClass="entr" presetSubtype="2"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2000"/>
                            </p:stCondLst>
                            <p:childTnLst>
                              <p:par>
                                <p:cTn id="44" presetID="14" presetClass="entr" presetSubtype="1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randombar(horizontal)">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7" repeatCount="indefinite" fill="hold" display="0">
                  <p:stCondLst>
                    <p:cond delay="indefinite"/>
                  </p:stCondLst>
                  <p:endCondLst>
                    <p:cond evt="onStopAudio" delay="0">
                      <p:tgtEl>
                        <p:sldTgt/>
                      </p:tgtEl>
                    </p:cond>
                  </p:endCondLst>
                </p:cTn>
                <p:tgtEl>
                  <p:spTgt spid="14"/>
                </p:tgtEl>
              </p:cMediaNode>
            </p:audio>
          </p:childTnLst>
        </p:cTn>
      </p:par>
    </p:tnLst>
    <p:bldLst>
      <p:bldP spid="8" grpId="0"/>
      <p:bldP spid="9" grpId="0"/>
      <p:bldP spid="10" grpId="0"/>
      <p:bldP spid="11" grpId="0"/>
      <p:bldP spid="12" grpId="0" animBg="1"/>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9EAB847-7D7F-4015-911F-05DC373F572C}"/>
              </a:ext>
            </a:extLst>
          </p:cNvPr>
          <p:cNvPicPr>
            <a:picLocks noChangeAspect="1"/>
          </p:cNvPicPr>
          <p:nvPr/>
        </p:nvPicPr>
        <p:blipFill>
          <a:blip r:embed="rId3"/>
          <a:stretch>
            <a:fillRect/>
          </a:stretch>
        </p:blipFill>
        <p:spPr>
          <a:xfrm rot="16200000">
            <a:off x="2676867" y="-2657136"/>
            <a:ext cx="6857998" cy="12172269"/>
          </a:xfrm>
          <a:prstGeom prst="rect">
            <a:avLst/>
          </a:prstGeom>
        </p:spPr>
      </p:pic>
      <p:sp>
        <p:nvSpPr>
          <p:cNvPr id="3" name="Text Placeholder 2"/>
          <p:cNvSpPr>
            <a:spLocks noGrp="1"/>
          </p:cNvSpPr>
          <p:nvPr>
            <p:ph type="body" sz="quarter" idx="10"/>
          </p:nvPr>
        </p:nvSpPr>
        <p:spPr>
          <a:xfrm>
            <a:off x="4480337" y="622450"/>
            <a:ext cx="4060768" cy="673550"/>
          </a:xfrm>
        </p:spPr>
        <p:txBody>
          <a:bodyPr anchor="t"/>
          <a:lstStyle/>
          <a:p>
            <a:r>
              <a:rPr lang="en-US" b="0" dirty="0">
                <a:solidFill>
                  <a:schemeClr val="bg1">
                    <a:lumMod val="95000"/>
                  </a:schemeClr>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3291796" y="1472814"/>
            <a:ext cx="5919449" cy="399830"/>
          </a:xfrm>
        </p:spPr>
        <p:txBody>
          <a:bodyPr anchor="t"/>
          <a:lstStyle/>
          <a:p>
            <a:r>
              <a:rPr lang="en-US" sz="2160" dirty="0" err="1">
                <a:solidFill>
                  <a:schemeClr val="bg1">
                    <a:lumMod val="95000"/>
                  </a:schemeClr>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2160" dirty="0">
                <a:solidFill>
                  <a:schemeClr val="bg1">
                    <a:lumMod val="95000"/>
                  </a:schemeClr>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1950509" y="2265384"/>
            <a:ext cx="8854291" cy="4012692"/>
          </a:xfrm>
        </p:spPr>
        <p:txBody>
          <a:bodyPr anchor="t"/>
          <a:lstStyle/>
          <a:p>
            <a:pPr algn="l">
              <a:spcBef>
                <a:spcPts val="1440"/>
              </a:spcBef>
            </a:pPr>
            <a:r>
              <a:rPr lang="en-US" dirty="0" err="1">
                <a:solidFill>
                  <a:schemeClr val="bg1">
                    <a:lumMod val="95000"/>
                  </a:schemeClr>
                </a:solidFill>
                <a:latin typeface="微软雅黑" panose="020B0503020204020204" pitchFamily="34" charset="-122"/>
                <a:ea typeface="微软雅黑" panose="020B0503020204020204" pitchFamily="34" charset="-122"/>
                <a:cs typeface="+mn-ea"/>
                <a:sym typeface="+mn-lt"/>
              </a:rPr>
              <a:t>感谢您下载千图网</a:t>
            </a:r>
            <a:r>
              <a:rPr lang="zh-CN" alt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原创</a:t>
            </a:r>
            <a:r>
              <a:rPr lang="en-US" altLang="zh-CN" dirty="0">
                <a:solidFill>
                  <a:schemeClr val="bg1">
                    <a:lumMod val="95000"/>
                  </a:schemeClr>
                </a:solidFill>
                <a:latin typeface="微软雅黑" panose="020B0503020204020204" pitchFamily="34" charset="-122"/>
                <a:ea typeface="微软雅黑" panose="020B0503020204020204" pitchFamily="34" charset="-122"/>
                <a:cs typeface="+mn-ea"/>
                <a:sym typeface="+mn-lt"/>
              </a:rPr>
              <a:t>PPT</a:t>
            </a:r>
            <a:r>
              <a:rPr lang="zh-CN" alt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模板</a:t>
            </a:r>
            <a:r>
              <a:rPr 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a:t>
            </a:r>
            <a:r>
              <a:rPr lang="en-US" dirty="0" err="1">
                <a:solidFill>
                  <a:schemeClr val="bg1">
                    <a:lumMod val="95000"/>
                  </a:schemeClr>
                </a:solidFill>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a:t>
            </a:r>
          </a:p>
          <a:p>
            <a:pPr algn="l">
              <a:spcBef>
                <a:spcPts val="1440"/>
              </a:spcBef>
            </a:pPr>
            <a:r>
              <a:rPr lang="en-US" dirty="0" err="1">
                <a:solidFill>
                  <a:schemeClr val="bg1">
                    <a:lumMod val="95000"/>
                  </a:schemeClr>
                </a:solidFill>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金</a:t>
            </a:r>
            <a:r>
              <a:rPr 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a:t>
            </a:r>
          </a:p>
          <a:p>
            <a:pPr algn="l">
              <a:spcBef>
                <a:spcPts val="1440"/>
              </a:spcBef>
            </a:pPr>
            <a:r>
              <a:rPr 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440"/>
              </a:spcBef>
            </a:pPr>
            <a:r>
              <a:rPr 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440"/>
              </a:spcBef>
            </a:pPr>
            <a:r>
              <a:rPr 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440"/>
              </a:spcBef>
            </a:pPr>
            <a:r>
              <a:rPr lang="en-US" dirty="0">
                <a:solidFill>
                  <a:schemeClr val="bg1">
                    <a:lumMod val="95000"/>
                  </a:schemeClr>
                </a:solidFill>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1952844176"/>
      </p:ext>
    </p:extLst>
  </p:cSld>
  <p:clrMapOvr>
    <a:masterClrMapping/>
  </p:clrMapOvr>
  <mc:AlternateContent xmlns:mc="http://schemas.openxmlformats.org/markup-compatibility/2006">
    <mc:Choice xmlns:p14="http://schemas.microsoft.com/office/powerpoint/2010/main" Requires="p14">
      <p:transition spd="slow" p14:dur="1250" advClick="0" advTm="2000">
        <p14:prism isContent="1"/>
      </p:transition>
    </mc:Choice>
    <mc:Fallback>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50BFB2-FED7-47D8-8E0C-267A7F00954E}"/>
              </a:ext>
            </a:extLst>
          </p:cNvPr>
          <p:cNvPicPr>
            <a:picLocks noChangeAspect="1"/>
          </p:cNvPicPr>
          <p:nvPr/>
        </p:nvPicPr>
        <p:blipFill>
          <a:blip r:embed="rId3"/>
          <a:stretch>
            <a:fillRect/>
          </a:stretch>
        </p:blipFill>
        <p:spPr>
          <a:xfrm rot="5400000">
            <a:off x="2710780" y="-2623221"/>
            <a:ext cx="6794316" cy="12168125"/>
          </a:xfrm>
          <a:prstGeom prst="rect">
            <a:avLst/>
          </a:prstGeom>
        </p:spPr>
      </p:pic>
      <p:sp>
        <p:nvSpPr>
          <p:cNvPr id="71" name="文本框 70"/>
          <p:cNvSpPr txBox="1"/>
          <p:nvPr/>
        </p:nvSpPr>
        <p:spPr>
          <a:xfrm>
            <a:off x="2291928" y="642740"/>
            <a:ext cx="3485977" cy="5386090"/>
          </a:xfrm>
          <a:prstGeom prst="rect">
            <a:avLst/>
          </a:prstGeom>
          <a:noFill/>
        </p:spPr>
        <p:txBody>
          <a:bodyPr wrap="square" rtlCol="0">
            <a:spAutoFit/>
          </a:bodyPr>
          <a:lstStyle/>
          <a:p>
            <a:pP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1</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72" name="组合 71"/>
          <p:cNvGrpSpPr/>
          <p:nvPr/>
        </p:nvGrpSpPr>
        <p:grpSpPr>
          <a:xfrm rot="5400000">
            <a:off x="4935356" y="916851"/>
            <a:ext cx="3461819" cy="7915947"/>
            <a:chOff x="5069004" y="-2257751"/>
            <a:chExt cx="3461818" cy="8361750"/>
          </a:xfrm>
        </p:grpSpPr>
        <p:sp>
          <p:nvSpPr>
            <p:cNvPr id="73" name="任意多边形 72"/>
            <p:cNvSpPr/>
            <p:nvPr/>
          </p:nvSpPr>
          <p:spPr>
            <a:xfrm rot="17757631">
              <a:off x="3226532" y="799710"/>
              <a:ext cx="7146761" cy="3461818"/>
            </a:xfrm>
            <a:custGeom>
              <a:avLst/>
              <a:gdLst>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91550"/>
                <a:gd name="connsiteY0" fmla="*/ 60325 h 3895725"/>
                <a:gd name="connsiteX1" fmla="*/ 8407400 w 8591550"/>
                <a:gd name="connsiteY1" fmla="*/ 60325 h 3895725"/>
                <a:gd name="connsiteX2" fmla="*/ 8255000 w 8591550"/>
                <a:gd name="connsiteY2" fmla="*/ 85725 h 3895725"/>
                <a:gd name="connsiteX3" fmla="*/ 0 w 8591550"/>
                <a:gd name="connsiteY3" fmla="*/ 3895725 h 3895725"/>
                <a:gd name="connsiteX4" fmla="*/ 8534400 w 8591550"/>
                <a:gd name="connsiteY4" fmla="*/ 212725 h 3895725"/>
                <a:gd name="connsiteX5" fmla="*/ 8591550 w 8591550"/>
                <a:gd name="connsiteY5" fmla="*/ 0 h 3895725"/>
                <a:gd name="connsiteX6" fmla="*/ 8407400 w 8591550"/>
                <a:gd name="connsiteY6" fmla="*/ 60325 h 3895725"/>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15350 w 8534400"/>
                <a:gd name="connsiteY5" fmla="*/ 34925 h 3835400"/>
                <a:gd name="connsiteX6" fmla="*/ 8407400 w 8534400"/>
                <a:gd name="connsiteY6" fmla="*/ 0 h 3835400"/>
                <a:gd name="connsiteX0" fmla="*/ 8388350 w 8534400"/>
                <a:gd name="connsiteY0" fmla="*/ 0 h 3863975"/>
                <a:gd name="connsiteX1" fmla="*/ 8407400 w 8534400"/>
                <a:gd name="connsiteY1" fmla="*/ 28575 h 3863975"/>
                <a:gd name="connsiteX2" fmla="*/ 8255000 w 8534400"/>
                <a:gd name="connsiteY2" fmla="*/ 53975 h 3863975"/>
                <a:gd name="connsiteX3" fmla="*/ 0 w 8534400"/>
                <a:gd name="connsiteY3" fmla="*/ 3863975 h 3863975"/>
                <a:gd name="connsiteX4" fmla="*/ 8534400 w 8534400"/>
                <a:gd name="connsiteY4" fmla="*/ 180975 h 3863975"/>
                <a:gd name="connsiteX5" fmla="*/ 8515350 w 8534400"/>
                <a:gd name="connsiteY5" fmla="*/ 63500 h 3863975"/>
                <a:gd name="connsiteX6" fmla="*/ 8388350 w 8534400"/>
                <a:gd name="connsiteY6" fmla="*/ 0 h 3863975"/>
                <a:gd name="connsiteX0" fmla="*/ 8388350 w 8977173"/>
                <a:gd name="connsiteY0" fmla="*/ 2436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7" fmla="*/ 8388350 w 8977173"/>
                <a:gd name="connsiteY7" fmla="*/ 243655 h 4107630"/>
                <a:gd name="connsiteX0" fmla="*/ 8515350 w 8977173"/>
                <a:gd name="connsiteY0" fmla="*/ 3071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0" fmla="*/ 8515350 w 8977173"/>
                <a:gd name="connsiteY0" fmla="*/ 307155 h 4107630"/>
                <a:gd name="connsiteX1" fmla="*/ 8572500 w 8977173"/>
                <a:gd name="connsiteY1" fmla="*/ 250006 h 4107630"/>
                <a:gd name="connsiteX2" fmla="*/ 8255000 w 8977173"/>
                <a:gd name="connsiteY2" fmla="*/ 297630 h 4107630"/>
                <a:gd name="connsiteX3" fmla="*/ 0 w 8977173"/>
                <a:gd name="connsiteY3" fmla="*/ 4107630 h 4107630"/>
                <a:gd name="connsiteX4" fmla="*/ 8534400 w 8977173"/>
                <a:gd name="connsiteY4" fmla="*/ 424630 h 4107630"/>
                <a:gd name="connsiteX5" fmla="*/ 8515350 w 8977173"/>
                <a:gd name="connsiteY5" fmla="*/ 307155 h 4107630"/>
                <a:gd name="connsiteX0" fmla="*/ 8515350 w 8929749"/>
                <a:gd name="connsiteY0" fmla="*/ 295598 h 4096073"/>
                <a:gd name="connsiteX1" fmla="*/ 8451056 w 8929749"/>
                <a:gd name="connsiteY1" fmla="*/ 271786 h 4096073"/>
                <a:gd name="connsiteX2" fmla="*/ 8255000 w 8929749"/>
                <a:gd name="connsiteY2" fmla="*/ 286073 h 4096073"/>
                <a:gd name="connsiteX3" fmla="*/ 0 w 8929749"/>
                <a:gd name="connsiteY3" fmla="*/ 4096073 h 4096073"/>
                <a:gd name="connsiteX4" fmla="*/ 8534400 w 8929749"/>
                <a:gd name="connsiteY4" fmla="*/ 413073 h 4096073"/>
                <a:gd name="connsiteX5" fmla="*/ 8515350 w 8929749"/>
                <a:gd name="connsiteY5" fmla="*/ 295598 h 4096073"/>
                <a:gd name="connsiteX0" fmla="*/ 8515350 w 8534400"/>
                <a:gd name="connsiteY0" fmla="*/ 9525 h 3810000"/>
                <a:gd name="connsiteX1" fmla="*/ 8255000 w 8534400"/>
                <a:gd name="connsiteY1" fmla="*/ 0 h 3810000"/>
                <a:gd name="connsiteX2" fmla="*/ 0 w 8534400"/>
                <a:gd name="connsiteY2" fmla="*/ 3810000 h 3810000"/>
                <a:gd name="connsiteX3" fmla="*/ 8534400 w 8534400"/>
                <a:gd name="connsiteY3" fmla="*/ 127000 h 3810000"/>
                <a:gd name="connsiteX4" fmla="*/ 8515350 w 8534400"/>
                <a:gd name="connsiteY4" fmla="*/ 9525 h 3810000"/>
                <a:gd name="connsiteX0" fmla="*/ 8515350 w 8948791"/>
                <a:gd name="connsiteY0" fmla="*/ 293285 h 4093760"/>
                <a:gd name="connsiteX1" fmla="*/ 8255000 w 8948791"/>
                <a:gd name="connsiteY1" fmla="*/ 283760 h 4093760"/>
                <a:gd name="connsiteX2" fmla="*/ 0 w 8948791"/>
                <a:gd name="connsiteY2" fmla="*/ 4093760 h 4093760"/>
                <a:gd name="connsiteX3" fmla="*/ 8534400 w 8948791"/>
                <a:gd name="connsiteY3" fmla="*/ 410760 h 4093760"/>
                <a:gd name="connsiteX4" fmla="*/ 8515350 w 8948791"/>
                <a:gd name="connsiteY4" fmla="*/ 293285 h 4093760"/>
                <a:gd name="connsiteX0" fmla="*/ 8810625 w 9075772"/>
                <a:gd name="connsiteY0" fmla="*/ 293285 h 4093760"/>
                <a:gd name="connsiteX1" fmla="*/ 8255000 w 9075772"/>
                <a:gd name="connsiteY1" fmla="*/ 283760 h 4093760"/>
                <a:gd name="connsiteX2" fmla="*/ 0 w 9075772"/>
                <a:gd name="connsiteY2" fmla="*/ 4093760 h 4093760"/>
                <a:gd name="connsiteX3" fmla="*/ 8534400 w 9075772"/>
                <a:gd name="connsiteY3" fmla="*/ 410760 h 4093760"/>
                <a:gd name="connsiteX4" fmla="*/ 8810625 w 9075772"/>
                <a:gd name="connsiteY4" fmla="*/ 293285 h 4093760"/>
                <a:gd name="connsiteX0" fmla="*/ 8810625 w 9109668"/>
                <a:gd name="connsiteY0" fmla="*/ 302029 h 4102504"/>
                <a:gd name="connsiteX1" fmla="*/ 8255000 w 9109668"/>
                <a:gd name="connsiteY1" fmla="*/ 292504 h 4102504"/>
                <a:gd name="connsiteX2" fmla="*/ 0 w 9109668"/>
                <a:gd name="connsiteY2" fmla="*/ 4102504 h 4102504"/>
                <a:gd name="connsiteX3" fmla="*/ 8534400 w 9109668"/>
                <a:gd name="connsiteY3" fmla="*/ 419504 h 4102504"/>
                <a:gd name="connsiteX4" fmla="*/ 8810625 w 9109668"/>
                <a:gd name="connsiteY4" fmla="*/ 302029 h 4102504"/>
                <a:gd name="connsiteX0" fmla="*/ 8810625 w 9116137"/>
                <a:gd name="connsiteY0" fmla="*/ 297064 h 4097539"/>
                <a:gd name="connsiteX1" fmla="*/ 8255000 w 9116137"/>
                <a:gd name="connsiteY1" fmla="*/ 287539 h 4097539"/>
                <a:gd name="connsiteX2" fmla="*/ 0 w 9116137"/>
                <a:gd name="connsiteY2" fmla="*/ 4097539 h 4097539"/>
                <a:gd name="connsiteX3" fmla="*/ 8534400 w 9116137"/>
                <a:gd name="connsiteY3" fmla="*/ 414539 h 4097539"/>
                <a:gd name="connsiteX4" fmla="*/ 8810625 w 9116137"/>
                <a:gd name="connsiteY4" fmla="*/ 297064 h 4097539"/>
                <a:gd name="connsiteX0" fmla="*/ 8810625 w 8969346"/>
                <a:gd name="connsiteY0" fmla="*/ 315445 h 4115920"/>
                <a:gd name="connsiteX1" fmla="*/ 8598693 w 8969346"/>
                <a:gd name="connsiteY1" fmla="*/ 239245 h 4115920"/>
                <a:gd name="connsiteX2" fmla="*/ 8255000 w 8969346"/>
                <a:gd name="connsiteY2" fmla="*/ 305920 h 4115920"/>
                <a:gd name="connsiteX3" fmla="*/ 0 w 8969346"/>
                <a:gd name="connsiteY3" fmla="*/ 4115920 h 4115920"/>
                <a:gd name="connsiteX4" fmla="*/ 8534400 w 8969346"/>
                <a:gd name="connsiteY4" fmla="*/ 432920 h 4115920"/>
                <a:gd name="connsiteX5" fmla="*/ 8810625 w 8969346"/>
                <a:gd name="connsiteY5" fmla="*/ 315445 h 4115920"/>
                <a:gd name="connsiteX0" fmla="*/ 8810625 w 8834763"/>
                <a:gd name="connsiteY0" fmla="*/ 76379 h 3876854"/>
                <a:gd name="connsiteX1" fmla="*/ 8598693 w 8834763"/>
                <a:gd name="connsiteY1" fmla="*/ 179 h 3876854"/>
                <a:gd name="connsiteX2" fmla="*/ 8255000 w 8834763"/>
                <a:gd name="connsiteY2" fmla="*/ 66854 h 3876854"/>
                <a:gd name="connsiteX3" fmla="*/ 0 w 8834763"/>
                <a:gd name="connsiteY3" fmla="*/ 3876854 h 3876854"/>
                <a:gd name="connsiteX4" fmla="*/ 8534400 w 8834763"/>
                <a:gd name="connsiteY4" fmla="*/ 193854 h 3876854"/>
                <a:gd name="connsiteX5" fmla="*/ 8810625 w 8834763"/>
                <a:gd name="connsiteY5" fmla="*/ 76379 h 3876854"/>
                <a:gd name="connsiteX0" fmla="*/ 8810625 w 8944135"/>
                <a:gd name="connsiteY0" fmla="*/ 335425 h 4135900"/>
                <a:gd name="connsiteX1" fmla="*/ 8534399 w 8944135"/>
                <a:gd name="connsiteY1" fmla="*/ 206838 h 4135900"/>
                <a:gd name="connsiteX2" fmla="*/ 8255000 w 8944135"/>
                <a:gd name="connsiteY2" fmla="*/ 325900 h 4135900"/>
                <a:gd name="connsiteX3" fmla="*/ 0 w 8944135"/>
                <a:gd name="connsiteY3" fmla="*/ 4135900 h 4135900"/>
                <a:gd name="connsiteX4" fmla="*/ 8534400 w 8944135"/>
                <a:gd name="connsiteY4" fmla="*/ 452900 h 4135900"/>
                <a:gd name="connsiteX5" fmla="*/ 8810625 w 8944135"/>
                <a:gd name="connsiteY5" fmla="*/ 335425 h 4135900"/>
                <a:gd name="connsiteX0" fmla="*/ 8810625 w 8830424"/>
                <a:gd name="connsiteY0" fmla="*/ 128609 h 3929084"/>
                <a:gd name="connsiteX1" fmla="*/ 8534399 w 8830424"/>
                <a:gd name="connsiteY1" fmla="*/ 22 h 3929084"/>
                <a:gd name="connsiteX2" fmla="*/ 8255000 w 8830424"/>
                <a:gd name="connsiteY2" fmla="*/ 119084 h 3929084"/>
                <a:gd name="connsiteX3" fmla="*/ 0 w 8830424"/>
                <a:gd name="connsiteY3" fmla="*/ 3929084 h 3929084"/>
                <a:gd name="connsiteX4" fmla="*/ 8534400 w 8830424"/>
                <a:gd name="connsiteY4" fmla="*/ 246084 h 3929084"/>
                <a:gd name="connsiteX5" fmla="*/ 8810625 w 8830424"/>
                <a:gd name="connsiteY5" fmla="*/ 128609 h 3929084"/>
                <a:gd name="connsiteX0" fmla="*/ 8810625 w 8810625"/>
                <a:gd name="connsiteY0" fmla="*/ 128609 h 3929084"/>
                <a:gd name="connsiteX1" fmla="*/ 8534399 w 8810625"/>
                <a:gd name="connsiteY1" fmla="*/ 22 h 3929084"/>
                <a:gd name="connsiteX2" fmla="*/ 8255000 w 8810625"/>
                <a:gd name="connsiteY2" fmla="*/ 119084 h 3929084"/>
                <a:gd name="connsiteX3" fmla="*/ 0 w 8810625"/>
                <a:gd name="connsiteY3" fmla="*/ 3929084 h 3929084"/>
                <a:gd name="connsiteX4" fmla="*/ 8534400 w 8810625"/>
                <a:gd name="connsiteY4" fmla="*/ 246084 h 3929084"/>
                <a:gd name="connsiteX5" fmla="*/ 8810625 w 8810625"/>
                <a:gd name="connsiteY5" fmla="*/ 128609 h 3929084"/>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9224289"/>
                <a:gd name="connsiteY0" fmla="*/ 181441 h 3991441"/>
                <a:gd name="connsiteX1" fmla="*/ 8534399 w 9224289"/>
                <a:gd name="connsiteY1" fmla="*/ 62379 h 3991441"/>
                <a:gd name="connsiteX2" fmla="*/ 8255000 w 9224289"/>
                <a:gd name="connsiteY2" fmla="*/ 181441 h 3991441"/>
                <a:gd name="connsiteX3" fmla="*/ 0 w 9224289"/>
                <a:gd name="connsiteY3" fmla="*/ 3991441 h 3991441"/>
                <a:gd name="connsiteX4" fmla="*/ 8534400 w 9224289"/>
                <a:gd name="connsiteY4" fmla="*/ 308441 h 3991441"/>
                <a:gd name="connsiteX5" fmla="*/ 8698706 w 9224289"/>
                <a:gd name="connsiteY5" fmla="*/ 181441 h 3991441"/>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8945964"/>
                <a:gd name="connsiteY0" fmla="*/ 329701 h 4139701"/>
                <a:gd name="connsiteX1" fmla="*/ 8539161 w 8945964"/>
                <a:gd name="connsiteY1" fmla="*/ 201114 h 4139701"/>
                <a:gd name="connsiteX2" fmla="*/ 8255000 w 8945964"/>
                <a:gd name="connsiteY2" fmla="*/ 329701 h 4139701"/>
                <a:gd name="connsiteX3" fmla="*/ 0 w 8945964"/>
                <a:gd name="connsiteY3" fmla="*/ 4139701 h 4139701"/>
                <a:gd name="connsiteX4" fmla="*/ 8534400 w 8945964"/>
                <a:gd name="connsiteY4" fmla="*/ 456701 h 4139701"/>
                <a:gd name="connsiteX5" fmla="*/ 8698706 w 8945964"/>
                <a:gd name="connsiteY5" fmla="*/ 329701 h 4139701"/>
                <a:gd name="connsiteX0" fmla="*/ 8698706 w 8698706"/>
                <a:gd name="connsiteY0" fmla="*/ 128606 h 3938606"/>
                <a:gd name="connsiteX1" fmla="*/ 8539161 w 8698706"/>
                <a:gd name="connsiteY1" fmla="*/ 19 h 3938606"/>
                <a:gd name="connsiteX2" fmla="*/ 8255000 w 8698706"/>
                <a:gd name="connsiteY2" fmla="*/ 128606 h 3938606"/>
                <a:gd name="connsiteX3" fmla="*/ 0 w 8698706"/>
                <a:gd name="connsiteY3" fmla="*/ 3938606 h 3938606"/>
                <a:gd name="connsiteX4" fmla="*/ 8534400 w 8698706"/>
                <a:gd name="connsiteY4" fmla="*/ 255606 h 3938606"/>
                <a:gd name="connsiteX5" fmla="*/ 8698706 w 8698706"/>
                <a:gd name="connsiteY5" fmla="*/ 128606 h 3938606"/>
                <a:gd name="connsiteX0" fmla="*/ 8698706 w 8955819"/>
                <a:gd name="connsiteY0" fmla="*/ 340848 h 4150848"/>
                <a:gd name="connsiteX1" fmla="*/ 8564549 w 8955819"/>
                <a:gd name="connsiteY1" fmla="*/ 185077 h 4150848"/>
                <a:gd name="connsiteX2" fmla="*/ 8255000 w 8955819"/>
                <a:gd name="connsiteY2" fmla="*/ 340848 h 4150848"/>
                <a:gd name="connsiteX3" fmla="*/ 0 w 8955819"/>
                <a:gd name="connsiteY3" fmla="*/ 4150848 h 4150848"/>
                <a:gd name="connsiteX4" fmla="*/ 8534400 w 8955819"/>
                <a:gd name="connsiteY4" fmla="*/ 467848 h 4150848"/>
                <a:gd name="connsiteX5" fmla="*/ 8698706 w 8955819"/>
                <a:gd name="connsiteY5" fmla="*/ 340848 h 4150848"/>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71 h 3965771"/>
                <a:gd name="connsiteX1" fmla="*/ 8564549 w 8698706"/>
                <a:gd name="connsiteY1" fmla="*/ 0 h 3965771"/>
                <a:gd name="connsiteX2" fmla="*/ 8255000 w 8698706"/>
                <a:gd name="connsiteY2" fmla="*/ 155771 h 3965771"/>
                <a:gd name="connsiteX3" fmla="*/ 0 w 8698706"/>
                <a:gd name="connsiteY3" fmla="*/ 3965771 h 3965771"/>
                <a:gd name="connsiteX4" fmla="*/ 8534400 w 8698706"/>
                <a:gd name="connsiteY4" fmla="*/ 282771 h 3965771"/>
                <a:gd name="connsiteX5" fmla="*/ 8698706 w 8698706"/>
                <a:gd name="connsiteY5" fmla="*/ 155771 h 3965771"/>
                <a:gd name="connsiteX0" fmla="*/ 8715036 w 8715036"/>
                <a:gd name="connsiteY0" fmla="*/ 204396 h 3965771"/>
                <a:gd name="connsiteX1" fmla="*/ 8564549 w 8715036"/>
                <a:gd name="connsiteY1" fmla="*/ 0 h 3965771"/>
                <a:gd name="connsiteX2" fmla="*/ 8255000 w 8715036"/>
                <a:gd name="connsiteY2" fmla="*/ 155771 h 3965771"/>
                <a:gd name="connsiteX3" fmla="*/ 0 w 8715036"/>
                <a:gd name="connsiteY3" fmla="*/ 3965771 h 3965771"/>
                <a:gd name="connsiteX4" fmla="*/ 8534400 w 8715036"/>
                <a:gd name="connsiteY4" fmla="*/ 282771 h 3965771"/>
                <a:gd name="connsiteX5" fmla="*/ 8715036 w 8715036"/>
                <a:gd name="connsiteY5" fmla="*/ 204396 h 3965771"/>
                <a:gd name="connsiteX0" fmla="*/ 8715036 w 8960485"/>
                <a:gd name="connsiteY0" fmla="*/ 378692 h 4140067"/>
                <a:gd name="connsiteX1" fmla="*/ 8589131 w 8960485"/>
                <a:gd name="connsiteY1" fmla="*/ 161376 h 4140067"/>
                <a:gd name="connsiteX2" fmla="*/ 8255000 w 8960485"/>
                <a:gd name="connsiteY2" fmla="*/ 330067 h 4140067"/>
                <a:gd name="connsiteX3" fmla="*/ 0 w 8960485"/>
                <a:gd name="connsiteY3" fmla="*/ 4140067 h 4140067"/>
                <a:gd name="connsiteX4" fmla="*/ 8534400 w 8960485"/>
                <a:gd name="connsiteY4" fmla="*/ 457067 h 4140067"/>
                <a:gd name="connsiteX5" fmla="*/ 8715036 w 8960485"/>
                <a:gd name="connsiteY5" fmla="*/ 378692 h 4140067"/>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01579 w 8701579"/>
                <a:gd name="connsiteY0" fmla="*/ 202244 h 3978691"/>
                <a:gd name="connsiteX1" fmla="*/ 8589131 w 8701579"/>
                <a:gd name="connsiteY1" fmla="*/ 0 h 3978691"/>
                <a:gd name="connsiteX2" fmla="*/ 8255000 w 8701579"/>
                <a:gd name="connsiteY2" fmla="*/ 168691 h 3978691"/>
                <a:gd name="connsiteX3" fmla="*/ 0 w 8701579"/>
                <a:gd name="connsiteY3" fmla="*/ 3978691 h 3978691"/>
                <a:gd name="connsiteX4" fmla="*/ 8534400 w 8701579"/>
                <a:gd name="connsiteY4" fmla="*/ 295691 h 3978691"/>
                <a:gd name="connsiteX5" fmla="*/ 8701579 w 8701579"/>
                <a:gd name="connsiteY5" fmla="*/ 202244 h 3978691"/>
                <a:gd name="connsiteX0" fmla="*/ 8715038 w 8715038"/>
                <a:gd name="connsiteY0" fmla="*/ 217315 h 3978691"/>
                <a:gd name="connsiteX1" fmla="*/ 8589131 w 8715038"/>
                <a:gd name="connsiteY1" fmla="*/ 0 h 3978691"/>
                <a:gd name="connsiteX2" fmla="*/ 8255000 w 8715038"/>
                <a:gd name="connsiteY2" fmla="*/ 168691 h 3978691"/>
                <a:gd name="connsiteX3" fmla="*/ 0 w 8715038"/>
                <a:gd name="connsiteY3" fmla="*/ 3978691 h 3978691"/>
                <a:gd name="connsiteX4" fmla="*/ 8534400 w 8715038"/>
                <a:gd name="connsiteY4" fmla="*/ 295691 h 3978691"/>
                <a:gd name="connsiteX5" fmla="*/ 8715038 w 8715038"/>
                <a:gd name="connsiteY5" fmla="*/ 217315 h 3978691"/>
                <a:gd name="connsiteX0" fmla="*/ 8715576 w 8715576"/>
                <a:gd name="connsiteY0" fmla="*/ 207805 h 3978691"/>
                <a:gd name="connsiteX1" fmla="*/ 8589131 w 8715576"/>
                <a:gd name="connsiteY1" fmla="*/ 0 h 3978691"/>
                <a:gd name="connsiteX2" fmla="*/ 8255000 w 8715576"/>
                <a:gd name="connsiteY2" fmla="*/ 168691 h 3978691"/>
                <a:gd name="connsiteX3" fmla="*/ 0 w 8715576"/>
                <a:gd name="connsiteY3" fmla="*/ 3978691 h 3978691"/>
                <a:gd name="connsiteX4" fmla="*/ 8534400 w 8715576"/>
                <a:gd name="connsiteY4" fmla="*/ 295691 h 3978691"/>
                <a:gd name="connsiteX5" fmla="*/ 8715576 w 8715576"/>
                <a:gd name="connsiteY5" fmla="*/ 207805 h 397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5576" h="3978691">
                  <a:moveTo>
                    <a:pt x="8715576" y="207805"/>
                  </a:moveTo>
                  <a:lnTo>
                    <a:pt x="8589131" y="0"/>
                  </a:lnTo>
                  <a:cubicBezTo>
                    <a:pt x="8477754" y="56230"/>
                    <a:pt x="8403083" y="100793"/>
                    <a:pt x="8255000" y="168691"/>
                  </a:cubicBezTo>
                  <a:lnTo>
                    <a:pt x="0" y="3978691"/>
                  </a:lnTo>
                  <a:lnTo>
                    <a:pt x="8534400" y="295691"/>
                  </a:lnTo>
                  <a:lnTo>
                    <a:pt x="8715576" y="207805"/>
                  </a:lnTo>
                  <a:close/>
                </a:path>
              </a:pathLst>
            </a:custGeom>
            <a:gradFill>
              <a:gsLst>
                <a:gs pos="12000">
                  <a:srgbClr val="30CAC6"/>
                </a:gs>
                <a:gs pos="54000">
                  <a:schemeClr val="bg1">
                    <a:alpha val="28000"/>
                  </a:schemeClr>
                </a:gs>
              </a:gsLst>
              <a:lin ang="5400000" scaled="1"/>
            </a:gra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nvGrpSpPr>
            <p:cNvPr id="74" name="组合 73"/>
            <p:cNvGrpSpPr/>
            <p:nvPr/>
          </p:nvGrpSpPr>
          <p:grpSpPr>
            <a:xfrm rot="17796269">
              <a:off x="6466959" y="-2143137"/>
              <a:ext cx="715213" cy="485986"/>
              <a:chOff x="16736092" y="-2874687"/>
              <a:chExt cx="1742884" cy="1184286"/>
            </a:xfrm>
          </p:grpSpPr>
          <p:sp>
            <p:nvSpPr>
              <p:cNvPr id="75" name="任意多边形 74"/>
              <p:cNvSpPr/>
              <p:nvPr/>
            </p:nvSpPr>
            <p:spPr>
              <a:xfrm>
                <a:off x="16736092" y="-2874687"/>
                <a:ext cx="1742884" cy="1184286"/>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76" name="椭圆 75"/>
              <p:cNvSpPr/>
              <p:nvPr/>
            </p:nvSpPr>
            <p:spPr>
              <a:xfrm>
                <a:off x="17746006" y="-2650605"/>
                <a:ext cx="276717" cy="276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15" name="组合 14"/>
          <p:cNvGrpSpPr/>
          <p:nvPr/>
        </p:nvGrpSpPr>
        <p:grpSpPr>
          <a:xfrm>
            <a:off x="5003853" y="2442964"/>
            <a:ext cx="4886538" cy="1785642"/>
            <a:chOff x="4422562" y="2323177"/>
            <a:chExt cx="4886538" cy="1785642"/>
          </a:xfrm>
        </p:grpSpPr>
        <p:sp>
          <p:nvSpPr>
            <p:cNvPr id="16" name="文本框 1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7" name="文本框 16"/>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8" name="文本框 17"/>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4173953932"/>
      </p:ext>
    </p:extLst>
  </p:cSld>
  <p:clrMapOvr>
    <a:masterClrMapping/>
  </p:clrMapOvr>
  <mc:AlternateContent xmlns:mc="http://schemas.openxmlformats.org/markup-compatibility/2006">
    <mc:Choice xmlns:p14="http://schemas.microsoft.com/office/powerpoint/2010/main" Requires="p14">
      <p:transition spd="slow" p14:dur="125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55CBCADE-481F-44A0-BEEF-5B9CB516EBE6}"/>
              </a:ext>
            </a:extLst>
          </p:cNvPr>
          <p:cNvPicPr>
            <a:picLocks noChangeAspect="1"/>
          </p:cNvPicPr>
          <p:nvPr/>
        </p:nvPicPr>
        <p:blipFill>
          <a:blip r:embed="rId3"/>
          <a:stretch>
            <a:fillRect/>
          </a:stretch>
        </p:blipFill>
        <p:spPr>
          <a:xfrm rot="16200000">
            <a:off x="2676867" y="-2657136"/>
            <a:ext cx="6857998" cy="12172269"/>
          </a:xfrm>
          <a:prstGeom prst="rect">
            <a:avLst/>
          </a:prstGeom>
        </p:spPr>
      </p:pic>
      <p:grpSp>
        <p:nvGrpSpPr>
          <p:cNvPr id="2" name="组合 4"/>
          <p:cNvGrpSpPr/>
          <p:nvPr/>
        </p:nvGrpSpPr>
        <p:grpSpPr>
          <a:xfrm>
            <a:off x="1911810" y="2640182"/>
            <a:ext cx="8145852" cy="2166021"/>
            <a:chOff x="1433434" y="2234991"/>
            <a:chExt cx="6110214" cy="1624515"/>
          </a:xfrm>
        </p:grpSpPr>
        <p:grpSp>
          <p:nvGrpSpPr>
            <p:cNvPr id="3" name="组合 1"/>
            <p:cNvGrpSpPr/>
            <p:nvPr/>
          </p:nvGrpSpPr>
          <p:grpSpPr>
            <a:xfrm>
              <a:off x="1433434" y="2234991"/>
              <a:ext cx="2319188" cy="1024878"/>
              <a:chOff x="1433434" y="2234991"/>
              <a:chExt cx="2319188" cy="1024878"/>
            </a:xfrm>
          </p:grpSpPr>
          <p:sp>
            <p:nvSpPr>
              <p:cNvPr id="43012" name="Freeform 6"/>
              <p:cNvSpPr>
                <a:spLocks/>
              </p:cNvSpPr>
              <p:nvPr/>
            </p:nvSpPr>
            <p:spPr bwMode="auto">
              <a:xfrm>
                <a:off x="1433434" y="2234991"/>
                <a:ext cx="2319188" cy="1024878"/>
              </a:xfrm>
              <a:custGeom>
                <a:avLst/>
                <a:gdLst>
                  <a:gd name="T0" fmla="*/ 3006725 w 951"/>
                  <a:gd name="T1" fmla="*/ 752143 h 431"/>
                  <a:gd name="T2" fmla="*/ 2393366 w 951"/>
                  <a:gd name="T3" fmla="*/ 1362075 h 431"/>
                  <a:gd name="T4" fmla="*/ 610198 w 951"/>
                  <a:gd name="T5" fmla="*/ 1358915 h 431"/>
                  <a:gd name="T6" fmla="*/ 0 w 951"/>
                  <a:gd name="T7" fmla="*/ 748983 h 431"/>
                  <a:gd name="T8" fmla="*/ 3006725 w 951"/>
                  <a:gd name="T9" fmla="*/ 752143 h 431"/>
                  <a:gd name="T10" fmla="*/ 0 60000 65536"/>
                  <a:gd name="T11" fmla="*/ 0 60000 65536"/>
                  <a:gd name="T12" fmla="*/ 0 60000 65536"/>
                  <a:gd name="T13" fmla="*/ 0 60000 65536"/>
                  <a:gd name="T14" fmla="*/ 0 60000 65536"/>
                  <a:gd name="T15" fmla="*/ 0 w 951"/>
                  <a:gd name="T16" fmla="*/ 0 h 431"/>
                  <a:gd name="T17" fmla="*/ 951 w 951"/>
                  <a:gd name="T18" fmla="*/ 431 h 431"/>
                </a:gdLst>
                <a:ahLst/>
                <a:cxnLst>
                  <a:cxn ang="T10">
                    <a:pos x="T0" y="T1"/>
                  </a:cxn>
                  <a:cxn ang="T11">
                    <a:pos x="T2" y="T3"/>
                  </a:cxn>
                  <a:cxn ang="T12">
                    <a:pos x="T4" y="T5"/>
                  </a:cxn>
                  <a:cxn ang="T13">
                    <a:pos x="T6" y="T7"/>
                  </a:cxn>
                  <a:cxn ang="T14">
                    <a:pos x="T8" y="T9"/>
                  </a:cxn>
                </a:cxnLst>
                <a:rect l="T15" t="T16" r="T17" b="T18"/>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chemeClr val="accent1"/>
              </a:solidFill>
              <a:ln>
                <a:noFill/>
                <a:headEnd/>
                <a:tailEnd/>
              </a:ln>
              <a:effectLst>
                <a:outerShdw blurRad="127000" dist="190500" dir="9000000" algn="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a:lstStyle/>
              <a:p>
                <a:endParaRPr lang="zh-CN" altLang="en-US" sz="2399">
                  <a:solidFill>
                    <a:schemeClr val="bg1">
                      <a:lumMod val="95000"/>
                    </a:schemeClr>
                  </a:solidFill>
                </a:endParaRPr>
              </a:p>
            </p:txBody>
          </p:sp>
          <p:sp>
            <p:nvSpPr>
              <p:cNvPr id="43029" name="TextBox 26"/>
              <p:cNvSpPr txBox="1">
                <a:spLocks noChangeArrowheads="1"/>
              </p:cNvSpPr>
              <p:nvPr/>
            </p:nvSpPr>
            <p:spPr bwMode="auto">
              <a:xfrm>
                <a:off x="2296700" y="2411207"/>
                <a:ext cx="653151" cy="623151"/>
              </a:xfrm>
              <a:prstGeom prst="rect">
                <a:avLst/>
              </a:prstGeom>
              <a:noFill/>
              <a:ln w="9525">
                <a:noFill/>
                <a:miter lim="800000"/>
                <a:headEnd/>
                <a:tailEnd/>
              </a:ln>
            </p:spPr>
            <p:txBody>
              <a:bodyPr wrap="none">
                <a:spAutoFit/>
              </a:bodyPr>
              <a:lstStyle/>
              <a:p>
                <a:r>
                  <a:rPr lang="en-US" altLang="zh-CN" sz="4799" dirty="0">
                    <a:solidFill>
                      <a:schemeClr val="bg1">
                        <a:lumMod val="95000"/>
                      </a:schemeClr>
                    </a:solidFill>
                    <a:latin typeface="Arial Unicode MS" charset="-122"/>
                    <a:ea typeface="Arial Unicode MS" charset="-122"/>
                  </a:rPr>
                  <a:t>01</a:t>
                </a:r>
                <a:endParaRPr lang="zh-CN" altLang="en-US" sz="4799" dirty="0">
                  <a:solidFill>
                    <a:schemeClr val="bg1">
                      <a:lumMod val="95000"/>
                    </a:schemeClr>
                  </a:solidFill>
                  <a:latin typeface="Arial Unicode MS" charset="-122"/>
                  <a:ea typeface="Arial Unicode MS" charset="-122"/>
                </a:endParaRPr>
              </a:p>
            </p:txBody>
          </p:sp>
        </p:grpSp>
        <p:grpSp>
          <p:nvGrpSpPr>
            <p:cNvPr id="4" name="组合 3"/>
            <p:cNvGrpSpPr/>
            <p:nvPr/>
          </p:nvGrpSpPr>
          <p:grpSpPr>
            <a:xfrm>
              <a:off x="5224460" y="2234991"/>
              <a:ext cx="2319188" cy="1024878"/>
              <a:chOff x="5224460" y="2234991"/>
              <a:chExt cx="2319188" cy="1024878"/>
            </a:xfrm>
          </p:grpSpPr>
          <p:sp>
            <p:nvSpPr>
              <p:cNvPr id="37" name="Freeform 6"/>
              <p:cNvSpPr>
                <a:spLocks/>
              </p:cNvSpPr>
              <p:nvPr/>
            </p:nvSpPr>
            <p:spPr bwMode="auto">
              <a:xfrm>
                <a:off x="5224460" y="2234991"/>
                <a:ext cx="2319188" cy="1024878"/>
              </a:xfrm>
              <a:custGeom>
                <a:avLst/>
                <a:gdLst>
                  <a:gd name="T0" fmla="*/ 3006725 w 951"/>
                  <a:gd name="T1" fmla="*/ 752143 h 431"/>
                  <a:gd name="T2" fmla="*/ 2393366 w 951"/>
                  <a:gd name="T3" fmla="*/ 1362075 h 431"/>
                  <a:gd name="T4" fmla="*/ 610198 w 951"/>
                  <a:gd name="T5" fmla="*/ 1358915 h 431"/>
                  <a:gd name="T6" fmla="*/ 0 w 951"/>
                  <a:gd name="T7" fmla="*/ 748983 h 431"/>
                  <a:gd name="T8" fmla="*/ 3006725 w 951"/>
                  <a:gd name="T9" fmla="*/ 752143 h 431"/>
                  <a:gd name="T10" fmla="*/ 0 60000 65536"/>
                  <a:gd name="T11" fmla="*/ 0 60000 65536"/>
                  <a:gd name="T12" fmla="*/ 0 60000 65536"/>
                  <a:gd name="T13" fmla="*/ 0 60000 65536"/>
                  <a:gd name="T14" fmla="*/ 0 60000 65536"/>
                  <a:gd name="T15" fmla="*/ 0 w 951"/>
                  <a:gd name="T16" fmla="*/ 0 h 431"/>
                  <a:gd name="T17" fmla="*/ 951 w 951"/>
                  <a:gd name="T18" fmla="*/ 431 h 431"/>
                </a:gdLst>
                <a:ahLst/>
                <a:cxnLst>
                  <a:cxn ang="T10">
                    <a:pos x="T0" y="T1"/>
                  </a:cxn>
                  <a:cxn ang="T11">
                    <a:pos x="T2" y="T3"/>
                  </a:cxn>
                  <a:cxn ang="T12">
                    <a:pos x="T4" y="T5"/>
                  </a:cxn>
                  <a:cxn ang="T13">
                    <a:pos x="T6" y="T7"/>
                  </a:cxn>
                  <a:cxn ang="T14">
                    <a:pos x="T8" y="T9"/>
                  </a:cxn>
                </a:cxnLst>
                <a:rect l="T15" t="T16" r="T17" b="T18"/>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chemeClr val="accent3"/>
              </a:solidFill>
              <a:ln>
                <a:noFill/>
                <a:headEnd/>
                <a:tailEnd/>
              </a:ln>
              <a:effectLst>
                <a:outerShdw blurRad="127000" dist="190500" dir="9000000" algn="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a:lstStyle/>
              <a:p>
                <a:endParaRPr lang="zh-CN" altLang="en-US" sz="2399">
                  <a:solidFill>
                    <a:schemeClr val="bg1">
                      <a:lumMod val="95000"/>
                    </a:schemeClr>
                  </a:solidFill>
                </a:endParaRPr>
              </a:p>
            </p:txBody>
          </p:sp>
          <p:sp>
            <p:nvSpPr>
              <p:cNvPr id="43030" name="TextBox 34"/>
              <p:cNvSpPr txBox="1">
                <a:spLocks noChangeArrowheads="1"/>
              </p:cNvSpPr>
              <p:nvPr/>
            </p:nvSpPr>
            <p:spPr bwMode="auto">
              <a:xfrm>
                <a:off x="6092625" y="2428500"/>
                <a:ext cx="653151" cy="623151"/>
              </a:xfrm>
              <a:prstGeom prst="rect">
                <a:avLst/>
              </a:prstGeom>
              <a:noFill/>
              <a:ln w="9525">
                <a:noFill/>
                <a:miter lim="800000"/>
                <a:headEnd/>
                <a:tailEnd/>
              </a:ln>
            </p:spPr>
            <p:txBody>
              <a:bodyPr wrap="none">
                <a:spAutoFit/>
              </a:bodyPr>
              <a:lstStyle/>
              <a:p>
                <a:r>
                  <a:rPr lang="en-US" altLang="zh-CN" sz="4799" dirty="0">
                    <a:solidFill>
                      <a:schemeClr val="bg1">
                        <a:lumMod val="95000"/>
                      </a:schemeClr>
                    </a:solidFill>
                    <a:latin typeface="Arial Unicode MS" charset="-122"/>
                    <a:ea typeface="Arial Unicode MS" charset="-122"/>
                  </a:rPr>
                  <a:t>03</a:t>
                </a:r>
                <a:endParaRPr lang="zh-CN" altLang="en-US" sz="4799" dirty="0">
                  <a:solidFill>
                    <a:schemeClr val="bg1">
                      <a:lumMod val="95000"/>
                    </a:schemeClr>
                  </a:solidFill>
                  <a:latin typeface="Arial Unicode MS" charset="-122"/>
                  <a:ea typeface="Arial Unicode MS" charset="-122"/>
                </a:endParaRPr>
              </a:p>
            </p:txBody>
          </p:sp>
        </p:grpSp>
        <p:grpSp>
          <p:nvGrpSpPr>
            <p:cNvPr id="5" name="组合 2"/>
            <p:cNvGrpSpPr/>
            <p:nvPr/>
          </p:nvGrpSpPr>
          <p:grpSpPr>
            <a:xfrm>
              <a:off x="3326498" y="2834627"/>
              <a:ext cx="2319188" cy="1024879"/>
              <a:chOff x="3326498" y="2834627"/>
              <a:chExt cx="2319188" cy="1024879"/>
            </a:xfrm>
          </p:grpSpPr>
          <p:sp>
            <p:nvSpPr>
              <p:cNvPr id="36" name="Freeform 6"/>
              <p:cNvSpPr>
                <a:spLocks/>
              </p:cNvSpPr>
              <p:nvPr/>
            </p:nvSpPr>
            <p:spPr bwMode="auto">
              <a:xfrm flipV="1">
                <a:off x="3326498" y="2834627"/>
                <a:ext cx="2319188" cy="1024879"/>
              </a:xfrm>
              <a:custGeom>
                <a:avLst/>
                <a:gdLst>
                  <a:gd name="T0" fmla="*/ 3006725 w 951"/>
                  <a:gd name="T1" fmla="*/ 752143 h 431"/>
                  <a:gd name="T2" fmla="*/ 2393366 w 951"/>
                  <a:gd name="T3" fmla="*/ 1362075 h 431"/>
                  <a:gd name="T4" fmla="*/ 610198 w 951"/>
                  <a:gd name="T5" fmla="*/ 1358915 h 431"/>
                  <a:gd name="T6" fmla="*/ 0 w 951"/>
                  <a:gd name="T7" fmla="*/ 748983 h 431"/>
                  <a:gd name="T8" fmla="*/ 3006725 w 951"/>
                  <a:gd name="T9" fmla="*/ 752143 h 431"/>
                  <a:gd name="T10" fmla="*/ 0 60000 65536"/>
                  <a:gd name="T11" fmla="*/ 0 60000 65536"/>
                  <a:gd name="T12" fmla="*/ 0 60000 65536"/>
                  <a:gd name="T13" fmla="*/ 0 60000 65536"/>
                  <a:gd name="T14" fmla="*/ 0 60000 65536"/>
                  <a:gd name="T15" fmla="*/ 0 w 951"/>
                  <a:gd name="T16" fmla="*/ 0 h 431"/>
                  <a:gd name="T17" fmla="*/ 951 w 951"/>
                  <a:gd name="T18" fmla="*/ 431 h 431"/>
                </a:gdLst>
                <a:ahLst/>
                <a:cxnLst>
                  <a:cxn ang="T10">
                    <a:pos x="T0" y="T1"/>
                  </a:cxn>
                  <a:cxn ang="T11">
                    <a:pos x="T2" y="T3"/>
                  </a:cxn>
                  <a:cxn ang="T12">
                    <a:pos x="T4" y="T5"/>
                  </a:cxn>
                  <a:cxn ang="T13">
                    <a:pos x="T6" y="T7"/>
                  </a:cxn>
                  <a:cxn ang="T14">
                    <a:pos x="T8" y="T9"/>
                  </a:cxn>
                </a:cxnLst>
                <a:rect l="T15" t="T16" r="T17" b="T18"/>
                <a:pathLst>
                  <a:path w="951" h="431">
                    <a:moveTo>
                      <a:pt x="951" y="238"/>
                    </a:moveTo>
                    <a:cubicBezTo>
                      <a:pt x="757" y="431"/>
                      <a:pt x="757" y="431"/>
                      <a:pt x="757" y="431"/>
                    </a:cubicBezTo>
                    <a:cubicBezTo>
                      <a:pt x="593" y="299"/>
                      <a:pt x="358" y="299"/>
                      <a:pt x="193" y="430"/>
                    </a:cubicBezTo>
                    <a:cubicBezTo>
                      <a:pt x="0" y="237"/>
                      <a:pt x="0" y="237"/>
                      <a:pt x="0" y="237"/>
                    </a:cubicBezTo>
                    <a:cubicBezTo>
                      <a:pt x="272" y="0"/>
                      <a:pt x="679" y="1"/>
                      <a:pt x="951" y="238"/>
                    </a:cubicBezTo>
                    <a:close/>
                  </a:path>
                </a:pathLst>
              </a:custGeom>
              <a:solidFill>
                <a:schemeClr val="accent2"/>
              </a:solidFill>
              <a:ln>
                <a:noFill/>
                <a:headEnd/>
                <a:tailEnd/>
              </a:ln>
              <a:effectLst>
                <a:outerShdw blurRad="127000" dist="190500" dir="9000000" algn="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a:lstStyle/>
              <a:p>
                <a:endParaRPr lang="zh-CN" altLang="en-US" sz="2399">
                  <a:solidFill>
                    <a:schemeClr val="bg1">
                      <a:lumMod val="95000"/>
                    </a:schemeClr>
                  </a:solidFill>
                </a:endParaRPr>
              </a:p>
            </p:txBody>
          </p:sp>
          <p:sp>
            <p:nvSpPr>
              <p:cNvPr id="43031" name="TextBox 35"/>
              <p:cNvSpPr txBox="1">
                <a:spLocks noChangeArrowheads="1"/>
              </p:cNvSpPr>
              <p:nvPr/>
            </p:nvSpPr>
            <p:spPr bwMode="auto">
              <a:xfrm>
                <a:off x="4154890" y="3073072"/>
                <a:ext cx="653151" cy="623151"/>
              </a:xfrm>
              <a:prstGeom prst="rect">
                <a:avLst/>
              </a:prstGeom>
              <a:noFill/>
              <a:ln w="9525">
                <a:noFill/>
                <a:miter lim="800000"/>
                <a:headEnd/>
                <a:tailEnd/>
              </a:ln>
            </p:spPr>
            <p:txBody>
              <a:bodyPr wrap="none">
                <a:spAutoFit/>
              </a:bodyPr>
              <a:lstStyle/>
              <a:p>
                <a:r>
                  <a:rPr lang="en-US" altLang="zh-CN" sz="4799" dirty="0">
                    <a:solidFill>
                      <a:schemeClr val="bg1">
                        <a:lumMod val="95000"/>
                      </a:schemeClr>
                    </a:solidFill>
                    <a:latin typeface="Arial Unicode MS" charset="-122"/>
                    <a:ea typeface="Arial Unicode MS" charset="-122"/>
                  </a:rPr>
                  <a:t>02</a:t>
                </a:r>
                <a:endParaRPr lang="zh-CN" altLang="en-US" sz="4799" dirty="0">
                  <a:solidFill>
                    <a:schemeClr val="bg1">
                      <a:lumMod val="95000"/>
                    </a:schemeClr>
                  </a:solidFill>
                  <a:latin typeface="Arial Unicode MS" charset="-122"/>
                  <a:ea typeface="Arial Unicode MS" charset="-122"/>
                </a:endParaRPr>
              </a:p>
            </p:txBody>
          </p:sp>
        </p:grpSp>
      </p:grpSp>
      <p:grpSp>
        <p:nvGrpSpPr>
          <p:cNvPr id="6" name="组合 39"/>
          <p:cNvGrpSpPr/>
          <p:nvPr/>
        </p:nvGrpSpPr>
        <p:grpSpPr>
          <a:xfrm>
            <a:off x="2638834" y="1671296"/>
            <a:ext cx="1593769" cy="1085868"/>
            <a:chOff x="873900" y="1541325"/>
            <a:chExt cx="1166203" cy="814401"/>
          </a:xfrm>
        </p:grpSpPr>
        <p:sp>
          <p:nvSpPr>
            <p:cNvPr id="42" name="TextBox 41"/>
            <p:cNvSpPr txBox="1"/>
            <p:nvPr/>
          </p:nvSpPr>
          <p:spPr>
            <a:xfrm>
              <a:off x="873900" y="1767302"/>
              <a:ext cx="1166203" cy="292302"/>
            </a:xfrm>
            <a:prstGeom prst="rect">
              <a:avLst/>
            </a:prstGeom>
            <a:noFill/>
          </p:spPr>
          <p:txBody>
            <a:bodyPr wrap="square" lIns="121871" tIns="60935" rIns="121871" bIns="60935" rtlCol="0">
              <a:spAutoFit/>
            </a:bodyPr>
            <a:lstStyle/>
            <a:p>
              <a:pPr algn="ctr">
                <a:lnSpc>
                  <a:spcPct val="130000"/>
                </a:lnSpc>
              </a:pPr>
              <a:r>
                <a:rPr lang="zh-CN" altLang="en-US" sz="1333" dirty="0">
                  <a:solidFill>
                    <a:schemeClr val="bg1">
                      <a:lumMod val="95000"/>
                    </a:schemeClr>
                  </a:solidFill>
                  <a:latin typeface="微软雅黑" pitchFamily="34" charset="-122"/>
                  <a:ea typeface="微软雅黑" pitchFamily="34" charset="-122"/>
                </a:rPr>
                <a:t>您的内容打在这</a:t>
              </a:r>
            </a:p>
          </p:txBody>
        </p:sp>
        <p:grpSp>
          <p:nvGrpSpPr>
            <p:cNvPr id="7" name="组合 42"/>
            <p:cNvGrpSpPr/>
            <p:nvPr/>
          </p:nvGrpSpPr>
          <p:grpSpPr>
            <a:xfrm>
              <a:off x="947384" y="1541325"/>
              <a:ext cx="1008112" cy="814401"/>
              <a:chOff x="947384" y="1541325"/>
              <a:chExt cx="1008112" cy="814401"/>
            </a:xfrm>
          </p:grpSpPr>
          <p:cxnSp>
            <p:nvCxnSpPr>
              <p:cNvPr id="44" name="直接连接符 43"/>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47384" y="1541325"/>
                <a:ext cx="1008112" cy="323261"/>
              </a:xfrm>
              <a:prstGeom prst="rect">
                <a:avLst/>
              </a:prstGeom>
              <a:noFill/>
            </p:spPr>
            <p:txBody>
              <a:bodyPr wrap="square" lIns="121871" tIns="0" rIns="121871" bIns="0" rtlCol="0" anchor="t">
                <a:spAutoFit/>
              </a:bodyPr>
              <a:lstStyle/>
              <a:p>
                <a:pPr algn="ctr">
                  <a:lnSpc>
                    <a:spcPct val="150000"/>
                  </a:lnSpc>
                </a:pPr>
                <a:r>
                  <a:rPr lang="zh-CN" altLang="en-US" sz="1867" b="1" dirty="0">
                    <a:solidFill>
                      <a:schemeClr val="bg1">
                        <a:lumMod val="95000"/>
                      </a:schemeClr>
                    </a:solidFill>
                    <a:latin typeface="微软雅黑" pitchFamily="34" charset="-122"/>
                    <a:ea typeface="微软雅黑" pitchFamily="34" charset="-122"/>
                    <a:cs typeface="华文黑体" pitchFamily="2" charset="-122"/>
                  </a:rPr>
                  <a:t>添加标题</a:t>
                </a:r>
              </a:p>
            </p:txBody>
          </p:sp>
        </p:grpSp>
      </p:grpSp>
      <p:grpSp>
        <p:nvGrpSpPr>
          <p:cNvPr id="8" name="组合 45"/>
          <p:cNvGrpSpPr/>
          <p:nvPr/>
        </p:nvGrpSpPr>
        <p:grpSpPr>
          <a:xfrm>
            <a:off x="7714865" y="1604797"/>
            <a:ext cx="1593769" cy="1085868"/>
            <a:chOff x="873900" y="1541325"/>
            <a:chExt cx="1166203" cy="814401"/>
          </a:xfrm>
        </p:grpSpPr>
        <p:sp>
          <p:nvSpPr>
            <p:cNvPr id="47" name="TextBox 46"/>
            <p:cNvSpPr txBox="1"/>
            <p:nvPr/>
          </p:nvSpPr>
          <p:spPr>
            <a:xfrm>
              <a:off x="873900" y="1767302"/>
              <a:ext cx="1166203" cy="292302"/>
            </a:xfrm>
            <a:prstGeom prst="rect">
              <a:avLst/>
            </a:prstGeom>
            <a:noFill/>
          </p:spPr>
          <p:txBody>
            <a:bodyPr wrap="square" lIns="121871" tIns="60935" rIns="121871" bIns="60935" rtlCol="0">
              <a:spAutoFit/>
            </a:bodyPr>
            <a:lstStyle/>
            <a:p>
              <a:pPr algn="ctr">
                <a:lnSpc>
                  <a:spcPct val="130000"/>
                </a:lnSpc>
              </a:pPr>
              <a:r>
                <a:rPr lang="zh-CN" altLang="en-US" sz="1333" dirty="0">
                  <a:solidFill>
                    <a:schemeClr val="bg1">
                      <a:lumMod val="95000"/>
                    </a:schemeClr>
                  </a:solidFill>
                  <a:latin typeface="微软雅黑" pitchFamily="34" charset="-122"/>
                  <a:ea typeface="微软雅黑" pitchFamily="34" charset="-122"/>
                </a:rPr>
                <a:t>您的内容打在这</a:t>
              </a:r>
            </a:p>
          </p:txBody>
        </p:sp>
        <p:grpSp>
          <p:nvGrpSpPr>
            <p:cNvPr id="9" name="组合 47"/>
            <p:cNvGrpSpPr/>
            <p:nvPr/>
          </p:nvGrpSpPr>
          <p:grpSpPr>
            <a:xfrm>
              <a:off x="947384" y="1541325"/>
              <a:ext cx="1008112" cy="814401"/>
              <a:chOff x="947384" y="1541325"/>
              <a:chExt cx="1008112" cy="814401"/>
            </a:xfrm>
          </p:grpSpPr>
          <p:cxnSp>
            <p:nvCxnSpPr>
              <p:cNvPr id="49" name="直接连接符 48"/>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47384" y="1541325"/>
                <a:ext cx="1008112" cy="323261"/>
              </a:xfrm>
              <a:prstGeom prst="rect">
                <a:avLst/>
              </a:prstGeom>
              <a:noFill/>
            </p:spPr>
            <p:txBody>
              <a:bodyPr wrap="square" lIns="121871" tIns="0" rIns="121871" bIns="0" rtlCol="0" anchor="t">
                <a:spAutoFit/>
              </a:bodyPr>
              <a:lstStyle/>
              <a:p>
                <a:pPr algn="ctr">
                  <a:lnSpc>
                    <a:spcPct val="150000"/>
                  </a:lnSpc>
                </a:pPr>
                <a:r>
                  <a:rPr lang="zh-CN" altLang="en-US" sz="1867" b="1" dirty="0">
                    <a:solidFill>
                      <a:schemeClr val="bg1">
                        <a:lumMod val="95000"/>
                      </a:schemeClr>
                    </a:solidFill>
                    <a:latin typeface="微软雅黑" pitchFamily="34" charset="-122"/>
                    <a:ea typeface="微软雅黑" pitchFamily="34" charset="-122"/>
                    <a:cs typeface="华文黑体" pitchFamily="2" charset="-122"/>
                  </a:rPr>
                  <a:t>添加标题</a:t>
                </a:r>
              </a:p>
            </p:txBody>
          </p:sp>
        </p:grpSp>
      </p:grpSp>
      <p:grpSp>
        <p:nvGrpSpPr>
          <p:cNvPr id="10" name="组合 64"/>
          <p:cNvGrpSpPr/>
          <p:nvPr/>
        </p:nvGrpSpPr>
        <p:grpSpPr>
          <a:xfrm>
            <a:off x="5173094" y="2355257"/>
            <a:ext cx="1593769" cy="1085868"/>
            <a:chOff x="873900" y="1541325"/>
            <a:chExt cx="1166203" cy="814401"/>
          </a:xfrm>
        </p:grpSpPr>
        <p:sp>
          <p:nvSpPr>
            <p:cNvPr id="66" name="TextBox 65"/>
            <p:cNvSpPr txBox="1"/>
            <p:nvPr/>
          </p:nvSpPr>
          <p:spPr>
            <a:xfrm>
              <a:off x="873900" y="1767302"/>
              <a:ext cx="1166203" cy="292302"/>
            </a:xfrm>
            <a:prstGeom prst="rect">
              <a:avLst/>
            </a:prstGeom>
            <a:noFill/>
          </p:spPr>
          <p:txBody>
            <a:bodyPr wrap="square" lIns="121871" tIns="60935" rIns="121871" bIns="60935" rtlCol="0">
              <a:spAutoFit/>
            </a:bodyPr>
            <a:lstStyle/>
            <a:p>
              <a:pPr algn="ctr">
                <a:lnSpc>
                  <a:spcPct val="130000"/>
                </a:lnSpc>
              </a:pPr>
              <a:r>
                <a:rPr lang="zh-CN" altLang="en-US" sz="1333" dirty="0">
                  <a:solidFill>
                    <a:schemeClr val="bg1">
                      <a:lumMod val="95000"/>
                    </a:schemeClr>
                  </a:solidFill>
                  <a:latin typeface="微软雅黑" pitchFamily="34" charset="-122"/>
                  <a:ea typeface="微软雅黑" pitchFamily="34" charset="-122"/>
                </a:rPr>
                <a:t>您的内容打在这</a:t>
              </a:r>
            </a:p>
          </p:txBody>
        </p:sp>
        <p:grpSp>
          <p:nvGrpSpPr>
            <p:cNvPr id="11" name="组合 66"/>
            <p:cNvGrpSpPr/>
            <p:nvPr/>
          </p:nvGrpSpPr>
          <p:grpSpPr>
            <a:xfrm>
              <a:off x="947384" y="1541325"/>
              <a:ext cx="1008112" cy="814401"/>
              <a:chOff x="947384" y="1541325"/>
              <a:chExt cx="1008112" cy="814401"/>
            </a:xfrm>
          </p:grpSpPr>
          <p:cxnSp>
            <p:nvCxnSpPr>
              <p:cNvPr id="68" name="直接连接符 67"/>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47384" y="1541325"/>
                <a:ext cx="1008112" cy="323261"/>
              </a:xfrm>
              <a:prstGeom prst="rect">
                <a:avLst/>
              </a:prstGeom>
              <a:noFill/>
            </p:spPr>
            <p:txBody>
              <a:bodyPr wrap="square" lIns="121871" tIns="0" rIns="121871" bIns="0" rtlCol="0" anchor="t">
                <a:spAutoFit/>
              </a:bodyPr>
              <a:lstStyle/>
              <a:p>
                <a:pPr algn="ctr">
                  <a:lnSpc>
                    <a:spcPct val="150000"/>
                  </a:lnSpc>
                </a:pPr>
                <a:r>
                  <a:rPr lang="zh-CN" altLang="en-US" sz="1867" b="1" dirty="0">
                    <a:solidFill>
                      <a:schemeClr val="bg1">
                        <a:lumMod val="95000"/>
                      </a:schemeClr>
                    </a:solidFill>
                    <a:latin typeface="微软雅黑" pitchFamily="34" charset="-122"/>
                    <a:ea typeface="微软雅黑" pitchFamily="34" charset="-122"/>
                    <a:cs typeface="华文黑体" pitchFamily="2" charset="-122"/>
                  </a:rPr>
                  <a:t>添加标题</a:t>
                </a:r>
              </a:p>
            </p:txBody>
          </p:sp>
        </p:grpSp>
      </p:grpSp>
      <p:sp>
        <p:nvSpPr>
          <p:cNvPr id="71" name="矩形 30"/>
          <p:cNvSpPr>
            <a:spLocks noChangeArrowheads="1"/>
          </p:cNvSpPr>
          <p:nvPr/>
        </p:nvSpPr>
        <p:spPr bwMode="auto">
          <a:xfrm>
            <a:off x="2317891" y="5146782"/>
            <a:ext cx="7679816" cy="671792"/>
          </a:xfrm>
          <a:prstGeom prst="rect">
            <a:avLst/>
          </a:prstGeom>
          <a:noFill/>
          <a:ln w="9525">
            <a:noFill/>
            <a:miter lim="800000"/>
            <a:headEnd/>
            <a:tailEnd/>
          </a:ln>
        </p:spPr>
        <p:txBody>
          <a:bodyPr wrap="square" lIns="137100" tIns="68551" rIns="137100" bIns="68551">
            <a:spAutoFit/>
          </a:bodyPr>
          <a:lstStyle/>
          <a:p>
            <a:pPr lvl="0" algn="ctr">
              <a:lnSpc>
                <a:spcPct val="130000"/>
              </a:lnSpc>
            </a:pPr>
            <a:r>
              <a:rPr lang="zh-CN" altLang="en-US" sz="1333"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a:t>
            </a:r>
          </a:p>
        </p:txBody>
      </p:sp>
      <p:sp>
        <p:nvSpPr>
          <p:cNvPr id="72" name="丁字箭头 71"/>
          <p:cNvSpPr/>
          <p:nvPr/>
        </p:nvSpPr>
        <p:spPr>
          <a:xfrm flipV="1">
            <a:off x="1740012" y="4790138"/>
            <a:ext cx="8376877" cy="356647"/>
          </a:xfrm>
          <a:prstGeom prst="leftRightUpArrow">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11" tIns="60905" rIns="121811" bIns="60905" rtlCol="0" anchor="ctr"/>
          <a:lstStyle/>
          <a:p>
            <a:pPr algn="ctr"/>
            <a:endParaRPr lang="zh-CN" altLang="en-US" sz="2399">
              <a:solidFill>
                <a:schemeClr val="bg1">
                  <a:lumMod val="95000"/>
                </a:schemeClr>
              </a:solidFill>
            </a:endParaRPr>
          </a:p>
        </p:txBody>
      </p:sp>
    </p:spTree>
    <p:extLst>
      <p:ext uri="{BB962C8B-B14F-4D97-AF65-F5344CB8AC3E}">
        <p14:creationId xmlns:p14="http://schemas.microsoft.com/office/powerpoint/2010/main" val="3870032186"/>
      </p:ext>
    </p:extLst>
  </p:cSld>
  <p:clrMapOvr>
    <a:masterClrMapping/>
  </p:clrMapOvr>
  <mc:AlternateContent xmlns:mc="http://schemas.openxmlformats.org/markup-compatibility/2006">
    <mc:Choice xmlns:p14="http://schemas.microsoft.com/office/powerpoint/2010/main" Requires="p14">
      <p:transition spd="slow" p14:dur="1250" advClick="0" advTm="4866">
        <p14:vortex dir="r"/>
      </p:transition>
    </mc:Choice>
    <mc:Fallback>
      <p:transition spd="slow" advClick="0" advTm="48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800"/>
                                        <p:tgtEl>
                                          <p:spTgt spid="2"/>
                                        </p:tgtEl>
                                      </p:cBhvr>
                                    </p:animEffect>
                                  </p:childTnLst>
                                </p:cTn>
                              </p:par>
                            </p:childTnLst>
                          </p:cTn>
                        </p:par>
                        <p:par>
                          <p:cTn id="8" fill="hold">
                            <p:stCondLst>
                              <p:cond delay="8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1800"/>
                            </p:stCondLst>
                            <p:childTnLst>
                              <p:par>
                                <p:cTn id="25" presetID="47" presetClass="entr" presetSubtype="0" fill="hold" grpId="0" nodeType="after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anim calcmode="lin" valueType="num">
                                      <p:cBhvr>
                                        <p:cTn id="28" dur="500" fill="hold"/>
                                        <p:tgtEl>
                                          <p:spTgt spid="72"/>
                                        </p:tgtEl>
                                        <p:attrNameLst>
                                          <p:attrName>ppt_x</p:attrName>
                                        </p:attrNameLst>
                                      </p:cBhvr>
                                      <p:tavLst>
                                        <p:tav tm="0">
                                          <p:val>
                                            <p:strVal val="#ppt_x"/>
                                          </p:val>
                                        </p:tav>
                                        <p:tav tm="100000">
                                          <p:val>
                                            <p:strVal val="#ppt_x"/>
                                          </p:val>
                                        </p:tav>
                                      </p:tavLst>
                                    </p:anim>
                                    <p:anim calcmode="lin" valueType="num">
                                      <p:cBhvr>
                                        <p:cTn id="29" dur="500" fill="hold"/>
                                        <p:tgtEl>
                                          <p:spTgt spid="72"/>
                                        </p:tgtEl>
                                        <p:attrNameLst>
                                          <p:attrName>ppt_y</p:attrName>
                                        </p:attrNameLst>
                                      </p:cBhvr>
                                      <p:tavLst>
                                        <p:tav tm="0">
                                          <p:val>
                                            <p:strVal val="#ppt_y-.1"/>
                                          </p:val>
                                        </p:tav>
                                        <p:tav tm="100000">
                                          <p:val>
                                            <p:strVal val="#ppt_y"/>
                                          </p:val>
                                        </p:tav>
                                      </p:tavLst>
                                    </p:anim>
                                  </p:childTnLst>
                                </p:cTn>
                              </p:par>
                            </p:childTnLst>
                          </p:cTn>
                        </p:par>
                        <p:par>
                          <p:cTn id="30" fill="hold">
                            <p:stCondLst>
                              <p:cond delay="2300"/>
                            </p:stCondLst>
                            <p:childTnLst>
                              <p:par>
                                <p:cTn id="31" presetID="12" presetClass="entr" presetSubtype="1" fill="hold" grpId="0" nodeType="after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additive="base">
                                        <p:cTn id="33" dur="1000"/>
                                        <p:tgtEl>
                                          <p:spTgt spid="71"/>
                                        </p:tgtEl>
                                        <p:attrNameLst>
                                          <p:attrName>ppt_y</p:attrName>
                                        </p:attrNameLst>
                                      </p:cBhvr>
                                      <p:tavLst>
                                        <p:tav tm="0">
                                          <p:val>
                                            <p:strVal val="#ppt_y-#ppt_h*1.125000"/>
                                          </p:val>
                                        </p:tav>
                                        <p:tav tm="100000">
                                          <p:val>
                                            <p:strVal val="#ppt_y"/>
                                          </p:val>
                                        </p:tav>
                                      </p:tavLst>
                                    </p:anim>
                                    <p:animEffect transition="in" filter="wipe(down)">
                                      <p:cBhvr>
                                        <p:cTn id="34"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a:extLst>
              <a:ext uri="{FF2B5EF4-FFF2-40B4-BE49-F238E27FC236}">
                <a16:creationId xmlns:a16="http://schemas.microsoft.com/office/drawing/2014/main" id="{6BBF8BA2-0C4D-45A6-A149-9BCD15BD787C}"/>
              </a:ext>
            </a:extLst>
          </p:cNvPr>
          <p:cNvPicPr>
            <a:picLocks noChangeAspect="1"/>
          </p:cNvPicPr>
          <p:nvPr/>
        </p:nvPicPr>
        <p:blipFill>
          <a:blip r:embed="rId4"/>
          <a:stretch>
            <a:fillRect/>
          </a:stretch>
        </p:blipFill>
        <p:spPr>
          <a:xfrm rot="16200000">
            <a:off x="2676867" y="-2657136"/>
            <a:ext cx="6857998" cy="12172269"/>
          </a:xfrm>
          <a:prstGeom prst="rect">
            <a:avLst/>
          </a:prstGeom>
        </p:spPr>
      </p:pic>
      <p:sp>
        <p:nvSpPr>
          <p:cNvPr id="3" name="TextBox 2"/>
          <p:cNvSpPr txBox="1"/>
          <p:nvPr/>
        </p:nvSpPr>
        <p:spPr>
          <a:xfrm>
            <a:off x="2361234" y="5540806"/>
            <a:ext cx="1171956" cy="335434"/>
          </a:xfrm>
          <a:prstGeom prst="rect">
            <a:avLst/>
          </a:prstGeom>
          <a:noFill/>
        </p:spPr>
        <p:txBody>
          <a:bodyPr wrap="square" lIns="108608" tIns="54303" rIns="108608" bIns="54303" rtlCol="0">
            <a:spAutoFit/>
          </a:bodyPr>
          <a:lstStyle/>
          <a:p>
            <a:pPr algn="ctr"/>
            <a:r>
              <a:rPr lang="zh-CN" altLang="en-US" sz="1467" dirty="0">
                <a:solidFill>
                  <a:schemeClr val="bg1">
                    <a:lumMod val="95000"/>
                  </a:schemeClr>
                </a:solidFill>
                <a:latin typeface="微软雅黑" pitchFamily="34" charset="-122"/>
                <a:ea typeface="微软雅黑" pitchFamily="34" charset="-122"/>
              </a:rPr>
              <a:t>收入来源一</a:t>
            </a:r>
          </a:p>
        </p:txBody>
      </p:sp>
      <p:sp>
        <p:nvSpPr>
          <p:cNvPr id="4" name="TextBox 3"/>
          <p:cNvSpPr txBox="1"/>
          <p:nvPr/>
        </p:nvSpPr>
        <p:spPr>
          <a:xfrm>
            <a:off x="1939940" y="4934533"/>
            <a:ext cx="256659" cy="164212"/>
          </a:xfrm>
          <a:prstGeom prst="rect">
            <a:avLst/>
          </a:prstGeom>
          <a:noFill/>
        </p:spPr>
        <p:txBody>
          <a:bodyPr wrap="square" lIns="0" tIns="0" rIns="0" bIns="0" rtlCol="0">
            <a:spAutoFit/>
          </a:bodyPr>
          <a:lstStyle/>
          <a:p>
            <a:pPr algn="just"/>
            <a:r>
              <a:rPr lang="en-US" altLang="zh-CN" sz="1067" dirty="0">
                <a:solidFill>
                  <a:schemeClr val="bg1">
                    <a:lumMod val="95000"/>
                  </a:schemeClr>
                </a:solidFill>
                <a:latin typeface="微软雅黑" pitchFamily="34" charset="-122"/>
                <a:ea typeface="微软雅黑" pitchFamily="34" charset="-122"/>
              </a:rPr>
              <a:t>100</a:t>
            </a:r>
            <a:endParaRPr lang="zh-CN" altLang="en-US" sz="1067" dirty="0">
              <a:solidFill>
                <a:schemeClr val="bg1">
                  <a:lumMod val="95000"/>
                </a:schemeClr>
              </a:solidFill>
              <a:latin typeface="微软雅黑" pitchFamily="34" charset="-122"/>
              <a:ea typeface="微软雅黑" pitchFamily="34" charset="-122"/>
            </a:endParaRPr>
          </a:p>
        </p:txBody>
      </p:sp>
      <p:sp>
        <p:nvSpPr>
          <p:cNvPr id="5" name="TextBox 4"/>
          <p:cNvSpPr txBox="1"/>
          <p:nvPr/>
        </p:nvSpPr>
        <p:spPr>
          <a:xfrm>
            <a:off x="3698983" y="5540806"/>
            <a:ext cx="1171956" cy="335434"/>
          </a:xfrm>
          <a:prstGeom prst="rect">
            <a:avLst/>
          </a:prstGeom>
          <a:noFill/>
        </p:spPr>
        <p:txBody>
          <a:bodyPr wrap="square" lIns="108608" tIns="54303" rIns="108608" bIns="54303" rtlCol="0">
            <a:spAutoFit/>
          </a:bodyPr>
          <a:lstStyle/>
          <a:p>
            <a:pPr algn="ctr"/>
            <a:r>
              <a:rPr lang="zh-CN" altLang="en-US" sz="1467" dirty="0">
                <a:solidFill>
                  <a:schemeClr val="bg1">
                    <a:lumMod val="95000"/>
                  </a:schemeClr>
                </a:solidFill>
                <a:latin typeface="微软雅黑" pitchFamily="34" charset="-122"/>
                <a:ea typeface="微软雅黑" pitchFamily="34" charset="-122"/>
              </a:rPr>
              <a:t>收入来源二</a:t>
            </a:r>
          </a:p>
        </p:txBody>
      </p:sp>
      <p:sp>
        <p:nvSpPr>
          <p:cNvPr id="6" name="TextBox 5"/>
          <p:cNvSpPr txBox="1"/>
          <p:nvPr/>
        </p:nvSpPr>
        <p:spPr>
          <a:xfrm>
            <a:off x="5018622" y="5540806"/>
            <a:ext cx="1171956" cy="335434"/>
          </a:xfrm>
          <a:prstGeom prst="rect">
            <a:avLst/>
          </a:prstGeom>
          <a:noFill/>
        </p:spPr>
        <p:txBody>
          <a:bodyPr wrap="square" lIns="108608" tIns="54303" rIns="108608" bIns="54303" rtlCol="0">
            <a:spAutoFit/>
          </a:bodyPr>
          <a:lstStyle/>
          <a:p>
            <a:pPr algn="ctr"/>
            <a:r>
              <a:rPr lang="zh-CN" altLang="en-US" sz="1467" dirty="0">
                <a:solidFill>
                  <a:schemeClr val="bg1">
                    <a:lumMod val="95000"/>
                  </a:schemeClr>
                </a:solidFill>
                <a:latin typeface="微软雅黑" pitchFamily="34" charset="-122"/>
                <a:ea typeface="微软雅黑" pitchFamily="34" charset="-122"/>
              </a:rPr>
              <a:t>收入来源三</a:t>
            </a:r>
          </a:p>
        </p:txBody>
      </p:sp>
      <p:sp>
        <p:nvSpPr>
          <p:cNvPr id="7" name="TextBox 6"/>
          <p:cNvSpPr txBox="1"/>
          <p:nvPr/>
        </p:nvSpPr>
        <p:spPr>
          <a:xfrm>
            <a:off x="6338265" y="5540806"/>
            <a:ext cx="1171956" cy="335434"/>
          </a:xfrm>
          <a:prstGeom prst="rect">
            <a:avLst/>
          </a:prstGeom>
          <a:noFill/>
        </p:spPr>
        <p:txBody>
          <a:bodyPr wrap="square" lIns="108608" tIns="54303" rIns="108608" bIns="54303" rtlCol="0">
            <a:spAutoFit/>
          </a:bodyPr>
          <a:lstStyle/>
          <a:p>
            <a:pPr algn="ctr"/>
            <a:r>
              <a:rPr lang="zh-CN" altLang="en-US" sz="1467" dirty="0">
                <a:solidFill>
                  <a:schemeClr val="bg1">
                    <a:lumMod val="95000"/>
                  </a:schemeClr>
                </a:solidFill>
                <a:latin typeface="微软雅黑" pitchFamily="34" charset="-122"/>
                <a:ea typeface="微软雅黑" pitchFamily="34" charset="-122"/>
              </a:rPr>
              <a:t>收入来源四</a:t>
            </a:r>
          </a:p>
        </p:txBody>
      </p:sp>
      <p:sp>
        <p:nvSpPr>
          <p:cNvPr id="8" name="TextBox 7"/>
          <p:cNvSpPr txBox="1"/>
          <p:nvPr/>
        </p:nvSpPr>
        <p:spPr>
          <a:xfrm>
            <a:off x="1939940" y="4496086"/>
            <a:ext cx="256659" cy="164212"/>
          </a:xfrm>
          <a:prstGeom prst="rect">
            <a:avLst/>
          </a:prstGeom>
          <a:noFill/>
        </p:spPr>
        <p:txBody>
          <a:bodyPr wrap="square" lIns="0" tIns="0" rIns="0" bIns="0" rtlCol="0">
            <a:spAutoFit/>
          </a:bodyPr>
          <a:lstStyle/>
          <a:p>
            <a:pPr algn="just"/>
            <a:r>
              <a:rPr lang="en-US" altLang="zh-CN" sz="1067" dirty="0">
                <a:solidFill>
                  <a:schemeClr val="bg1">
                    <a:lumMod val="95000"/>
                  </a:schemeClr>
                </a:solidFill>
                <a:latin typeface="微软雅黑" pitchFamily="34" charset="-122"/>
                <a:ea typeface="微软雅黑" pitchFamily="34" charset="-122"/>
              </a:rPr>
              <a:t>200</a:t>
            </a:r>
            <a:endParaRPr lang="zh-CN" altLang="en-US" sz="1067" dirty="0">
              <a:solidFill>
                <a:schemeClr val="bg1">
                  <a:lumMod val="95000"/>
                </a:schemeClr>
              </a:solidFill>
              <a:latin typeface="微软雅黑" pitchFamily="34" charset="-122"/>
              <a:ea typeface="微软雅黑" pitchFamily="34" charset="-122"/>
            </a:endParaRPr>
          </a:p>
        </p:txBody>
      </p:sp>
      <p:sp>
        <p:nvSpPr>
          <p:cNvPr id="9" name="TextBox 8"/>
          <p:cNvSpPr txBox="1"/>
          <p:nvPr/>
        </p:nvSpPr>
        <p:spPr>
          <a:xfrm>
            <a:off x="1939940" y="4057638"/>
            <a:ext cx="256659" cy="164212"/>
          </a:xfrm>
          <a:prstGeom prst="rect">
            <a:avLst/>
          </a:prstGeom>
          <a:noFill/>
        </p:spPr>
        <p:txBody>
          <a:bodyPr wrap="square" lIns="0" tIns="0" rIns="0" bIns="0" rtlCol="0">
            <a:spAutoFit/>
          </a:bodyPr>
          <a:lstStyle/>
          <a:p>
            <a:pPr algn="just"/>
            <a:r>
              <a:rPr lang="en-US" altLang="zh-CN" sz="1067" dirty="0">
                <a:solidFill>
                  <a:schemeClr val="bg1">
                    <a:lumMod val="95000"/>
                  </a:schemeClr>
                </a:solidFill>
                <a:latin typeface="微软雅黑" pitchFamily="34" charset="-122"/>
                <a:ea typeface="微软雅黑" pitchFamily="34" charset="-122"/>
              </a:rPr>
              <a:t>300</a:t>
            </a:r>
            <a:endParaRPr lang="zh-CN" altLang="en-US" sz="1067" dirty="0">
              <a:solidFill>
                <a:schemeClr val="bg1">
                  <a:lumMod val="95000"/>
                </a:schemeClr>
              </a:solidFill>
              <a:latin typeface="微软雅黑" pitchFamily="34" charset="-122"/>
              <a:ea typeface="微软雅黑" pitchFamily="34" charset="-122"/>
            </a:endParaRPr>
          </a:p>
        </p:txBody>
      </p:sp>
      <p:sp>
        <p:nvSpPr>
          <p:cNvPr id="10" name="TextBox 9"/>
          <p:cNvSpPr txBox="1"/>
          <p:nvPr/>
        </p:nvSpPr>
        <p:spPr>
          <a:xfrm>
            <a:off x="1939940" y="3619190"/>
            <a:ext cx="256659" cy="164212"/>
          </a:xfrm>
          <a:prstGeom prst="rect">
            <a:avLst/>
          </a:prstGeom>
          <a:noFill/>
        </p:spPr>
        <p:txBody>
          <a:bodyPr wrap="square" lIns="0" tIns="0" rIns="0" bIns="0" rtlCol="0">
            <a:spAutoFit/>
          </a:bodyPr>
          <a:lstStyle/>
          <a:p>
            <a:pPr algn="just"/>
            <a:r>
              <a:rPr lang="en-US" altLang="zh-CN" sz="1067" dirty="0">
                <a:solidFill>
                  <a:schemeClr val="bg1">
                    <a:lumMod val="95000"/>
                  </a:schemeClr>
                </a:solidFill>
                <a:latin typeface="微软雅黑" pitchFamily="34" charset="-122"/>
                <a:ea typeface="微软雅黑" pitchFamily="34" charset="-122"/>
              </a:rPr>
              <a:t>400</a:t>
            </a:r>
            <a:endParaRPr lang="zh-CN" altLang="en-US" sz="1067" dirty="0">
              <a:solidFill>
                <a:schemeClr val="bg1">
                  <a:lumMod val="95000"/>
                </a:schemeClr>
              </a:solidFill>
              <a:latin typeface="微软雅黑" pitchFamily="34" charset="-122"/>
              <a:ea typeface="微软雅黑" pitchFamily="34" charset="-122"/>
            </a:endParaRPr>
          </a:p>
        </p:txBody>
      </p:sp>
      <p:sp>
        <p:nvSpPr>
          <p:cNvPr id="11" name="TextBox 10"/>
          <p:cNvSpPr txBox="1"/>
          <p:nvPr/>
        </p:nvSpPr>
        <p:spPr>
          <a:xfrm>
            <a:off x="1939940" y="3180742"/>
            <a:ext cx="256659" cy="164212"/>
          </a:xfrm>
          <a:prstGeom prst="rect">
            <a:avLst/>
          </a:prstGeom>
          <a:noFill/>
        </p:spPr>
        <p:txBody>
          <a:bodyPr wrap="square" lIns="0" tIns="0" rIns="0" bIns="0" rtlCol="0">
            <a:spAutoFit/>
          </a:bodyPr>
          <a:lstStyle/>
          <a:p>
            <a:pPr algn="just"/>
            <a:r>
              <a:rPr lang="en-US" altLang="zh-CN" sz="1067" dirty="0">
                <a:solidFill>
                  <a:schemeClr val="bg1">
                    <a:lumMod val="95000"/>
                  </a:schemeClr>
                </a:solidFill>
                <a:latin typeface="微软雅黑" pitchFamily="34" charset="-122"/>
                <a:ea typeface="微软雅黑" pitchFamily="34" charset="-122"/>
              </a:rPr>
              <a:t>500</a:t>
            </a:r>
            <a:endParaRPr lang="zh-CN" altLang="en-US" sz="1067" dirty="0">
              <a:solidFill>
                <a:schemeClr val="bg1">
                  <a:lumMod val="95000"/>
                </a:schemeClr>
              </a:solidFill>
              <a:latin typeface="微软雅黑" pitchFamily="34" charset="-122"/>
              <a:ea typeface="微软雅黑" pitchFamily="34" charset="-122"/>
            </a:endParaRPr>
          </a:p>
        </p:txBody>
      </p:sp>
      <p:sp>
        <p:nvSpPr>
          <p:cNvPr id="12" name="TextBox 11"/>
          <p:cNvSpPr txBox="1"/>
          <p:nvPr/>
        </p:nvSpPr>
        <p:spPr>
          <a:xfrm>
            <a:off x="1939940" y="2742294"/>
            <a:ext cx="256659" cy="164212"/>
          </a:xfrm>
          <a:prstGeom prst="rect">
            <a:avLst/>
          </a:prstGeom>
          <a:noFill/>
        </p:spPr>
        <p:txBody>
          <a:bodyPr wrap="square" lIns="0" tIns="0" rIns="0" bIns="0" rtlCol="0">
            <a:spAutoFit/>
          </a:bodyPr>
          <a:lstStyle/>
          <a:p>
            <a:pPr algn="just"/>
            <a:r>
              <a:rPr lang="en-US" altLang="zh-CN" sz="1067" dirty="0">
                <a:solidFill>
                  <a:schemeClr val="bg1">
                    <a:lumMod val="95000"/>
                  </a:schemeClr>
                </a:solidFill>
                <a:latin typeface="微软雅黑" pitchFamily="34" charset="-122"/>
                <a:ea typeface="微软雅黑" pitchFamily="34" charset="-122"/>
              </a:rPr>
              <a:t>600</a:t>
            </a:r>
            <a:endParaRPr lang="zh-CN" altLang="en-US" sz="1067" dirty="0">
              <a:solidFill>
                <a:schemeClr val="bg1">
                  <a:lumMod val="95000"/>
                </a:schemeClr>
              </a:solidFill>
              <a:latin typeface="微软雅黑" pitchFamily="34" charset="-122"/>
              <a:ea typeface="微软雅黑" pitchFamily="34" charset="-122"/>
            </a:endParaRPr>
          </a:p>
        </p:txBody>
      </p:sp>
      <p:sp>
        <p:nvSpPr>
          <p:cNvPr id="13" name="TextBox 12"/>
          <p:cNvSpPr txBox="1"/>
          <p:nvPr/>
        </p:nvSpPr>
        <p:spPr>
          <a:xfrm>
            <a:off x="1939940" y="2296429"/>
            <a:ext cx="256659" cy="164212"/>
          </a:xfrm>
          <a:prstGeom prst="rect">
            <a:avLst/>
          </a:prstGeom>
          <a:noFill/>
        </p:spPr>
        <p:txBody>
          <a:bodyPr wrap="square" lIns="0" tIns="0" rIns="0" bIns="0" rtlCol="0">
            <a:spAutoFit/>
          </a:bodyPr>
          <a:lstStyle/>
          <a:p>
            <a:pPr algn="just"/>
            <a:r>
              <a:rPr lang="en-US" altLang="zh-CN" sz="1067" dirty="0">
                <a:solidFill>
                  <a:schemeClr val="bg1">
                    <a:lumMod val="95000"/>
                  </a:schemeClr>
                </a:solidFill>
                <a:latin typeface="微软雅黑" pitchFamily="34" charset="-122"/>
                <a:ea typeface="微软雅黑" pitchFamily="34" charset="-122"/>
              </a:rPr>
              <a:t>700</a:t>
            </a:r>
            <a:endParaRPr lang="zh-CN" altLang="en-US" sz="1067" dirty="0">
              <a:solidFill>
                <a:schemeClr val="bg1">
                  <a:lumMod val="95000"/>
                </a:schemeClr>
              </a:solidFill>
              <a:latin typeface="微软雅黑" pitchFamily="34" charset="-122"/>
              <a:ea typeface="微软雅黑" pitchFamily="34" charset="-122"/>
            </a:endParaRPr>
          </a:p>
        </p:txBody>
      </p:sp>
      <p:grpSp>
        <p:nvGrpSpPr>
          <p:cNvPr id="2" name="组合 13"/>
          <p:cNvGrpSpPr/>
          <p:nvPr/>
        </p:nvGrpSpPr>
        <p:grpSpPr>
          <a:xfrm>
            <a:off x="2282150" y="1947671"/>
            <a:ext cx="5304276" cy="3507581"/>
            <a:chOff x="1126939" y="1350372"/>
            <a:chExt cx="4464496" cy="2952328"/>
          </a:xfrm>
        </p:grpSpPr>
        <p:cxnSp>
          <p:nvCxnSpPr>
            <p:cNvPr id="15" name="直接连接符 14"/>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939940" y="1865398"/>
            <a:ext cx="256659" cy="164212"/>
          </a:xfrm>
          <a:prstGeom prst="rect">
            <a:avLst/>
          </a:prstGeom>
          <a:noFill/>
        </p:spPr>
        <p:txBody>
          <a:bodyPr wrap="square" lIns="0" tIns="0" rIns="0" bIns="0" rtlCol="0">
            <a:spAutoFit/>
          </a:bodyPr>
          <a:lstStyle/>
          <a:p>
            <a:pPr algn="just"/>
            <a:r>
              <a:rPr lang="en-US" altLang="zh-CN" sz="1067" dirty="0">
                <a:solidFill>
                  <a:schemeClr val="bg1">
                    <a:lumMod val="95000"/>
                  </a:schemeClr>
                </a:solidFill>
                <a:latin typeface="微软雅黑" pitchFamily="34" charset="-122"/>
                <a:ea typeface="微软雅黑" pitchFamily="34" charset="-122"/>
              </a:rPr>
              <a:t>800</a:t>
            </a:r>
            <a:endParaRPr lang="zh-CN" altLang="en-US" sz="1067" dirty="0">
              <a:solidFill>
                <a:schemeClr val="bg1">
                  <a:lumMod val="95000"/>
                </a:schemeClr>
              </a:solidFill>
              <a:latin typeface="微软雅黑" pitchFamily="34" charset="-122"/>
              <a:ea typeface="微软雅黑" pitchFamily="34" charset="-122"/>
            </a:endParaRPr>
          </a:p>
        </p:txBody>
      </p:sp>
      <p:sp>
        <p:nvSpPr>
          <p:cNvPr id="25" name="TextBox 24"/>
          <p:cNvSpPr txBox="1"/>
          <p:nvPr/>
        </p:nvSpPr>
        <p:spPr>
          <a:xfrm>
            <a:off x="1939940" y="5372979"/>
            <a:ext cx="256659" cy="164212"/>
          </a:xfrm>
          <a:prstGeom prst="rect">
            <a:avLst/>
          </a:prstGeom>
          <a:noFill/>
        </p:spPr>
        <p:txBody>
          <a:bodyPr wrap="square" lIns="0" tIns="0" rIns="0" bIns="0" rtlCol="0">
            <a:spAutoFit/>
          </a:bodyPr>
          <a:lstStyle/>
          <a:p>
            <a:pPr algn="just"/>
            <a:r>
              <a:rPr lang="en-US" altLang="zh-CN" sz="1067" dirty="0">
                <a:solidFill>
                  <a:schemeClr val="bg1">
                    <a:lumMod val="95000"/>
                  </a:schemeClr>
                </a:solidFill>
                <a:latin typeface="微软雅黑" pitchFamily="34" charset="-122"/>
                <a:ea typeface="微软雅黑" pitchFamily="34" charset="-122"/>
              </a:rPr>
              <a:t>0</a:t>
            </a:r>
            <a:endParaRPr lang="zh-CN" altLang="en-US" sz="1067" dirty="0">
              <a:solidFill>
                <a:schemeClr val="bg1">
                  <a:lumMod val="95000"/>
                </a:schemeClr>
              </a:solidFill>
              <a:latin typeface="微软雅黑" pitchFamily="34" charset="-122"/>
              <a:ea typeface="微软雅黑" pitchFamily="34" charset="-122"/>
            </a:endParaRPr>
          </a:p>
        </p:txBody>
      </p:sp>
      <p:sp>
        <p:nvSpPr>
          <p:cNvPr id="26" name="矩形 25"/>
          <p:cNvSpPr/>
          <p:nvPr/>
        </p:nvSpPr>
        <p:spPr>
          <a:xfrm>
            <a:off x="2592047" y="2386120"/>
            <a:ext cx="769976" cy="3069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608" tIns="54303" rIns="108608" bIns="54303" rtlCol="0" anchor="ctr"/>
          <a:lstStyle/>
          <a:p>
            <a:pPr algn="ctr"/>
            <a:endParaRPr lang="zh-CN" altLang="en-US" sz="2399" dirty="0">
              <a:solidFill>
                <a:schemeClr val="bg1">
                  <a:lumMod val="95000"/>
                </a:schemeClr>
              </a:solidFill>
              <a:ea typeface="微软雅黑" pitchFamily="34" charset="-122"/>
            </a:endParaRPr>
          </a:p>
        </p:txBody>
      </p:sp>
      <p:sp>
        <p:nvSpPr>
          <p:cNvPr id="28" name="矩形 27"/>
          <p:cNvSpPr/>
          <p:nvPr/>
        </p:nvSpPr>
        <p:spPr>
          <a:xfrm>
            <a:off x="3899971" y="3263016"/>
            <a:ext cx="769976" cy="2192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608" tIns="54303" rIns="108608" bIns="54303" rtlCol="0" anchor="ctr"/>
          <a:lstStyle/>
          <a:p>
            <a:pPr algn="ctr"/>
            <a:endParaRPr lang="zh-CN" altLang="en-US" sz="2399" dirty="0">
              <a:solidFill>
                <a:schemeClr val="bg1">
                  <a:lumMod val="95000"/>
                </a:schemeClr>
              </a:solidFill>
              <a:ea typeface="微软雅黑" pitchFamily="34" charset="-122"/>
            </a:endParaRPr>
          </a:p>
        </p:txBody>
      </p:sp>
      <p:sp>
        <p:nvSpPr>
          <p:cNvPr id="30" name="矩形 29"/>
          <p:cNvSpPr/>
          <p:nvPr/>
        </p:nvSpPr>
        <p:spPr>
          <a:xfrm>
            <a:off x="5219612" y="3920687"/>
            <a:ext cx="769976" cy="1534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608" tIns="54303" rIns="108608" bIns="54303" rtlCol="0" anchor="ctr"/>
          <a:lstStyle/>
          <a:p>
            <a:pPr algn="ctr"/>
            <a:endParaRPr lang="zh-CN" altLang="en-US" sz="2399" dirty="0">
              <a:solidFill>
                <a:schemeClr val="bg1">
                  <a:lumMod val="95000"/>
                </a:schemeClr>
              </a:solidFill>
              <a:ea typeface="微软雅黑" pitchFamily="34" charset="-122"/>
            </a:endParaRPr>
          </a:p>
        </p:txBody>
      </p:sp>
      <p:sp>
        <p:nvSpPr>
          <p:cNvPr id="32" name="矩形 31"/>
          <p:cNvSpPr/>
          <p:nvPr/>
        </p:nvSpPr>
        <p:spPr>
          <a:xfrm>
            <a:off x="6546339" y="4139912"/>
            <a:ext cx="769976" cy="1315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608" tIns="54303" rIns="108608" bIns="54303" rtlCol="0" anchor="ctr"/>
          <a:lstStyle/>
          <a:p>
            <a:pPr algn="ctr"/>
            <a:endParaRPr lang="zh-CN" altLang="en-US" sz="2399" dirty="0">
              <a:solidFill>
                <a:schemeClr val="bg1">
                  <a:lumMod val="95000"/>
                </a:schemeClr>
              </a:solidFill>
              <a:ea typeface="微软雅黑" pitchFamily="34" charset="-122"/>
            </a:endParaRPr>
          </a:p>
        </p:txBody>
      </p:sp>
      <p:sp>
        <p:nvSpPr>
          <p:cNvPr id="34" name="TextBox 33"/>
          <p:cNvSpPr txBox="1"/>
          <p:nvPr/>
        </p:nvSpPr>
        <p:spPr>
          <a:xfrm>
            <a:off x="8113451" y="2372148"/>
            <a:ext cx="2908797" cy="1230786"/>
          </a:xfrm>
          <a:prstGeom prst="rect">
            <a:avLst/>
          </a:prstGeom>
          <a:noFill/>
        </p:spPr>
        <p:txBody>
          <a:bodyPr wrap="square" lIns="0" tIns="0" rIns="0" bIns="0" rtlCol="0">
            <a:spAutoFit/>
          </a:bodyPr>
          <a:lstStyle/>
          <a:p>
            <a:pPr algn="just">
              <a:lnSpc>
                <a:spcPct val="120000"/>
              </a:lnSpc>
            </a:pPr>
            <a:r>
              <a:rPr lang="zh-CN" altLang="en-US" sz="1333" dirty="0">
                <a:solidFill>
                  <a:schemeClr val="bg1">
                    <a:lumMod val="95000"/>
                  </a:schemeClr>
                </a:solidFill>
                <a:latin typeface="微软雅黑" pitchFamily="34" charset="-122"/>
                <a:ea typeface="微软雅黑" pitchFamily="34" charset="-122"/>
              </a:rPr>
              <a:t>       点击输入简要文字解说，解说文字尽量概括精炼，不用多余的文字修饰，简洁精准的 解说所提炼的核心概念。 点击输入简要文字解说，解说文字尽量概括精炼，不用多余的文字修饰。</a:t>
            </a:r>
          </a:p>
        </p:txBody>
      </p:sp>
      <p:sp>
        <p:nvSpPr>
          <p:cNvPr id="35" name="TextBox 34"/>
          <p:cNvSpPr txBox="1"/>
          <p:nvPr/>
        </p:nvSpPr>
        <p:spPr>
          <a:xfrm>
            <a:off x="8113451" y="1796822"/>
            <a:ext cx="2446711" cy="369204"/>
          </a:xfrm>
          <a:prstGeom prst="rect">
            <a:avLst/>
          </a:prstGeom>
          <a:noFill/>
        </p:spPr>
        <p:txBody>
          <a:bodyPr wrap="square" lIns="0" tIns="0" rIns="0" bIns="0" rtlCol="0">
            <a:spAutoFit/>
          </a:bodyPr>
          <a:lstStyle/>
          <a:p>
            <a:r>
              <a:rPr lang="zh-CN" altLang="en-US" sz="2399" dirty="0">
                <a:solidFill>
                  <a:schemeClr val="bg1">
                    <a:lumMod val="95000"/>
                  </a:schemeClr>
                </a:solidFill>
                <a:latin typeface="微软雅黑" pitchFamily="34" charset="-122"/>
                <a:ea typeface="微软雅黑" pitchFamily="34" charset="-122"/>
              </a:rPr>
              <a:t>点击输入标题文本</a:t>
            </a:r>
          </a:p>
        </p:txBody>
      </p:sp>
      <p:sp>
        <p:nvSpPr>
          <p:cNvPr id="36" name="TextBox 35"/>
          <p:cNvSpPr txBox="1"/>
          <p:nvPr/>
        </p:nvSpPr>
        <p:spPr>
          <a:xfrm>
            <a:off x="8086289" y="4047977"/>
            <a:ext cx="2703368" cy="553870"/>
          </a:xfrm>
          <a:prstGeom prst="rect">
            <a:avLst/>
          </a:prstGeom>
          <a:noFill/>
        </p:spPr>
        <p:txBody>
          <a:bodyPr wrap="square" lIns="0" tIns="0" rIns="0" bIns="0" rtlCol="0">
            <a:spAutoFit/>
          </a:bodyPr>
          <a:lstStyle/>
          <a:p>
            <a:r>
              <a:rPr lang="en-US" altLang="zh-CN" sz="3599" dirty="0">
                <a:solidFill>
                  <a:schemeClr val="bg1">
                    <a:lumMod val="95000"/>
                  </a:schemeClr>
                </a:solidFill>
                <a:latin typeface="微软雅黑" pitchFamily="34" charset="-122"/>
                <a:ea typeface="微软雅黑" pitchFamily="34" charset="-122"/>
              </a:rPr>
              <a:t>18,500,000</a:t>
            </a:r>
            <a:endParaRPr lang="zh-CN" altLang="en-US" sz="3599" dirty="0">
              <a:solidFill>
                <a:schemeClr val="bg1">
                  <a:lumMod val="95000"/>
                </a:schemeClr>
              </a:solidFill>
              <a:latin typeface="微软雅黑" pitchFamily="34" charset="-122"/>
              <a:ea typeface="微软雅黑" pitchFamily="34" charset="-122"/>
            </a:endParaRPr>
          </a:p>
        </p:txBody>
      </p:sp>
      <p:sp>
        <p:nvSpPr>
          <p:cNvPr id="37" name="TextBox 36"/>
          <p:cNvSpPr txBox="1"/>
          <p:nvPr/>
        </p:nvSpPr>
        <p:spPr>
          <a:xfrm>
            <a:off x="8113452" y="3766209"/>
            <a:ext cx="1711057" cy="266676"/>
          </a:xfrm>
          <a:prstGeom prst="rect">
            <a:avLst/>
          </a:prstGeom>
          <a:noFill/>
        </p:spPr>
        <p:txBody>
          <a:bodyPr wrap="square" lIns="0" tIns="0" rIns="0" bIns="0" rtlCol="0">
            <a:spAutoFit/>
          </a:bodyPr>
          <a:lstStyle/>
          <a:p>
            <a:r>
              <a:rPr lang="zh-CN" altLang="en-US" sz="1733" b="1" dirty="0">
                <a:solidFill>
                  <a:schemeClr val="bg1">
                    <a:lumMod val="95000"/>
                  </a:schemeClr>
                </a:solidFill>
                <a:latin typeface="微软雅黑" pitchFamily="34" charset="-122"/>
                <a:ea typeface="微软雅黑" pitchFamily="34" charset="-122"/>
              </a:rPr>
              <a:t>全年总额：</a:t>
            </a:r>
          </a:p>
        </p:txBody>
      </p:sp>
      <p:sp>
        <p:nvSpPr>
          <p:cNvPr id="38" name="TextBox 37"/>
          <p:cNvSpPr txBox="1"/>
          <p:nvPr/>
        </p:nvSpPr>
        <p:spPr>
          <a:xfrm>
            <a:off x="8126404" y="5129166"/>
            <a:ext cx="754357" cy="266676"/>
          </a:xfrm>
          <a:prstGeom prst="rect">
            <a:avLst/>
          </a:prstGeom>
          <a:noFill/>
        </p:spPr>
        <p:txBody>
          <a:bodyPr wrap="square" lIns="0" tIns="0" rIns="0" bIns="0" rtlCol="0">
            <a:spAutoFit/>
          </a:bodyPr>
          <a:lstStyle/>
          <a:p>
            <a:r>
              <a:rPr lang="zh-CN" altLang="en-US" sz="1733" dirty="0">
                <a:solidFill>
                  <a:schemeClr val="bg1">
                    <a:lumMod val="95000"/>
                  </a:schemeClr>
                </a:solidFill>
                <a:latin typeface="微软雅黑" pitchFamily="34" charset="-122"/>
                <a:ea typeface="微软雅黑" pitchFamily="34" charset="-122"/>
              </a:rPr>
              <a:t>毛利润</a:t>
            </a:r>
          </a:p>
        </p:txBody>
      </p:sp>
      <p:sp>
        <p:nvSpPr>
          <p:cNvPr id="39" name="TextBox 38"/>
          <p:cNvSpPr txBox="1"/>
          <p:nvPr/>
        </p:nvSpPr>
        <p:spPr>
          <a:xfrm>
            <a:off x="8126404" y="5538217"/>
            <a:ext cx="754357" cy="266676"/>
          </a:xfrm>
          <a:prstGeom prst="rect">
            <a:avLst/>
          </a:prstGeom>
          <a:noFill/>
        </p:spPr>
        <p:txBody>
          <a:bodyPr wrap="square" lIns="0" tIns="0" rIns="0" bIns="0" rtlCol="0">
            <a:spAutoFit/>
          </a:bodyPr>
          <a:lstStyle/>
          <a:p>
            <a:r>
              <a:rPr lang="zh-CN" altLang="en-US" sz="1733" dirty="0">
                <a:solidFill>
                  <a:schemeClr val="bg1">
                    <a:lumMod val="95000"/>
                  </a:schemeClr>
                </a:solidFill>
                <a:latin typeface="微软雅黑" pitchFamily="34" charset="-122"/>
                <a:ea typeface="微软雅黑" pitchFamily="34" charset="-122"/>
              </a:rPr>
              <a:t>纯利润</a:t>
            </a:r>
          </a:p>
        </p:txBody>
      </p:sp>
      <p:sp>
        <p:nvSpPr>
          <p:cNvPr id="40" name="TextBox 9"/>
          <p:cNvSpPr txBox="1">
            <a:spLocks noChangeArrowheads="1"/>
          </p:cNvSpPr>
          <p:nvPr/>
        </p:nvSpPr>
        <p:spPr bwMode="auto">
          <a:xfrm>
            <a:off x="5298510" y="3589260"/>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bg1">
                    <a:lumMod val="95000"/>
                  </a:schemeClr>
                </a:solidFill>
                <a:latin typeface="微软雅黑" pitchFamily="34" charset="-122"/>
                <a:ea typeface="微软雅黑" pitchFamily="34" charset="-122"/>
              </a:rPr>
              <a:t>350</a:t>
            </a:r>
            <a:r>
              <a:rPr lang="zh-CN" altLang="en-US" sz="1733" b="1" dirty="0">
                <a:solidFill>
                  <a:schemeClr val="bg1">
                    <a:lumMod val="95000"/>
                  </a:schemeClr>
                </a:solidFill>
                <a:latin typeface="微软雅黑" pitchFamily="34" charset="-122"/>
                <a:ea typeface="微软雅黑" pitchFamily="34" charset="-122"/>
              </a:rPr>
              <a:t>万</a:t>
            </a:r>
          </a:p>
        </p:txBody>
      </p:sp>
      <p:sp>
        <p:nvSpPr>
          <p:cNvPr id="41" name="TextBox 9"/>
          <p:cNvSpPr txBox="1">
            <a:spLocks noChangeArrowheads="1"/>
          </p:cNvSpPr>
          <p:nvPr/>
        </p:nvSpPr>
        <p:spPr bwMode="auto">
          <a:xfrm>
            <a:off x="3969171" y="2953412"/>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bg1">
                    <a:lumMod val="95000"/>
                  </a:schemeClr>
                </a:solidFill>
                <a:latin typeface="微软雅黑" pitchFamily="34" charset="-122"/>
                <a:ea typeface="微软雅黑" pitchFamily="34" charset="-122"/>
              </a:rPr>
              <a:t>500</a:t>
            </a:r>
            <a:r>
              <a:rPr lang="zh-CN" altLang="en-US" sz="1733" b="1" dirty="0">
                <a:solidFill>
                  <a:schemeClr val="bg1">
                    <a:lumMod val="95000"/>
                  </a:schemeClr>
                </a:solidFill>
                <a:latin typeface="微软雅黑" pitchFamily="34" charset="-122"/>
                <a:ea typeface="微软雅黑" pitchFamily="34" charset="-122"/>
              </a:rPr>
              <a:t>万</a:t>
            </a:r>
          </a:p>
        </p:txBody>
      </p:sp>
      <p:sp>
        <p:nvSpPr>
          <p:cNvPr id="42" name="TextBox 9"/>
          <p:cNvSpPr txBox="1">
            <a:spLocks noChangeArrowheads="1"/>
          </p:cNvSpPr>
          <p:nvPr/>
        </p:nvSpPr>
        <p:spPr bwMode="auto">
          <a:xfrm>
            <a:off x="6611766" y="3838019"/>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bg1">
                    <a:lumMod val="95000"/>
                  </a:schemeClr>
                </a:solidFill>
                <a:latin typeface="微软雅黑" pitchFamily="34" charset="-122"/>
                <a:ea typeface="微软雅黑" pitchFamily="34" charset="-122"/>
              </a:rPr>
              <a:t>300</a:t>
            </a:r>
            <a:r>
              <a:rPr lang="zh-CN" altLang="en-US" sz="1733" b="1" dirty="0">
                <a:solidFill>
                  <a:schemeClr val="bg1">
                    <a:lumMod val="95000"/>
                  </a:schemeClr>
                </a:solidFill>
                <a:latin typeface="微软雅黑" pitchFamily="34" charset="-122"/>
                <a:ea typeface="微软雅黑" pitchFamily="34" charset="-122"/>
              </a:rPr>
              <a:t>万</a:t>
            </a:r>
          </a:p>
        </p:txBody>
      </p:sp>
      <p:sp>
        <p:nvSpPr>
          <p:cNvPr id="43" name="TextBox 42"/>
          <p:cNvSpPr txBox="1"/>
          <p:nvPr/>
        </p:nvSpPr>
        <p:spPr>
          <a:xfrm>
            <a:off x="1733297" y="5568227"/>
            <a:ext cx="627940" cy="273879"/>
          </a:xfrm>
          <a:prstGeom prst="rect">
            <a:avLst/>
          </a:prstGeom>
          <a:noFill/>
        </p:spPr>
        <p:txBody>
          <a:bodyPr wrap="square" lIns="108608" tIns="54303" rIns="108608" bIns="54303" rtlCol="0">
            <a:spAutoFit/>
          </a:bodyPr>
          <a:lstStyle/>
          <a:p>
            <a:pPr algn="ctr"/>
            <a:r>
              <a:rPr lang="zh-CN" altLang="en-US" sz="1067" dirty="0">
                <a:solidFill>
                  <a:schemeClr val="bg1">
                    <a:lumMod val="95000"/>
                  </a:schemeClr>
                </a:solidFill>
                <a:latin typeface="微软雅黑" pitchFamily="34" charset="-122"/>
                <a:ea typeface="微软雅黑" pitchFamily="34" charset="-122"/>
              </a:rPr>
              <a:t>（万元）</a:t>
            </a:r>
          </a:p>
        </p:txBody>
      </p:sp>
      <p:sp>
        <p:nvSpPr>
          <p:cNvPr id="48" name="矩形 47"/>
          <p:cNvSpPr/>
          <p:nvPr/>
        </p:nvSpPr>
        <p:spPr>
          <a:xfrm>
            <a:off x="8880763" y="5160051"/>
            <a:ext cx="456043" cy="219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608" tIns="54303" rIns="108608" bIns="54303" rtlCol="0" anchor="ctr"/>
          <a:lstStyle/>
          <a:p>
            <a:pPr algn="ctr"/>
            <a:endParaRPr lang="zh-CN" altLang="en-US" sz="2399">
              <a:solidFill>
                <a:schemeClr val="bg1">
                  <a:lumMod val="95000"/>
                </a:schemeClr>
              </a:solidFill>
            </a:endParaRPr>
          </a:p>
        </p:txBody>
      </p:sp>
      <p:sp>
        <p:nvSpPr>
          <p:cNvPr id="49" name="矩形 48"/>
          <p:cNvSpPr/>
          <p:nvPr/>
        </p:nvSpPr>
        <p:spPr>
          <a:xfrm>
            <a:off x="8880763" y="5556675"/>
            <a:ext cx="456043" cy="2190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608" tIns="54303" rIns="108608" bIns="54303" rtlCol="0" anchor="ctr"/>
          <a:lstStyle/>
          <a:p>
            <a:pPr algn="ctr"/>
            <a:endParaRPr lang="zh-CN" altLang="en-US" sz="2399">
              <a:solidFill>
                <a:schemeClr val="bg1">
                  <a:lumMod val="95000"/>
                </a:schemeClr>
              </a:solidFill>
            </a:endParaRPr>
          </a:p>
        </p:txBody>
      </p:sp>
      <p:sp>
        <p:nvSpPr>
          <p:cNvPr id="50" name="TextBox 9"/>
          <p:cNvSpPr txBox="1">
            <a:spLocks noChangeArrowheads="1"/>
          </p:cNvSpPr>
          <p:nvPr/>
        </p:nvSpPr>
        <p:spPr bwMode="auto">
          <a:xfrm>
            <a:off x="2676266" y="2097904"/>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bg1">
                    <a:lumMod val="95000"/>
                  </a:schemeClr>
                </a:solidFill>
                <a:latin typeface="微软雅黑" pitchFamily="34" charset="-122"/>
                <a:ea typeface="微软雅黑" pitchFamily="34" charset="-122"/>
              </a:rPr>
              <a:t>700</a:t>
            </a:r>
            <a:r>
              <a:rPr lang="zh-CN" altLang="en-US" sz="1733" b="1" dirty="0">
                <a:solidFill>
                  <a:schemeClr val="bg1">
                    <a:lumMod val="95000"/>
                  </a:schemeClr>
                </a:solidFill>
                <a:latin typeface="微软雅黑" pitchFamily="34" charset="-122"/>
                <a:ea typeface="微软雅黑" pitchFamily="34" charset="-122"/>
              </a:rPr>
              <a:t>万</a:t>
            </a:r>
          </a:p>
        </p:txBody>
      </p:sp>
    </p:spTree>
    <p:custDataLst>
      <p:tags r:id="rId1"/>
    </p:custDataLst>
    <p:extLst>
      <p:ext uri="{BB962C8B-B14F-4D97-AF65-F5344CB8AC3E}">
        <p14:creationId xmlns:p14="http://schemas.microsoft.com/office/powerpoint/2010/main" val="1349241179"/>
      </p:ext>
    </p:extLst>
  </p:cSld>
  <p:clrMapOvr>
    <a:masterClrMapping/>
  </p:clrMapOvr>
  <mc:AlternateContent xmlns:mc="http://schemas.openxmlformats.org/markup-compatibility/2006">
    <mc:Choice xmlns:p14="http://schemas.microsoft.com/office/powerpoint/2010/main" Requires="p14">
      <p:transition spd="slow" p14:dur="1250" advClick="0" advTm="9329">
        <p14:vortex dir="r"/>
      </p:transition>
    </mc:Choice>
    <mc:Fallback>
      <p:transition spd="slow" advClick="0" advTm="93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 fill="hold"/>
                                        <p:tgtEl>
                                          <p:spTgt spid="25"/>
                                        </p:tgtEl>
                                        <p:attrNameLst>
                                          <p:attrName>ppt_x</p:attrName>
                                        </p:attrNameLst>
                                      </p:cBhvr>
                                      <p:tavLst>
                                        <p:tav tm="0">
                                          <p:val>
                                            <p:strVal val="0-#ppt_w/2"/>
                                          </p:val>
                                        </p:tav>
                                        <p:tav tm="100000">
                                          <p:val>
                                            <p:strVal val="#ppt_x"/>
                                          </p:val>
                                        </p:tav>
                                      </p:tavLst>
                                    </p:anim>
                                    <p:anim calcmode="lin" valueType="num">
                                      <p:cBhvr additive="base">
                                        <p:cTn id="12" dur="1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 fill="hold"/>
                                        <p:tgtEl>
                                          <p:spTgt spid="4"/>
                                        </p:tgtEl>
                                        <p:attrNameLst>
                                          <p:attrName>ppt_x</p:attrName>
                                        </p:attrNameLst>
                                      </p:cBhvr>
                                      <p:tavLst>
                                        <p:tav tm="0">
                                          <p:val>
                                            <p:strVal val="0-#ppt_w/2"/>
                                          </p:val>
                                        </p:tav>
                                        <p:tav tm="100000">
                                          <p:val>
                                            <p:strVal val="#ppt_x"/>
                                          </p:val>
                                        </p:tav>
                                      </p:tavLst>
                                    </p:anim>
                                    <p:anim calcmode="lin" valueType="num">
                                      <p:cBhvr additive="base">
                                        <p:cTn id="17" dur="1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 fill="hold"/>
                                        <p:tgtEl>
                                          <p:spTgt spid="8"/>
                                        </p:tgtEl>
                                        <p:attrNameLst>
                                          <p:attrName>ppt_x</p:attrName>
                                        </p:attrNameLst>
                                      </p:cBhvr>
                                      <p:tavLst>
                                        <p:tav tm="0">
                                          <p:val>
                                            <p:strVal val="0-#ppt_w/2"/>
                                          </p:val>
                                        </p:tav>
                                        <p:tav tm="100000">
                                          <p:val>
                                            <p:strVal val="#ppt_x"/>
                                          </p:val>
                                        </p:tav>
                                      </p:tavLst>
                                    </p:anim>
                                    <p:anim calcmode="lin" valueType="num">
                                      <p:cBhvr additive="base">
                                        <p:cTn id="22" dur="1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 fill="hold"/>
                                        <p:tgtEl>
                                          <p:spTgt spid="9"/>
                                        </p:tgtEl>
                                        <p:attrNameLst>
                                          <p:attrName>ppt_x</p:attrName>
                                        </p:attrNameLst>
                                      </p:cBhvr>
                                      <p:tavLst>
                                        <p:tav tm="0">
                                          <p:val>
                                            <p:strVal val="0-#ppt_w/2"/>
                                          </p:val>
                                        </p:tav>
                                        <p:tav tm="100000">
                                          <p:val>
                                            <p:strVal val="#ppt_x"/>
                                          </p:val>
                                        </p:tav>
                                      </p:tavLst>
                                    </p:anim>
                                    <p:anim calcmode="lin" valueType="num">
                                      <p:cBhvr additive="base">
                                        <p:cTn id="27" dur="100" fill="hold"/>
                                        <p:tgtEl>
                                          <p:spTgt spid="9"/>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 fill="hold"/>
                                        <p:tgtEl>
                                          <p:spTgt spid="10"/>
                                        </p:tgtEl>
                                        <p:attrNameLst>
                                          <p:attrName>ppt_x</p:attrName>
                                        </p:attrNameLst>
                                      </p:cBhvr>
                                      <p:tavLst>
                                        <p:tav tm="0">
                                          <p:val>
                                            <p:strVal val="0-#ppt_w/2"/>
                                          </p:val>
                                        </p:tav>
                                        <p:tav tm="100000">
                                          <p:val>
                                            <p:strVal val="#ppt_x"/>
                                          </p:val>
                                        </p:tav>
                                      </p:tavLst>
                                    </p:anim>
                                    <p:anim calcmode="lin" valueType="num">
                                      <p:cBhvr additive="base">
                                        <p:cTn id="32" dur="1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100" fill="hold"/>
                                        <p:tgtEl>
                                          <p:spTgt spid="11"/>
                                        </p:tgtEl>
                                        <p:attrNameLst>
                                          <p:attrName>ppt_x</p:attrName>
                                        </p:attrNameLst>
                                      </p:cBhvr>
                                      <p:tavLst>
                                        <p:tav tm="0">
                                          <p:val>
                                            <p:strVal val="0-#ppt_w/2"/>
                                          </p:val>
                                        </p:tav>
                                        <p:tav tm="100000">
                                          <p:val>
                                            <p:strVal val="#ppt_x"/>
                                          </p:val>
                                        </p:tav>
                                      </p:tavLst>
                                    </p:anim>
                                    <p:anim calcmode="lin" valueType="num">
                                      <p:cBhvr additive="base">
                                        <p:cTn id="37" dur="100" fill="hold"/>
                                        <p:tgtEl>
                                          <p:spTgt spid="11"/>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 fill="hold"/>
                                        <p:tgtEl>
                                          <p:spTgt spid="12"/>
                                        </p:tgtEl>
                                        <p:attrNameLst>
                                          <p:attrName>ppt_x</p:attrName>
                                        </p:attrNameLst>
                                      </p:cBhvr>
                                      <p:tavLst>
                                        <p:tav tm="0">
                                          <p:val>
                                            <p:strVal val="0-#ppt_w/2"/>
                                          </p:val>
                                        </p:tav>
                                        <p:tav tm="100000">
                                          <p:val>
                                            <p:strVal val="#ppt_x"/>
                                          </p:val>
                                        </p:tav>
                                      </p:tavLst>
                                    </p:anim>
                                    <p:anim calcmode="lin" valueType="num">
                                      <p:cBhvr additive="base">
                                        <p:cTn id="42" dur="100" fill="hold"/>
                                        <p:tgtEl>
                                          <p:spTgt spid="12"/>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100" fill="hold"/>
                                        <p:tgtEl>
                                          <p:spTgt spid="13"/>
                                        </p:tgtEl>
                                        <p:attrNameLst>
                                          <p:attrName>ppt_x</p:attrName>
                                        </p:attrNameLst>
                                      </p:cBhvr>
                                      <p:tavLst>
                                        <p:tav tm="0">
                                          <p:val>
                                            <p:strVal val="0-#ppt_w/2"/>
                                          </p:val>
                                        </p:tav>
                                        <p:tav tm="100000">
                                          <p:val>
                                            <p:strVal val="#ppt_x"/>
                                          </p:val>
                                        </p:tav>
                                      </p:tavLst>
                                    </p:anim>
                                    <p:anim calcmode="lin" valueType="num">
                                      <p:cBhvr additive="base">
                                        <p:cTn id="47" dur="100" fill="hold"/>
                                        <p:tgtEl>
                                          <p:spTgt spid="13"/>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00" fill="hold"/>
                                        <p:tgtEl>
                                          <p:spTgt spid="24"/>
                                        </p:tgtEl>
                                        <p:attrNameLst>
                                          <p:attrName>ppt_x</p:attrName>
                                        </p:attrNameLst>
                                      </p:cBhvr>
                                      <p:tavLst>
                                        <p:tav tm="0">
                                          <p:val>
                                            <p:strVal val="0-#ppt_w/2"/>
                                          </p:val>
                                        </p:tav>
                                        <p:tav tm="100000">
                                          <p:val>
                                            <p:strVal val="#ppt_x"/>
                                          </p:val>
                                        </p:tav>
                                      </p:tavLst>
                                    </p:anim>
                                    <p:anim calcmode="lin" valueType="num">
                                      <p:cBhvr additive="base">
                                        <p:cTn id="52" dur="100" fill="hold"/>
                                        <p:tgtEl>
                                          <p:spTgt spid="24"/>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200" fill="hold"/>
                                        <p:tgtEl>
                                          <p:spTgt spid="43"/>
                                        </p:tgtEl>
                                        <p:attrNameLst>
                                          <p:attrName>ppt_x</p:attrName>
                                        </p:attrNameLst>
                                      </p:cBhvr>
                                      <p:tavLst>
                                        <p:tav tm="0">
                                          <p:val>
                                            <p:strVal val="0-#ppt_w/2"/>
                                          </p:val>
                                        </p:tav>
                                        <p:tav tm="100000">
                                          <p:val>
                                            <p:strVal val="#ppt_x"/>
                                          </p:val>
                                        </p:tav>
                                      </p:tavLst>
                                    </p:anim>
                                    <p:anim calcmode="lin" valueType="num">
                                      <p:cBhvr additive="base">
                                        <p:cTn id="57" dur="200" fill="hold"/>
                                        <p:tgtEl>
                                          <p:spTgt spid="43"/>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8" fill="hold" grpId="0" nodeType="after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200" fill="hold"/>
                                        <p:tgtEl>
                                          <p:spTgt spid="3"/>
                                        </p:tgtEl>
                                        <p:attrNameLst>
                                          <p:attrName>ppt_x</p:attrName>
                                        </p:attrNameLst>
                                      </p:cBhvr>
                                      <p:tavLst>
                                        <p:tav tm="0">
                                          <p:val>
                                            <p:strVal val="0-#ppt_w/2"/>
                                          </p:val>
                                        </p:tav>
                                        <p:tav tm="100000">
                                          <p:val>
                                            <p:strVal val="#ppt_x"/>
                                          </p:val>
                                        </p:tav>
                                      </p:tavLst>
                                    </p:anim>
                                    <p:anim calcmode="lin" valueType="num">
                                      <p:cBhvr additive="base">
                                        <p:cTn id="62" dur="200" fill="hold"/>
                                        <p:tgtEl>
                                          <p:spTgt spid="3"/>
                                        </p:tgtEl>
                                        <p:attrNameLst>
                                          <p:attrName>ppt_y</p:attrName>
                                        </p:attrNameLst>
                                      </p:cBhvr>
                                      <p:tavLst>
                                        <p:tav tm="0">
                                          <p:val>
                                            <p:strVal val="#ppt_y"/>
                                          </p:val>
                                        </p:tav>
                                        <p:tav tm="100000">
                                          <p:val>
                                            <p:strVal val="#ppt_y"/>
                                          </p:val>
                                        </p:tav>
                                      </p:tavLst>
                                    </p:anim>
                                  </p:childTnLst>
                                </p:cTn>
                              </p:par>
                            </p:childTnLst>
                          </p:cTn>
                        </p:par>
                        <p:par>
                          <p:cTn id="63" fill="hold">
                            <p:stCondLst>
                              <p:cond delay="1800"/>
                            </p:stCondLst>
                            <p:childTnLst>
                              <p:par>
                                <p:cTn id="64" presetID="22" presetClass="entr" presetSubtype="4"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300"/>
                                        <p:tgtEl>
                                          <p:spTgt spid="26"/>
                                        </p:tgtEl>
                                      </p:cBhvr>
                                    </p:animEffect>
                                  </p:childTnLst>
                                </p:cTn>
                              </p:par>
                            </p:childTnLst>
                          </p:cTn>
                        </p:par>
                        <p:par>
                          <p:cTn id="67" fill="hold">
                            <p:stCondLst>
                              <p:cond delay="2100"/>
                            </p:stCondLst>
                            <p:childTnLst>
                              <p:par>
                                <p:cTn id="68" presetID="53" presetClass="entr" presetSubtype="16" fill="hold" grpId="0" nodeType="after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p:cTn id="70" dur="300" fill="hold"/>
                                        <p:tgtEl>
                                          <p:spTgt spid="50"/>
                                        </p:tgtEl>
                                        <p:attrNameLst>
                                          <p:attrName>ppt_w</p:attrName>
                                        </p:attrNameLst>
                                      </p:cBhvr>
                                      <p:tavLst>
                                        <p:tav tm="0">
                                          <p:val>
                                            <p:fltVal val="0"/>
                                          </p:val>
                                        </p:tav>
                                        <p:tav tm="100000">
                                          <p:val>
                                            <p:strVal val="#ppt_w"/>
                                          </p:val>
                                        </p:tav>
                                      </p:tavLst>
                                    </p:anim>
                                    <p:anim calcmode="lin" valueType="num">
                                      <p:cBhvr>
                                        <p:cTn id="71" dur="300" fill="hold"/>
                                        <p:tgtEl>
                                          <p:spTgt spid="50"/>
                                        </p:tgtEl>
                                        <p:attrNameLst>
                                          <p:attrName>ppt_h</p:attrName>
                                        </p:attrNameLst>
                                      </p:cBhvr>
                                      <p:tavLst>
                                        <p:tav tm="0">
                                          <p:val>
                                            <p:fltVal val="0"/>
                                          </p:val>
                                        </p:tav>
                                        <p:tav tm="100000">
                                          <p:val>
                                            <p:strVal val="#ppt_h"/>
                                          </p:val>
                                        </p:tav>
                                      </p:tavLst>
                                    </p:anim>
                                    <p:animEffect transition="in" filter="fade">
                                      <p:cBhvr>
                                        <p:cTn id="72" dur="300"/>
                                        <p:tgtEl>
                                          <p:spTgt spid="50"/>
                                        </p:tgtEl>
                                      </p:cBhvr>
                                    </p:animEffect>
                                  </p:childTnLst>
                                </p:cTn>
                              </p:par>
                            </p:childTnLst>
                          </p:cTn>
                        </p:par>
                        <p:par>
                          <p:cTn id="73" fill="hold">
                            <p:stCondLst>
                              <p:cond delay="2400"/>
                            </p:stCondLst>
                            <p:childTnLst>
                              <p:par>
                                <p:cTn id="74" presetID="2" presetClass="entr" presetSubtype="8"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additive="base">
                                        <p:cTn id="76" dur="200" fill="hold"/>
                                        <p:tgtEl>
                                          <p:spTgt spid="5"/>
                                        </p:tgtEl>
                                        <p:attrNameLst>
                                          <p:attrName>ppt_x</p:attrName>
                                        </p:attrNameLst>
                                      </p:cBhvr>
                                      <p:tavLst>
                                        <p:tav tm="0">
                                          <p:val>
                                            <p:strVal val="0-#ppt_w/2"/>
                                          </p:val>
                                        </p:tav>
                                        <p:tav tm="100000">
                                          <p:val>
                                            <p:strVal val="#ppt_x"/>
                                          </p:val>
                                        </p:tav>
                                      </p:tavLst>
                                    </p:anim>
                                    <p:anim calcmode="lin" valueType="num">
                                      <p:cBhvr additive="base">
                                        <p:cTn id="77" dur="200" fill="hold"/>
                                        <p:tgtEl>
                                          <p:spTgt spid="5"/>
                                        </p:tgtEl>
                                        <p:attrNameLst>
                                          <p:attrName>ppt_y</p:attrName>
                                        </p:attrNameLst>
                                      </p:cBhvr>
                                      <p:tavLst>
                                        <p:tav tm="0">
                                          <p:val>
                                            <p:strVal val="#ppt_y"/>
                                          </p:val>
                                        </p:tav>
                                        <p:tav tm="100000">
                                          <p:val>
                                            <p:strVal val="#ppt_y"/>
                                          </p:val>
                                        </p:tav>
                                      </p:tavLst>
                                    </p:anim>
                                  </p:childTnLst>
                                </p:cTn>
                              </p:par>
                            </p:childTnLst>
                          </p:cTn>
                        </p:par>
                        <p:par>
                          <p:cTn id="78" fill="hold">
                            <p:stCondLst>
                              <p:cond delay="2600"/>
                            </p:stCondLst>
                            <p:childTnLst>
                              <p:par>
                                <p:cTn id="79" presetID="22" presetClass="entr" presetSubtype="4" fill="hold" grpId="0"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down)">
                                      <p:cBhvr>
                                        <p:cTn id="81" dur="300"/>
                                        <p:tgtEl>
                                          <p:spTgt spid="28"/>
                                        </p:tgtEl>
                                      </p:cBhvr>
                                    </p:animEffect>
                                  </p:childTnLst>
                                </p:cTn>
                              </p:par>
                            </p:childTnLst>
                          </p:cTn>
                        </p:par>
                        <p:par>
                          <p:cTn id="82" fill="hold">
                            <p:stCondLst>
                              <p:cond delay="2900"/>
                            </p:stCondLst>
                            <p:childTnLst>
                              <p:par>
                                <p:cTn id="83" presetID="53" presetClass="entr" presetSubtype="16" fill="hold" grpId="0" nodeType="after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p:cTn id="85" dur="300" fill="hold"/>
                                        <p:tgtEl>
                                          <p:spTgt spid="41"/>
                                        </p:tgtEl>
                                        <p:attrNameLst>
                                          <p:attrName>ppt_w</p:attrName>
                                        </p:attrNameLst>
                                      </p:cBhvr>
                                      <p:tavLst>
                                        <p:tav tm="0">
                                          <p:val>
                                            <p:fltVal val="0"/>
                                          </p:val>
                                        </p:tav>
                                        <p:tav tm="100000">
                                          <p:val>
                                            <p:strVal val="#ppt_w"/>
                                          </p:val>
                                        </p:tav>
                                      </p:tavLst>
                                    </p:anim>
                                    <p:anim calcmode="lin" valueType="num">
                                      <p:cBhvr>
                                        <p:cTn id="86" dur="300" fill="hold"/>
                                        <p:tgtEl>
                                          <p:spTgt spid="41"/>
                                        </p:tgtEl>
                                        <p:attrNameLst>
                                          <p:attrName>ppt_h</p:attrName>
                                        </p:attrNameLst>
                                      </p:cBhvr>
                                      <p:tavLst>
                                        <p:tav tm="0">
                                          <p:val>
                                            <p:fltVal val="0"/>
                                          </p:val>
                                        </p:tav>
                                        <p:tav tm="100000">
                                          <p:val>
                                            <p:strVal val="#ppt_h"/>
                                          </p:val>
                                        </p:tav>
                                      </p:tavLst>
                                    </p:anim>
                                    <p:animEffect transition="in" filter="fade">
                                      <p:cBhvr>
                                        <p:cTn id="87" dur="300"/>
                                        <p:tgtEl>
                                          <p:spTgt spid="41"/>
                                        </p:tgtEl>
                                      </p:cBhvr>
                                    </p:animEffect>
                                  </p:childTnLst>
                                </p:cTn>
                              </p:par>
                            </p:childTnLst>
                          </p:cTn>
                        </p:par>
                        <p:par>
                          <p:cTn id="88" fill="hold">
                            <p:stCondLst>
                              <p:cond delay="3200"/>
                            </p:stCondLst>
                            <p:childTnLst>
                              <p:par>
                                <p:cTn id="89" presetID="2" presetClass="entr" presetSubtype="8" fill="hold" grpId="0" nodeType="afterEffect">
                                  <p:stCondLst>
                                    <p:cond delay="0"/>
                                  </p:stCondLst>
                                  <p:childTnLst>
                                    <p:set>
                                      <p:cBhvr>
                                        <p:cTn id="90" dur="1" fill="hold">
                                          <p:stCondLst>
                                            <p:cond delay="0"/>
                                          </p:stCondLst>
                                        </p:cTn>
                                        <p:tgtEl>
                                          <p:spTgt spid="6"/>
                                        </p:tgtEl>
                                        <p:attrNameLst>
                                          <p:attrName>style.visibility</p:attrName>
                                        </p:attrNameLst>
                                      </p:cBhvr>
                                      <p:to>
                                        <p:strVal val="visible"/>
                                      </p:to>
                                    </p:set>
                                    <p:anim calcmode="lin" valueType="num">
                                      <p:cBhvr additive="base">
                                        <p:cTn id="91" dur="200" fill="hold"/>
                                        <p:tgtEl>
                                          <p:spTgt spid="6"/>
                                        </p:tgtEl>
                                        <p:attrNameLst>
                                          <p:attrName>ppt_x</p:attrName>
                                        </p:attrNameLst>
                                      </p:cBhvr>
                                      <p:tavLst>
                                        <p:tav tm="0">
                                          <p:val>
                                            <p:strVal val="0-#ppt_w/2"/>
                                          </p:val>
                                        </p:tav>
                                        <p:tav tm="100000">
                                          <p:val>
                                            <p:strVal val="#ppt_x"/>
                                          </p:val>
                                        </p:tav>
                                      </p:tavLst>
                                    </p:anim>
                                    <p:anim calcmode="lin" valueType="num">
                                      <p:cBhvr additive="base">
                                        <p:cTn id="92" dur="200" fill="hold"/>
                                        <p:tgtEl>
                                          <p:spTgt spid="6"/>
                                        </p:tgtEl>
                                        <p:attrNameLst>
                                          <p:attrName>ppt_y</p:attrName>
                                        </p:attrNameLst>
                                      </p:cBhvr>
                                      <p:tavLst>
                                        <p:tav tm="0">
                                          <p:val>
                                            <p:strVal val="#ppt_y"/>
                                          </p:val>
                                        </p:tav>
                                        <p:tav tm="100000">
                                          <p:val>
                                            <p:strVal val="#ppt_y"/>
                                          </p:val>
                                        </p:tav>
                                      </p:tavLst>
                                    </p:anim>
                                  </p:childTnLst>
                                </p:cTn>
                              </p:par>
                            </p:childTnLst>
                          </p:cTn>
                        </p:par>
                        <p:par>
                          <p:cTn id="93" fill="hold">
                            <p:stCondLst>
                              <p:cond delay="3400"/>
                            </p:stCondLst>
                            <p:childTnLst>
                              <p:par>
                                <p:cTn id="94" presetID="22" presetClass="entr" presetSubtype="4"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down)">
                                      <p:cBhvr>
                                        <p:cTn id="96" dur="300"/>
                                        <p:tgtEl>
                                          <p:spTgt spid="30"/>
                                        </p:tgtEl>
                                      </p:cBhvr>
                                    </p:animEffect>
                                  </p:childTnLst>
                                </p:cTn>
                              </p:par>
                            </p:childTnLst>
                          </p:cTn>
                        </p:par>
                        <p:par>
                          <p:cTn id="97" fill="hold">
                            <p:stCondLst>
                              <p:cond delay="3700"/>
                            </p:stCondLst>
                            <p:childTnLst>
                              <p:par>
                                <p:cTn id="98" presetID="53" presetClass="entr" presetSubtype="16" fill="hold" grpId="0" nodeType="afterEffect">
                                  <p:stCondLst>
                                    <p:cond delay="0"/>
                                  </p:stCondLst>
                                  <p:childTnLst>
                                    <p:set>
                                      <p:cBhvr>
                                        <p:cTn id="99" dur="1" fill="hold">
                                          <p:stCondLst>
                                            <p:cond delay="0"/>
                                          </p:stCondLst>
                                        </p:cTn>
                                        <p:tgtEl>
                                          <p:spTgt spid="40"/>
                                        </p:tgtEl>
                                        <p:attrNameLst>
                                          <p:attrName>style.visibility</p:attrName>
                                        </p:attrNameLst>
                                      </p:cBhvr>
                                      <p:to>
                                        <p:strVal val="visible"/>
                                      </p:to>
                                    </p:set>
                                    <p:anim calcmode="lin" valueType="num">
                                      <p:cBhvr>
                                        <p:cTn id="100" dur="300" fill="hold"/>
                                        <p:tgtEl>
                                          <p:spTgt spid="40"/>
                                        </p:tgtEl>
                                        <p:attrNameLst>
                                          <p:attrName>ppt_w</p:attrName>
                                        </p:attrNameLst>
                                      </p:cBhvr>
                                      <p:tavLst>
                                        <p:tav tm="0">
                                          <p:val>
                                            <p:fltVal val="0"/>
                                          </p:val>
                                        </p:tav>
                                        <p:tav tm="100000">
                                          <p:val>
                                            <p:strVal val="#ppt_w"/>
                                          </p:val>
                                        </p:tav>
                                      </p:tavLst>
                                    </p:anim>
                                    <p:anim calcmode="lin" valueType="num">
                                      <p:cBhvr>
                                        <p:cTn id="101" dur="300" fill="hold"/>
                                        <p:tgtEl>
                                          <p:spTgt spid="40"/>
                                        </p:tgtEl>
                                        <p:attrNameLst>
                                          <p:attrName>ppt_h</p:attrName>
                                        </p:attrNameLst>
                                      </p:cBhvr>
                                      <p:tavLst>
                                        <p:tav tm="0">
                                          <p:val>
                                            <p:fltVal val="0"/>
                                          </p:val>
                                        </p:tav>
                                        <p:tav tm="100000">
                                          <p:val>
                                            <p:strVal val="#ppt_h"/>
                                          </p:val>
                                        </p:tav>
                                      </p:tavLst>
                                    </p:anim>
                                    <p:animEffect transition="in" filter="fade">
                                      <p:cBhvr>
                                        <p:cTn id="102" dur="300"/>
                                        <p:tgtEl>
                                          <p:spTgt spid="40"/>
                                        </p:tgtEl>
                                      </p:cBhvr>
                                    </p:animEffect>
                                  </p:childTnLst>
                                </p:cTn>
                              </p:par>
                            </p:childTnLst>
                          </p:cTn>
                        </p:par>
                        <p:par>
                          <p:cTn id="103" fill="hold">
                            <p:stCondLst>
                              <p:cond delay="4000"/>
                            </p:stCondLst>
                            <p:childTnLst>
                              <p:par>
                                <p:cTn id="104" presetID="2" presetClass="entr" presetSubtype="8" fill="hold" grpId="0" nodeType="afterEffect">
                                  <p:stCondLst>
                                    <p:cond delay="0"/>
                                  </p:stCondLst>
                                  <p:childTnLst>
                                    <p:set>
                                      <p:cBhvr>
                                        <p:cTn id="105" dur="1" fill="hold">
                                          <p:stCondLst>
                                            <p:cond delay="0"/>
                                          </p:stCondLst>
                                        </p:cTn>
                                        <p:tgtEl>
                                          <p:spTgt spid="7"/>
                                        </p:tgtEl>
                                        <p:attrNameLst>
                                          <p:attrName>style.visibility</p:attrName>
                                        </p:attrNameLst>
                                      </p:cBhvr>
                                      <p:to>
                                        <p:strVal val="visible"/>
                                      </p:to>
                                    </p:set>
                                    <p:anim calcmode="lin" valueType="num">
                                      <p:cBhvr additive="base">
                                        <p:cTn id="106" dur="200" fill="hold"/>
                                        <p:tgtEl>
                                          <p:spTgt spid="7"/>
                                        </p:tgtEl>
                                        <p:attrNameLst>
                                          <p:attrName>ppt_x</p:attrName>
                                        </p:attrNameLst>
                                      </p:cBhvr>
                                      <p:tavLst>
                                        <p:tav tm="0">
                                          <p:val>
                                            <p:strVal val="0-#ppt_w/2"/>
                                          </p:val>
                                        </p:tav>
                                        <p:tav tm="100000">
                                          <p:val>
                                            <p:strVal val="#ppt_x"/>
                                          </p:val>
                                        </p:tav>
                                      </p:tavLst>
                                    </p:anim>
                                    <p:anim calcmode="lin" valueType="num">
                                      <p:cBhvr additive="base">
                                        <p:cTn id="107" dur="200" fill="hold"/>
                                        <p:tgtEl>
                                          <p:spTgt spid="7"/>
                                        </p:tgtEl>
                                        <p:attrNameLst>
                                          <p:attrName>ppt_y</p:attrName>
                                        </p:attrNameLst>
                                      </p:cBhvr>
                                      <p:tavLst>
                                        <p:tav tm="0">
                                          <p:val>
                                            <p:strVal val="#ppt_y"/>
                                          </p:val>
                                        </p:tav>
                                        <p:tav tm="100000">
                                          <p:val>
                                            <p:strVal val="#ppt_y"/>
                                          </p:val>
                                        </p:tav>
                                      </p:tavLst>
                                    </p:anim>
                                  </p:childTnLst>
                                </p:cTn>
                              </p:par>
                            </p:childTnLst>
                          </p:cTn>
                        </p:par>
                        <p:par>
                          <p:cTn id="108" fill="hold">
                            <p:stCondLst>
                              <p:cond delay="4200"/>
                            </p:stCondLst>
                            <p:childTnLst>
                              <p:par>
                                <p:cTn id="109" presetID="22" presetClass="entr" presetSubtype="4" fill="hold" grpId="0"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down)">
                                      <p:cBhvr>
                                        <p:cTn id="111" dur="300"/>
                                        <p:tgtEl>
                                          <p:spTgt spid="32"/>
                                        </p:tgtEl>
                                      </p:cBhvr>
                                    </p:animEffect>
                                  </p:childTnLst>
                                </p:cTn>
                              </p:par>
                            </p:childTnLst>
                          </p:cTn>
                        </p:par>
                        <p:par>
                          <p:cTn id="112" fill="hold">
                            <p:stCondLst>
                              <p:cond delay="4500"/>
                            </p:stCondLst>
                            <p:childTnLst>
                              <p:par>
                                <p:cTn id="113" presetID="53" presetClass="entr" presetSubtype="16"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anim calcmode="lin" valueType="num">
                                      <p:cBhvr>
                                        <p:cTn id="115" dur="300" fill="hold"/>
                                        <p:tgtEl>
                                          <p:spTgt spid="42"/>
                                        </p:tgtEl>
                                        <p:attrNameLst>
                                          <p:attrName>ppt_w</p:attrName>
                                        </p:attrNameLst>
                                      </p:cBhvr>
                                      <p:tavLst>
                                        <p:tav tm="0">
                                          <p:val>
                                            <p:fltVal val="0"/>
                                          </p:val>
                                        </p:tav>
                                        <p:tav tm="100000">
                                          <p:val>
                                            <p:strVal val="#ppt_w"/>
                                          </p:val>
                                        </p:tav>
                                      </p:tavLst>
                                    </p:anim>
                                    <p:anim calcmode="lin" valueType="num">
                                      <p:cBhvr>
                                        <p:cTn id="116" dur="300" fill="hold"/>
                                        <p:tgtEl>
                                          <p:spTgt spid="42"/>
                                        </p:tgtEl>
                                        <p:attrNameLst>
                                          <p:attrName>ppt_h</p:attrName>
                                        </p:attrNameLst>
                                      </p:cBhvr>
                                      <p:tavLst>
                                        <p:tav tm="0">
                                          <p:val>
                                            <p:fltVal val="0"/>
                                          </p:val>
                                        </p:tav>
                                        <p:tav tm="100000">
                                          <p:val>
                                            <p:strVal val="#ppt_h"/>
                                          </p:val>
                                        </p:tav>
                                      </p:tavLst>
                                    </p:anim>
                                    <p:animEffect transition="in" filter="fade">
                                      <p:cBhvr>
                                        <p:cTn id="117" dur="300"/>
                                        <p:tgtEl>
                                          <p:spTgt spid="42"/>
                                        </p:tgtEl>
                                      </p:cBhvr>
                                    </p:animEffect>
                                  </p:childTnLst>
                                </p:cTn>
                              </p:par>
                            </p:childTnLst>
                          </p:cTn>
                        </p:par>
                        <p:par>
                          <p:cTn id="118" fill="hold">
                            <p:stCondLst>
                              <p:cond delay="4800"/>
                            </p:stCondLst>
                            <p:childTnLst>
                              <p:par>
                                <p:cTn id="119" presetID="2" presetClass="entr" presetSubtype="2" fill="hold" grpId="0" nodeType="after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300" fill="hold"/>
                                        <p:tgtEl>
                                          <p:spTgt spid="35"/>
                                        </p:tgtEl>
                                        <p:attrNameLst>
                                          <p:attrName>ppt_x</p:attrName>
                                        </p:attrNameLst>
                                      </p:cBhvr>
                                      <p:tavLst>
                                        <p:tav tm="0">
                                          <p:val>
                                            <p:strVal val="1+#ppt_w/2"/>
                                          </p:val>
                                        </p:tav>
                                        <p:tav tm="100000">
                                          <p:val>
                                            <p:strVal val="#ppt_x"/>
                                          </p:val>
                                        </p:tav>
                                      </p:tavLst>
                                    </p:anim>
                                    <p:anim calcmode="lin" valueType="num">
                                      <p:cBhvr additive="base">
                                        <p:cTn id="122" dur="300" fill="hold"/>
                                        <p:tgtEl>
                                          <p:spTgt spid="35"/>
                                        </p:tgtEl>
                                        <p:attrNameLst>
                                          <p:attrName>ppt_y</p:attrName>
                                        </p:attrNameLst>
                                      </p:cBhvr>
                                      <p:tavLst>
                                        <p:tav tm="0">
                                          <p:val>
                                            <p:strVal val="#ppt_y"/>
                                          </p:val>
                                        </p:tav>
                                        <p:tav tm="100000">
                                          <p:val>
                                            <p:strVal val="#ppt_y"/>
                                          </p:val>
                                        </p:tav>
                                      </p:tavLst>
                                    </p:anim>
                                  </p:childTnLst>
                                </p:cTn>
                              </p:par>
                            </p:childTnLst>
                          </p:cTn>
                        </p:par>
                        <p:par>
                          <p:cTn id="123" fill="hold">
                            <p:stCondLst>
                              <p:cond delay="5100"/>
                            </p:stCondLst>
                            <p:childTnLst>
                              <p:par>
                                <p:cTn id="124" presetID="2" presetClass="entr" presetSubtype="2"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 calcmode="lin" valueType="num">
                                      <p:cBhvr additive="base">
                                        <p:cTn id="126" dur="300" fill="hold"/>
                                        <p:tgtEl>
                                          <p:spTgt spid="34"/>
                                        </p:tgtEl>
                                        <p:attrNameLst>
                                          <p:attrName>ppt_x</p:attrName>
                                        </p:attrNameLst>
                                      </p:cBhvr>
                                      <p:tavLst>
                                        <p:tav tm="0">
                                          <p:val>
                                            <p:strVal val="1+#ppt_w/2"/>
                                          </p:val>
                                        </p:tav>
                                        <p:tav tm="100000">
                                          <p:val>
                                            <p:strVal val="#ppt_x"/>
                                          </p:val>
                                        </p:tav>
                                      </p:tavLst>
                                    </p:anim>
                                    <p:anim calcmode="lin" valueType="num">
                                      <p:cBhvr additive="base">
                                        <p:cTn id="127" dur="300" fill="hold"/>
                                        <p:tgtEl>
                                          <p:spTgt spid="34"/>
                                        </p:tgtEl>
                                        <p:attrNameLst>
                                          <p:attrName>ppt_y</p:attrName>
                                        </p:attrNameLst>
                                      </p:cBhvr>
                                      <p:tavLst>
                                        <p:tav tm="0">
                                          <p:val>
                                            <p:strVal val="#ppt_y"/>
                                          </p:val>
                                        </p:tav>
                                        <p:tav tm="100000">
                                          <p:val>
                                            <p:strVal val="#ppt_y"/>
                                          </p:val>
                                        </p:tav>
                                      </p:tavLst>
                                    </p:anim>
                                  </p:childTnLst>
                                </p:cTn>
                              </p:par>
                            </p:childTnLst>
                          </p:cTn>
                        </p:par>
                        <p:par>
                          <p:cTn id="128" fill="hold">
                            <p:stCondLst>
                              <p:cond delay="54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childTnLst>
                          </p:cTn>
                        </p:par>
                        <p:par>
                          <p:cTn id="132" fill="hold">
                            <p:stCondLst>
                              <p:cond delay="5900"/>
                            </p:stCondLst>
                            <p:childTnLst>
                              <p:par>
                                <p:cTn id="133" presetID="22" presetClass="entr" presetSubtype="8"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left)">
                                      <p:cBhvr>
                                        <p:cTn id="135" dur="500"/>
                                        <p:tgtEl>
                                          <p:spTgt spid="36"/>
                                        </p:tgtEl>
                                      </p:cBhvr>
                                    </p:animEffect>
                                  </p:childTnLst>
                                </p:cTn>
                              </p:par>
                            </p:childTnLst>
                          </p:cTn>
                        </p:par>
                        <p:par>
                          <p:cTn id="136" fill="hold">
                            <p:stCondLst>
                              <p:cond delay="6400"/>
                            </p:stCondLst>
                            <p:childTnLst>
                              <p:par>
                                <p:cTn id="137" presetID="22" presetClass="entr" presetSubtype="8" fill="hold" grpId="0" nodeType="after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wipe(left)">
                                      <p:cBhvr>
                                        <p:cTn id="139" dur="500"/>
                                        <p:tgtEl>
                                          <p:spTgt spid="38"/>
                                        </p:tgtEl>
                                      </p:cBhvr>
                                    </p:animEffect>
                                  </p:childTnLst>
                                </p:cTn>
                              </p:par>
                            </p:childTnLst>
                          </p:cTn>
                        </p:par>
                        <p:par>
                          <p:cTn id="140" fill="hold">
                            <p:stCondLst>
                              <p:cond delay="6900"/>
                            </p:stCondLst>
                            <p:childTnLst>
                              <p:par>
                                <p:cTn id="141" presetID="22" presetClass="entr" presetSubtype="4" fill="hold" grpId="0" nodeType="after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wipe(down)">
                                      <p:cBhvr>
                                        <p:cTn id="143" dur="500"/>
                                        <p:tgtEl>
                                          <p:spTgt spid="48"/>
                                        </p:tgtEl>
                                      </p:cBhvr>
                                    </p:animEffect>
                                  </p:childTnLst>
                                </p:cTn>
                              </p:par>
                            </p:childTnLst>
                          </p:cTn>
                        </p:par>
                        <p:par>
                          <p:cTn id="144" fill="hold">
                            <p:stCondLst>
                              <p:cond delay="7400"/>
                            </p:stCondLst>
                            <p:childTnLst>
                              <p:par>
                                <p:cTn id="145" presetID="22" presetClass="entr" presetSubtype="8" fill="hold" grpId="0" nodeType="after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wipe(left)">
                                      <p:cBhvr>
                                        <p:cTn id="147" dur="500"/>
                                        <p:tgtEl>
                                          <p:spTgt spid="39"/>
                                        </p:tgtEl>
                                      </p:cBhvr>
                                    </p:animEffect>
                                  </p:childTnLst>
                                </p:cTn>
                              </p:par>
                            </p:childTnLst>
                          </p:cTn>
                        </p:par>
                        <p:par>
                          <p:cTn id="148" fill="hold">
                            <p:stCondLst>
                              <p:cond delay="7900"/>
                            </p:stCondLst>
                            <p:childTnLst>
                              <p:par>
                                <p:cTn id="149" presetID="22" presetClass="entr" presetSubtype="4" fill="hold" grpId="0" nodeType="afterEffect">
                                  <p:stCondLst>
                                    <p:cond delay="0"/>
                                  </p:stCondLst>
                                  <p:childTnLst>
                                    <p:set>
                                      <p:cBhvr>
                                        <p:cTn id="150" dur="1" fill="hold">
                                          <p:stCondLst>
                                            <p:cond delay="0"/>
                                          </p:stCondLst>
                                        </p:cTn>
                                        <p:tgtEl>
                                          <p:spTgt spid="49"/>
                                        </p:tgtEl>
                                        <p:attrNameLst>
                                          <p:attrName>style.visibility</p:attrName>
                                        </p:attrNameLst>
                                      </p:cBhvr>
                                      <p:to>
                                        <p:strVal val="visible"/>
                                      </p:to>
                                    </p:set>
                                    <p:animEffect transition="in" filter="wipe(down)">
                                      <p:cBhvr>
                                        <p:cTn id="15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24" grpId="0"/>
      <p:bldP spid="25" grpId="0"/>
      <p:bldP spid="26" grpId="0" animBg="1"/>
      <p:bldP spid="28" grpId="0" animBg="1"/>
      <p:bldP spid="30" grpId="0" animBg="1"/>
      <p:bldP spid="32" grpId="0" animBg="1"/>
      <p:bldP spid="34" grpId="0"/>
      <p:bldP spid="35" grpId="0"/>
      <p:bldP spid="36" grpId="0"/>
      <p:bldP spid="37" grpId="0"/>
      <p:bldP spid="38" grpId="0"/>
      <p:bldP spid="39" grpId="0"/>
      <p:bldP spid="40" grpId="0"/>
      <p:bldP spid="41" grpId="0"/>
      <p:bldP spid="42" grpId="0"/>
      <p:bldP spid="43" grpId="0"/>
      <p:bldP spid="48" grpId="0" animBg="1"/>
      <p:bldP spid="49" grpId="0" animBg="1"/>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C0015CFD-B1C5-41EF-8683-AD07FE482A70}"/>
              </a:ext>
            </a:extLst>
          </p:cNvPr>
          <p:cNvPicPr>
            <a:picLocks noChangeAspect="1"/>
          </p:cNvPicPr>
          <p:nvPr/>
        </p:nvPicPr>
        <p:blipFill>
          <a:blip r:embed="rId3"/>
          <a:stretch>
            <a:fillRect/>
          </a:stretch>
        </p:blipFill>
        <p:spPr>
          <a:xfrm rot="16200000">
            <a:off x="2676867" y="-2657136"/>
            <a:ext cx="6857998" cy="12172269"/>
          </a:xfrm>
          <a:prstGeom prst="rect">
            <a:avLst/>
          </a:prstGeom>
        </p:spPr>
      </p:pic>
      <p:sp>
        <p:nvSpPr>
          <p:cNvPr id="173" name="Freeform 6"/>
          <p:cNvSpPr>
            <a:spLocks/>
          </p:cNvSpPr>
          <p:nvPr/>
        </p:nvSpPr>
        <p:spPr bwMode="auto">
          <a:xfrm>
            <a:off x="2548297" y="2057232"/>
            <a:ext cx="2207444" cy="1924865"/>
          </a:xfrm>
          <a:custGeom>
            <a:avLst/>
            <a:gdLst>
              <a:gd name="T0" fmla="*/ 739 w 861"/>
              <a:gd name="T1" fmla="*/ 731 h 750"/>
              <a:gd name="T2" fmla="*/ 739 w 861"/>
              <a:gd name="T3" fmla="*/ 730 h 750"/>
              <a:gd name="T4" fmla="*/ 861 w 861"/>
              <a:gd name="T5" fmla="*/ 431 h 750"/>
              <a:gd name="T6" fmla="*/ 430 w 861"/>
              <a:gd name="T7" fmla="*/ 0 h 750"/>
              <a:gd name="T8" fmla="*/ 0 w 861"/>
              <a:gd name="T9" fmla="*/ 431 h 750"/>
              <a:gd name="T10" fmla="*/ 120 w 861"/>
              <a:gd name="T11" fmla="*/ 729 h 750"/>
              <a:gd name="T12" fmla="*/ 120 w 861"/>
              <a:gd name="T13" fmla="*/ 730 h 750"/>
              <a:gd name="T14" fmla="*/ 132 w 861"/>
              <a:gd name="T15" fmla="*/ 742 h 750"/>
              <a:gd name="T16" fmla="*/ 284 w 861"/>
              <a:gd name="T17" fmla="*/ 589 h 750"/>
              <a:gd name="T18" fmla="*/ 278 w 861"/>
              <a:gd name="T19" fmla="*/ 583 h 750"/>
              <a:gd name="T20" fmla="*/ 277 w 861"/>
              <a:gd name="T21" fmla="*/ 582 h 750"/>
              <a:gd name="T22" fmla="*/ 215 w 861"/>
              <a:gd name="T23" fmla="*/ 431 h 750"/>
              <a:gd name="T24" fmla="*/ 430 w 861"/>
              <a:gd name="T25" fmla="*/ 215 h 750"/>
              <a:gd name="T26" fmla="*/ 645 w 861"/>
              <a:gd name="T27" fmla="*/ 431 h 750"/>
              <a:gd name="T28" fmla="*/ 584 w 861"/>
              <a:gd name="T29" fmla="*/ 581 h 750"/>
              <a:gd name="T30" fmla="*/ 584 w 861"/>
              <a:gd name="T31" fmla="*/ 581 h 750"/>
              <a:gd name="T32" fmla="*/ 584 w 861"/>
              <a:gd name="T33" fmla="*/ 581 h 750"/>
              <a:gd name="T34" fmla="*/ 563 w 861"/>
              <a:gd name="T35" fmla="*/ 603 h 750"/>
              <a:gd name="T36" fmla="*/ 721 w 861"/>
              <a:gd name="T37" fmla="*/ 750 h 750"/>
              <a:gd name="T38" fmla="*/ 739 w 861"/>
              <a:gd name="T39" fmla="*/ 731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1" h="750">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chemeClr val="accent2"/>
          </a:solidFill>
          <a:ln>
            <a:noFill/>
          </a:ln>
          <a:effectLst>
            <a:outerShdw blurRad="127000" dist="127000" dir="9000000" algn="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wrap="square" lIns="182796" tIns="91399" rIns="182796" bIns="91399" numCol="1" anchor="t" anchorCtr="0" compatLnSpc="1">
            <a:prstTxWarp prst="textNoShape">
              <a:avLst/>
            </a:prstTxWarp>
          </a:bodyPr>
          <a:lstStyle/>
          <a:p>
            <a:endParaRPr lang="id-ID" sz="2399" dirty="0">
              <a:solidFill>
                <a:schemeClr val="bg1">
                  <a:lumMod val="95000"/>
                </a:schemeClr>
              </a:solidFill>
              <a:latin typeface="Lato Light"/>
            </a:endParaRPr>
          </a:p>
        </p:txBody>
      </p:sp>
      <p:sp>
        <p:nvSpPr>
          <p:cNvPr id="174" name="Freeform 7"/>
          <p:cNvSpPr>
            <a:spLocks/>
          </p:cNvSpPr>
          <p:nvPr/>
        </p:nvSpPr>
        <p:spPr bwMode="auto">
          <a:xfrm>
            <a:off x="3719751" y="3229286"/>
            <a:ext cx="2210695" cy="2209911"/>
          </a:xfrm>
          <a:custGeom>
            <a:avLst/>
            <a:gdLst>
              <a:gd name="T0" fmla="*/ 443 w 862"/>
              <a:gd name="T1" fmla="*/ 0 h 861"/>
              <a:gd name="T2" fmla="*/ 373 w 862"/>
              <a:gd name="T3" fmla="*/ 223 h 861"/>
              <a:gd name="T4" fmla="*/ 431 w 862"/>
              <a:gd name="T5" fmla="*/ 215 h 861"/>
              <a:gd name="T6" fmla="*/ 646 w 862"/>
              <a:gd name="T7" fmla="*/ 430 h 861"/>
              <a:gd name="T8" fmla="*/ 431 w 862"/>
              <a:gd name="T9" fmla="*/ 645 h 861"/>
              <a:gd name="T10" fmla="*/ 216 w 862"/>
              <a:gd name="T11" fmla="*/ 430 h 861"/>
              <a:gd name="T12" fmla="*/ 264 w 862"/>
              <a:gd name="T13" fmla="*/ 294 h 861"/>
              <a:gd name="T14" fmla="*/ 106 w 862"/>
              <a:gd name="T15" fmla="*/ 147 h 861"/>
              <a:gd name="T16" fmla="*/ 0 w 862"/>
              <a:gd name="T17" fmla="*/ 430 h 861"/>
              <a:gd name="T18" fmla="*/ 431 w 862"/>
              <a:gd name="T19" fmla="*/ 861 h 861"/>
              <a:gd name="T20" fmla="*/ 862 w 862"/>
              <a:gd name="T21" fmla="*/ 430 h 861"/>
              <a:gd name="T22" fmla="*/ 443 w 862"/>
              <a:gd name="T23"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2" h="861">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chemeClr val="accent3"/>
          </a:solidFill>
          <a:ln>
            <a:noFill/>
          </a:ln>
          <a:effectLst>
            <a:outerShdw blurRad="127000" dist="127000" dir="9000000" algn="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wrap="square" lIns="182796" tIns="91399" rIns="182796" bIns="91399" numCol="1" anchor="t" anchorCtr="0" compatLnSpc="1">
            <a:prstTxWarp prst="textNoShape">
              <a:avLst/>
            </a:prstTxWarp>
          </a:bodyPr>
          <a:lstStyle/>
          <a:p>
            <a:endParaRPr lang="id-ID" sz="2399" dirty="0">
              <a:solidFill>
                <a:schemeClr val="bg1">
                  <a:lumMod val="95000"/>
                </a:schemeClr>
              </a:solidFill>
              <a:latin typeface="Lato Light"/>
            </a:endParaRPr>
          </a:p>
        </p:txBody>
      </p:sp>
      <p:sp>
        <p:nvSpPr>
          <p:cNvPr id="172" name="Freeform 5"/>
          <p:cNvSpPr>
            <a:spLocks/>
          </p:cNvSpPr>
          <p:nvPr/>
        </p:nvSpPr>
        <p:spPr bwMode="auto">
          <a:xfrm>
            <a:off x="1374678" y="3229286"/>
            <a:ext cx="2207444" cy="2209911"/>
          </a:xfrm>
          <a:custGeom>
            <a:avLst/>
            <a:gdLst>
              <a:gd name="T0" fmla="*/ 646 w 861"/>
              <a:gd name="T1" fmla="*/ 430 h 861"/>
              <a:gd name="T2" fmla="*/ 430 w 861"/>
              <a:gd name="T3" fmla="*/ 645 h 861"/>
              <a:gd name="T4" fmla="*/ 215 w 861"/>
              <a:gd name="T5" fmla="*/ 430 h 861"/>
              <a:gd name="T6" fmla="*/ 430 w 861"/>
              <a:gd name="T7" fmla="*/ 215 h 861"/>
              <a:gd name="T8" fmla="*/ 488 w 861"/>
              <a:gd name="T9" fmla="*/ 223 h 861"/>
              <a:gd name="T10" fmla="*/ 418 w 861"/>
              <a:gd name="T11" fmla="*/ 0 h 861"/>
              <a:gd name="T12" fmla="*/ 0 w 861"/>
              <a:gd name="T13" fmla="*/ 430 h 861"/>
              <a:gd name="T14" fmla="*/ 430 w 861"/>
              <a:gd name="T15" fmla="*/ 861 h 861"/>
              <a:gd name="T16" fmla="*/ 861 w 861"/>
              <a:gd name="T17" fmla="*/ 430 h 861"/>
              <a:gd name="T18" fmla="*/ 742 w 861"/>
              <a:gd name="T19" fmla="*/ 133 h 861"/>
              <a:gd name="T20" fmla="*/ 590 w 861"/>
              <a:gd name="T21" fmla="*/ 286 h 861"/>
              <a:gd name="T22" fmla="*/ 646 w 861"/>
              <a:gd name="T23" fmla="*/ 43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1" h="861">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chemeClr val="accent1"/>
          </a:solidFill>
          <a:ln>
            <a:noFill/>
          </a:ln>
          <a:effectLst>
            <a:outerShdw blurRad="127000" dist="127000" dir="9000000" algn="r"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vert="horz" wrap="square" lIns="182796" tIns="91399" rIns="182796" bIns="91399" numCol="1" anchor="t" anchorCtr="0" compatLnSpc="1">
            <a:prstTxWarp prst="textNoShape">
              <a:avLst/>
            </a:prstTxWarp>
          </a:bodyPr>
          <a:lstStyle/>
          <a:p>
            <a:endParaRPr lang="id-ID" sz="2399" dirty="0">
              <a:solidFill>
                <a:schemeClr val="bg1">
                  <a:lumMod val="95000"/>
                </a:schemeClr>
              </a:solidFill>
              <a:latin typeface="Lato Light"/>
            </a:endParaRPr>
          </a:p>
        </p:txBody>
      </p:sp>
      <p:grpSp>
        <p:nvGrpSpPr>
          <p:cNvPr id="2" name="组合 4"/>
          <p:cNvGrpSpPr/>
          <p:nvPr/>
        </p:nvGrpSpPr>
        <p:grpSpPr>
          <a:xfrm>
            <a:off x="2085385" y="2711978"/>
            <a:ext cx="3338632" cy="2131480"/>
            <a:chOff x="2084571" y="2996980"/>
            <a:chExt cx="3338648" cy="2131973"/>
          </a:xfrm>
        </p:grpSpPr>
        <p:sp>
          <p:nvSpPr>
            <p:cNvPr id="42" name="TextBox 41"/>
            <p:cNvSpPr txBox="1"/>
            <p:nvPr/>
          </p:nvSpPr>
          <p:spPr>
            <a:xfrm>
              <a:off x="2084571" y="4349314"/>
              <a:ext cx="1130689" cy="779639"/>
            </a:xfrm>
            <a:prstGeom prst="rect">
              <a:avLst/>
            </a:prstGeom>
            <a:noFill/>
          </p:spPr>
          <p:txBody>
            <a:bodyPr wrap="square" lIns="162447" tIns="81224" rIns="162447" bIns="81224" rtlCol="0">
              <a:spAutoFit/>
            </a:bodyPr>
            <a:lstStyle/>
            <a:p>
              <a:r>
                <a:rPr lang="en-US" altLang="zh-CN" sz="3999" dirty="0">
                  <a:solidFill>
                    <a:schemeClr val="bg1">
                      <a:lumMod val="95000"/>
                    </a:schemeClr>
                  </a:solidFill>
                  <a:latin typeface="Humnst777 BlkCn BT" panose="020B0803030504020204" pitchFamily="34" charset="0"/>
                </a:rPr>
                <a:t>01</a:t>
              </a:r>
              <a:endParaRPr lang="zh-CN" altLang="en-US" sz="3999" dirty="0">
                <a:solidFill>
                  <a:schemeClr val="bg1">
                    <a:lumMod val="95000"/>
                  </a:schemeClr>
                </a:solidFill>
                <a:latin typeface="Humnst777 BlkCn BT" panose="020B0803030504020204" pitchFamily="34" charset="0"/>
              </a:endParaRPr>
            </a:p>
          </p:txBody>
        </p:sp>
        <p:sp>
          <p:nvSpPr>
            <p:cNvPr id="43" name="TextBox 42"/>
            <p:cNvSpPr txBox="1"/>
            <p:nvPr/>
          </p:nvSpPr>
          <p:spPr>
            <a:xfrm>
              <a:off x="3293463" y="2996980"/>
              <a:ext cx="881779" cy="738530"/>
            </a:xfrm>
            <a:prstGeom prst="rect">
              <a:avLst/>
            </a:prstGeom>
            <a:noFill/>
          </p:spPr>
          <p:txBody>
            <a:bodyPr wrap="square" lIns="162447" tIns="81224" rIns="162447" bIns="81224" rtlCol="0">
              <a:spAutoFit/>
            </a:bodyPr>
            <a:lstStyle/>
            <a:p>
              <a:r>
                <a:rPr lang="en-US" altLang="zh-CN" sz="3732" dirty="0">
                  <a:solidFill>
                    <a:schemeClr val="bg1">
                      <a:lumMod val="95000"/>
                    </a:schemeClr>
                  </a:solidFill>
                  <a:latin typeface="DFGothic-EB" panose="02010609010101010101" pitchFamily="1" charset="-128"/>
                  <a:ea typeface="DFGothic-EB" panose="02010609010101010101" pitchFamily="1" charset="-128"/>
                </a:rPr>
                <a:t>02</a:t>
              </a:r>
              <a:endParaRPr lang="zh-CN" altLang="en-US" sz="3732" dirty="0">
                <a:solidFill>
                  <a:schemeClr val="bg1">
                    <a:lumMod val="95000"/>
                  </a:schemeClr>
                </a:solidFill>
                <a:latin typeface="DFGothic-EB" panose="02010609010101010101" pitchFamily="1" charset="-128"/>
                <a:ea typeface="DFGothic-EB" panose="02010609010101010101" pitchFamily="1" charset="-128"/>
              </a:endParaRPr>
            </a:p>
          </p:txBody>
        </p:sp>
        <p:sp>
          <p:nvSpPr>
            <p:cNvPr id="44" name="TextBox 43"/>
            <p:cNvSpPr txBox="1"/>
            <p:nvPr/>
          </p:nvSpPr>
          <p:spPr>
            <a:xfrm>
              <a:off x="4412713" y="4267394"/>
              <a:ext cx="1010506" cy="779639"/>
            </a:xfrm>
            <a:prstGeom prst="rect">
              <a:avLst/>
            </a:prstGeom>
            <a:noFill/>
          </p:spPr>
          <p:txBody>
            <a:bodyPr wrap="square" lIns="162447" tIns="81224" rIns="162447" bIns="81224" rtlCol="0">
              <a:spAutoFit/>
            </a:bodyPr>
            <a:lstStyle/>
            <a:p>
              <a:r>
                <a:rPr lang="en-US" altLang="zh-CN" sz="3999" dirty="0">
                  <a:solidFill>
                    <a:schemeClr val="bg1">
                      <a:lumMod val="95000"/>
                    </a:schemeClr>
                  </a:solidFill>
                  <a:latin typeface="DFGothic-EB" panose="02010609010101010101" pitchFamily="1" charset="-128"/>
                  <a:ea typeface="DFGothic-EB" panose="02010609010101010101" pitchFamily="1" charset="-128"/>
                </a:rPr>
                <a:t>03</a:t>
              </a:r>
              <a:endParaRPr lang="zh-CN" altLang="en-US" sz="3999" dirty="0">
                <a:solidFill>
                  <a:schemeClr val="bg1">
                    <a:lumMod val="95000"/>
                  </a:schemeClr>
                </a:solidFill>
                <a:latin typeface="DFGothic-EB" panose="02010609010101010101" pitchFamily="1" charset="-128"/>
                <a:ea typeface="DFGothic-EB" panose="02010609010101010101" pitchFamily="1" charset="-128"/>
              </a:endParaRPr>
            </a:p>
          </p:txBody>
        </p:sp>
      </p:grpSp>
      <p:sp>
        <p:nvSpPr>
          <p:cNvPr id="55" name="椭圆 54"/>
          <p:cNvSpPr/>
          <p:nvPr/>
        </p:nvSpPr>
        <p:spPr>
          <a:xfrm>
            <a:off x="7450801" y="1824193"/>
            <a:ext cx="631128" cy="631211"/>
          </a:xfrm>
          <a:prstGeom prst="ellipse">
            <a:avLst/>
          </a:prstGeom>
          <a:solidFill>
            <a:schemeClr val="accent1"/>
          </a:solidFill>
          <a:ln>
            <a:noFill/>
          </a:ln>
          <a:effectLst>
            <a:outerShdw blurRad="127000" dist="1270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11" tIns="60905" rIns="121811" bIns="60905" rtlCol="0" anchor="ctr"/>
          <a:lstStyle/>
          <a:p>
            <a:pPr algn="ctr"/>
            <a:endParaRPr lang="zh-CN" altLang="en-US" sz="2399" dirty="0">
              <a:solidFill>
                <a:schemeClr val="bg1">
                  <a:lumMod val="95000"/>
                </a:schemeClr>
              </a:solidFill>
            </a:endParaRPr>
          </a:p>
        </p:txBody>
      </p:sp>
      <p:sp>
        <p:nvSpPr>
          <p:cNvPr id="59" name="椭圆 58"/>
          <p:cNvSpPr/>
          <p:nvPr/>
        </p:nvSpPr>
        <p:spPr>
          <a:xfrm>
            <a:off x="7435915" y="3330683"/>
            <a:ext cx="631128" cy="631211"/>
          </a:xfrm>
          <a:prstGeom prst="ellipse">
            <a:avLst/>
          </a:prstGeom>
          <a:solidFill>
            <a:schemeClr val="accent2"/>
          </a:solidFill>
          <a:ln>
            <a:noFill/>
          </a:ln>
          <a:effectLst>
            <a:outerShdw blurRad="127000" dist="1270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11" tIns="60905" rIns="121811" bIns="60905" rtlCol="0" anchor="ctr"/>
          <a:lstStyle/>
          <a:p>
            <a:pPr algn="ctr"/>
            <a:endParaRPr lang="zh-CN" altLang="en-US" sz="2399">
              <a:solidFill>
                <a:schemeClr val="bg1">
                  <a:lumMod val="95000"/>
                </a:schemeClr>
              </a:solidFill>
            </a:endParaRPr>
          </a:p>
        </p:txBody>
      </p:sp>
      <p:sp>
        <p:nvSpPr>
          <p:cNvPr id="63" name="椭圆 62"/>
          <p:cNvSpPr/>
          <p:nvPr/>
        </p:nvSpPr>
        <p:spPr>
          <a:xfrm>
            <a:off x="7435915" y="4814151"/>
            <a:ext cx="631128" cy="631211"/>
          </a:xfrm>
          <a:prstGeom prst="ellipse">
            <a:avLst/>
          </a:prstGeom>
          <a:solidFill>
            <a:schemeClr val="accent3"/>
          </a:solidFill>
          <a:ln>
            <a:noFill/>
          </a:ln>
          <a:effectLst>
            <a:outerShdw blurRad="127000" dist="127000" dir="90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11" tIns="60905" rIns="121811" bIns="60905" rtlCol="0" anchor="ctr"/>
          <a:lstStyle/>
          <a:p>
            <a:pPr algn="ctr"/>
            <a:endParaRPr lang="zh-CN" altLang="en-US" sz="2399">
              <a:solidFill>
                <a:schemeClr val="bg1">
                  <a:lumMod val="95000"/>
                </a:schemeClr>
              </a:solidFill>
            </a:endParaRPr>
          </a:p>
        </p:txBody>
      </p:sp>
      <p:grpSp>
        <p:nvGrpSpPr>
          <p:cNvPr id="3" name="组合 63"/>
          <p:cNvGrpSpPr/>
          <p:nvPr/>
        </p:nvGrpSpPr>
        <p:grpSpPr>
          <a:xfrm>
            <a:off x="8372701" y="1718273"/>
            <a:ext cx="2225751" cy="1243230"/>
            <a:chOff x="6084168" y="1274554"/>
            <a:chExt cx="1669538" cy="932424"/>
          </a:xfrm>
        </p:grpSpPr>
        <p:sp>
          <p:nvSpPr>
            <p:cNvPr id="65" name="TextBox 64"/>
            <p:cNvSpPr txBox="1"/>
            <p:nvPr/>
          </p:nvSpPr>
          <p:spPr>
            <a:xfrm>
              <a:off x="6084168" y="1514662"/>
              <a:ext cx="1669538" cy="692316"/>
            </a:xfrm>
            <a:prstGeom prst="rect">
              <a:avLst/>
            </a:prstGeom>
            <a:noFill/>
          </p:spPr>
          <p:txBody>
            <a:bodyPr wrap="square" lIns="121871" tIns="60935" rIns="121871" bIns="60935" rtlCol="0">
              <a:spAutoFit/>
            </a:bodyPr>
            <a:lstStyle/>
            <a:p>
              <a:pPr>
                <a:lnSpc>
                  <a:spcPct val="130000"/>
                </a:lnSpc>
              </a:pPr>
              <a:r>
                <a:rPr lang="zh-CN" altLang="en-US" sz="1333" dirty="0">
                  <a:solidFill>
                    <a:schemeClr val="bg1">
                      <a:lumMod val="95000"/>
                    </a:schemeClr>
                  </a:solidFill>
                  <a:latin typeface="微软雅黑" pitchFamily="34" charset="-122"/>
                  <a:ea typeface="微软雅黑" pitchFamily="34" charset="-122"/>
                </a:rPr>
                <a:t>您的内容打在这里，或者通过您的内容打在这里，或者您的内容打在这里，</a:t>
              </a:r>
            </a:p>
          </p:txBody>
        </p:sp>
        <p:sp>
          <p:nvSpPr>
            <p:cNvPr id="66" name="TextBox 65"/>
            <p:cNvSpPr txBox="1"/>
            <p:nvPr/>
          </p:nvSpPr>
          <p:spPr>
            <a:xfrm>
              <a:off x="6109640" y="1274554"/>
              <a:ext cx="1008112" cy="323262"/>
            </a:xfrm>
            <a:prstGeom prst="rect">
              <a:avLst/>
            </a:prstGeom>
            <a:noFill/>
          </p:spPr>
          <p:txBody>
            <a:bodyPr wrap="square" lIns="121871" tIns="0" rIns="121871" bIns="0" rtlCol="0" anchor="t">
              <a:spAutoFit/>
            </a:bodyPr>
            <a:lstStyle/>
            <a:p>
              <a:pPr>
                <a:lnSpc>
                  <a:spcPct val="150000"/>
                </a:lnSpc>
              </a:pPr>
              <a:r>
                <a:rPr lang="zh-CN" altLang="en-US" sz="1867" b="1" dirty="0">
                  <a:solidFill>
                    <a:schemeClr val="bg1">
                      <a:lumMod val="95000"/>
                    </a:schemeClr>
                  </a:solidFill>
                  <a:latin typeface="微软雅黑" pitchFamily="34" charset="-122"/>
                  <a:ea typeface="微软雅黑" pitchFamily="34" charset="-122"/>
                  <a:cs typeface="华文黑体" pitchFamily="2" charset="-122"/>
                </a:rPr>
                <a:t>标题</a:t>
              </a:r>
            </a:p>
          </p:txBody>
        </p:sp>
      </p:grpSp>
      <p:grpSp>
        <p:nvGrpSpPr>
          <p:cNvPr id="5" name="组合 66"/>
          <p:cNvGrpSpPr/>
          <p:nvPr/>
        </p:nvGrpSpPr>
        <p:grpSpPr>
          <a:xfrm>
            <a:off x="8372701" y="3331851"/>
            <a:ext cx="2225751" cy="1213250"/>
            <a:chOff x="6084168" y="2547210"/>
            <a:chExt cx="1669538" cy="909939"/>
          </a:xfrm>
        </p:grpSpPr>
        <p:sp>
          <p:nvSpPr>
            <p:cNvPr id="68" name="TextBox 67"/>
            <p:cNvSpPr txBox="1"/>
            <p:nvPr/>
          </p:nvSpPr>
          <p:spPr>
            <a:xfrm>
              <a:off x="6084168" y="2764833"/>
              <a:ext cx="1669538" cy="692316"/>
            </a:xfrm>
            <a:prstGeom prst="rect">
              <a:avLst/>
            </a:prstGeom>
            <a:noFill/>
          </p:spPr>
          <p:txBody>
            <a:bodyPr wrap="square" lIns="121871" tIns="60935" rIns="121871" bIns="60935" rtlCol="0">
              <a:spAutoFit/>
            </a:bodyPr>
            <a:lstStyle/>
            <a:p>
              <a:pPr>
                <a:lnSpc>
                  <a:spcPct val="130000"/>
                </a:lnSpc>
              </a:pPr>
              <a:r>
                <a:rPr lang="zh-CN" altLang="en-US" sz="1333" dirty="0">
                  <a:solidFill>
                    <a:schemeClr val="bg1">
                      <a:lumMod val="95000"/>
                    </a:schemeClr>
                  </a:solidFill>
                  <a:latin typeface="微软雅黑" pitchFamily="34" charset="-122"/>
                  <a:ea typeface="微软雅黑" pitchFamily="34" charset="-122"/>
                </a:rPr>
                <a:t>您的内容打在这里，或者通过您的内容打在这里，或者您的内容打在这里，</a:t>
              </a:r>
            </a:p>
          </p:txBody>
        </p:sp>
        <p:sp>
          <p:nvSpPr>
            <p:cNvPr id="69" name="TextBox 68"/>
            <p:cNvSpPr txBox="1"/>
            <p:nvPr/>
          </p:nvSpPr>
          <p:spPr>
            <a:xfrm>
              <a:off x="6109640" y="2547210"/>
              <a:ext cx="1008112" cy="323262"/>
            </a:xfrm>
            <a:prstGeom prst="rect">
              <a:avLst/>
            </a:prstGeom>
            <a:noFill/>
          </p:spPr>
          <p:txBody>
            <a:bodyPr wrap="square" lIns="121871" tIns="0" rIns="121871" bIns="0" rtlCol="0" anchor="t">
              <a:spAutoFit/>
            </a:bodyPr>
            <a:lstStyle/>
            <a:p>
              <a:pPr>
                <a:lnSpc>
                  <a:spcPct val="150000"/>
                </a:lnSpc>
              </a:pPr>
              <a:r>
                <a:rPr lang="zh-CN" altLang="en-US" sz="1867" b="1" dirty="0">
                  <a:solidFill>
                    <a:schemeClr val="bg1">
                      <a:lumMod val="95000"/>
                    </a:schemeClr>
                  </a:solidFill>
                  <a:latin typeface="微软雅黑" pitchFamily="34" charset="-122"/>
                  <a:ea typeface="微软雅黑" pitchFamily="34" charset="-122"/>
                  <a:cs typeface="华文黑体" pitchFamily="2" charset="-122"/>
                </a:rPr>
                <a:t>标题</a:t>
              </a:r>
            </a:p>
          </p:txBody>
        </p:sp>
      </p:grpSp>
      <p:grpSp>
        <p:nvGrpSpPr>
          <p:cNvPr id="6" name="组合 69"/>
          <p:cNvGrpSpPr/>
          <p:nvPr/>
        </p:nvGrpSpPr>
        <p:grpSpPr>
          <a:xfrm>
            <a:off x="8372701" y="4752020"/>
            <a:ext cx="2225751" cy="1273441"/>
            <a:chOff x="6084168" y="3766935"/>
            <a:chExt cx="1669538" cy="955081"/>
          </a:xfrm>
        </p:grpSpPr>
        <p:sp>
          <p:nvSpPr>
            <p:cNvPr id="71" name="TextBox 70"/>
            <p:cNvSpPr txBox="1"/>
            <p:nvPr/>
          </p:nvSpPr>
          <p:spPr>
            <a:xfrm>
              <a:off x="6084168" y="3999548"/>
              <a:ext cx="1669538" cy="722468"/>
            </a:xfrm>
            <a:prstGeom prst="rect">
              <a:avLst/>
            </a:prstGeom>
            <a:noFill/>
          </p:spPr>
          <p:txBody>
            <a:bodyPr wrap="square" lIns="121871" tIns="60935" rIns="121871" bIns="60935" rtlCol="0">
              <a:spAutoFit/>
            </a:bodyPr>
            <a:lstStyle/>
            <a:p>
              <a:pPr>
                <a:lnSpc>
                  <a:spcPct val="130000"/>
                </a:lnSpc>
              </a:pPr>
              <a:r>
                <a:rPr lang="zh-CN" altLang="en-US" sz="1400" dirty="0">
                  <a:solidFill>
                    <a:schemeClr val="bg1">
                      <a:lumMod val="95000"/>
                    </a:schemeClr>
                  </a:solidFill>
                  <a:latin typeface="微软雅黑" pitchFamily="34" charset="-122"/>
                  <a:ea typeface="微软雅黑" pitchFamily="34" charset="-122"/>
                </a:rPr>
                <a:t>您的内容打在这里，或者通过您的内容打在这里，或者您的内容打在这里，</a:t>
              </a:r>
            </a:p>
          </p:txBody>
        </p:sp>
        <p:sp>
          <p:nvSpPr>
            <p:cNvPr id="72" name="TextBox 71"/>
            <p:cNvSpPr txBox="1"/>
            <p:nvPr/>
          </p:nvSpPr>
          <p:spPr>
            <a:xfrm>
              <a:off x="6094400" y="3766935"/>
              <a:ext cx="1008112" cy="323261"/>
            </a:xfrm>
            <a:prstGeom prst="rect">
              <a:avLst/>
            </a:prstGeom>
            <a:noFill/>
          </p:spPr>
          <p:txBody>
            <a:bodyPr wrap="square" lIns="121871" tIns="0" rIns="121871" bIns="0" rtlCol="0" anchor="t">
              <a:spAutoFit/>
            </a:bodyPr>
            <a:lstStyle/>
            <a:p>
              <a:pPr>
                <a:lnSpc>
                  <a:spcPct val="150000"/>
                </a:lnSpc>
              </a:pPr>
              <a:r>
                <a:rPr lang="zh-CN" altLang="en-US" sz="1867" b="1" dirty="0">
                  <a:solidFill>
                    <a:schemeClr val="bg1">
                      <a:lumMod val="95000"/>
                    </a:schemeClr>
                  </a:solidFill>
                  <a:latin typeface="微软雅黑" pitchFamily="34" charset="-122"/>
                  <a:ea typeface="微软雅黑" pitchFamily="34" charset="-122"/>
                  <a:cs typeface="华文黑体" pitchFamily="2" charset="-122"/>
                </a:rPr>
                <a:t>标题</a:t>
              </a:r>
            </a:p>
          </p:txBody>
        </p:sp>
      </p:grpSp>
      <p:sp>
        <p:nvSpPr>
          <p:cNvPr id="73" name="TextBox 72"/>
          <p:cNvSpPr txBox="1"/>
          <p:nvPr/>
        </p:nvSpPr>
        <p:spPr>
          <a:xfrm>
            <a:off x="7450803" y="1873065"/>
            <a:ext cx="757148" cy="553758"/>
          </a:xfrm>
          <a:prstGeom prst="rect">
            <a:avLst/>
          </a:prstGeom>
          <a:noFill/>
        </p:spPr>
        <p:txBody>
          <a:bodyPr wrap="square" lIns="121811" tIns="60905" rIns="121811" bIns="60905" rtlCol="0">
            <a:spAutoFit/>
          </a:bodyPr>
          <a:lstStyle/>
          <a:p>
            <a:r>
              <a:rPr lang="en-US" altLang="zh-CN" sz="2799" dirty="0">
                <a:solidFill>
                  <a:schemeClr val="bg1">
                    <a:lumMod val="95000"/>
                  </a:schemeClr>
                </a:solidFill>
                <a:latin typeface="Humnst777 BlkCn BT" panose="020B0803030504020204" pitchFamily="34" charset="0"/>
              </a:rPr>
              <a:t>01</a:t>
            </a:r>
            <a:endParaRPr lang="zh-CN" altLang="en-US" sz="2799" dirty="0">
              <a:solidFill>
                <a:schemeClr val="bg1">
                  <a:lumMod val="95000"/>
                </a:schemeClr>
              </a:solidFill>
              <a:latin typeface="Humnst777 BlkCn BT" panose="020B0803030504020204" pitchFamily="34" charset="0"/>
            </a:endParaRPr>
          </a:p>
        </p:txBody>
      </p:sp>
      <p:sp>
        <p:nvSpPr>
          <p:cNvPr id="74" name="TextBox 73"/>
          <p:cNvSpPr txBox="1"/>
          <p:nvPr/>
        </p:nvSpPr>
        <p:spPr>
          <a:xfrm>
            <a:off x="7437225" y="3366356"/>
            <a:ext cx="674729" cy="553758"/>
          </a:xfrm>
          <a:prstGeom prst="rect">
            <a:avLst/>
          </a:prstGeom>
          <a:noFill/>
          <a:effectLst/>
        </p:spPr>
        <p:txBody>
          <a:bodyPr wrap="square" lIns="121811" tIns="60905" rIns="121811" bIns="60905" rtlCol="0">
            <a:spAutoFit/>
          </a:bodyPr>
          <a:lstStyle/>
          <a:p>
            <a:r>
              <a:rPr lang="en-US" altLang="zh-CN" sz="2799" dirty="0">
                <a:solidFill>
                  <a:schemeClr val="bg1">
                    <a:lumMod val="95000"/>
                  </a:schemeClr>
                </a:solidFill>
                <a:latin typeface="DFGothic-EB" panose="02010609010101010101" pitchFamily="1" charset="-128"/>
                <a:ea typeface="DFGothic-EB" panose="02010609010101010101" pitchFamily="1" charset="-128"/>
              </a:rPr>
              <a:t>02</a:t>
            </a:r>
            <a:endParaRPr lang="zh-CN" altLang="en-US" sz="2799" dirty="0">
              <a:solidFill>
                <a:schemeClr val="bg1">
                  <a:lumMod val="95000"/>
                </a:schemeClr>
              </a:solidFill>
              <a:latin typeface="DFGothic-EB" panose="02010609010101010101" pitchFamily="1" charset="-128"/>
              <a:ea typeface="DFGothic-EB" panose="02010609010101010101" pitchFamily="1" charset="-128"/>
            </a:endParaRPr>
          </a:p>
        </p:txBody>
      </p:sp>
      <p:sp>
        <p:nvSpPr>
          <p:cNvPr id="75" name="TextBox 74"/>
          <p:cNvSpPr txBox="1"/>
          <p:nvPr/>
        </p:nvSpPr>
        <p:spPr>
          <a:xfrm>
            <a:off x="7450803" y="4888881"/>
            <a:ext cx="757148" cy="553758"/>
          </a:xfrm>
          <a:prstGeom prst="rect">
            <a:avLst/>
          </a:prstGeom>
          <a:noFill/>
        </p:spPr>
        <p:txBody>
          <a:bodyPr wrap="square" lIns="121811" tIns="60905" rIns="121811" bIns="60905" rtlCol="0">
            <a:spAutoFit/>
          </a:bodyPr>
          <a:lstStyle/>
          <a:p>
            <a:r>
              <a:rPr lang="en-US" altLang="zh-CN" sz="2799" dirty="0">
                <a:solidFill>
                  <a:schemeClr val="bg1">
                    <a:lumMod val="95000"/>
                  </a:schemeClr>
                </a:solidFill>
                <a:latin typeface="DFGothic-EB" panose="02010609010101010101" pitchFamily="1" charset="-128"/>
                <a:ea typeface="DFGothic-EB" panose="02010609010101010101" pitchFamily="1" charset="-128"/>
              </a:rPr>
              <a:t>03</a:t>
            </a:r>
            <a:endParaRPr lang="zh-CN" altLang="en-US" sz="2799" dirty="0">
              <a:solidFill>
                <a:schemeClr val="bg1">
                  <a:lumMod val="95000"/>
                </a:schemeClr>
              </a:solidFill>
              <a:latin typeface="DFGothic-EB" panose="02010609010101010101" pitchFamily="1" charset="-128"/>
              <a:ea typeface="DFGothic-EB" panose="02010609010101010101" pitchFamily="1" charset="-128"/>
            </a:endParaRPr>
          </a:p>
        </p:txBody>
      </p:sp>
      <p:cxnSp>
        <p:nvCxnSpPr>
          <p:cNvPr id="4" name="直接连接符 3"/>
          <p:cNvCxnSpPr/>
          <p:nvPr/>
        </p:nvCxnSpPr>
        <p:spPr>
          <a:xfrm>
            <a:off x="6528045" y="1700811"/>
            <a:ext cx="0" cy="4028459"/>
          </a:xfrm>
          <a:prstGeom prst="line">
            <a:avLst/>
          </a:prstGeom>
          <a:ln>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059056"/>
      </p:ext>
    </p:extLst>
  </p:cSld>
  <p:clrMapOvr>
    <a:masterClrMapping/>
  </p:clrMapOvr>
  <mc:AlternateContent xmlns:mc="http://schemas.openxmlformats.org/markup-compatibility/2006">
    <mc:Choice xmlns:p14="http://schemas.microsoft.com/office/powerpoint/2010/main" Requires="p14">
      <p:transition spd="slow" p14:dur="1250" advClick="0" advTm="4493">
        <p14:vortex dir="r"/>
      </p:transition>
    </mc:Choice>
    <mc:Fallback>
      <p:transition spd="slow" advClick="0" advTm="44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anim calcmode="lin" valueType="num">
                                      <p:cBhvr>
                                        <p:cTn id="8" dur="500" fill="hold"/>
                                        <p:tgtEl>
                                          <p:spTgt spid="172"/>
                                        </p:tgtEl>
                                        <p:attrNameLst>
                                          <p:attrName>ppt_x</p:attrName>
                                        </p:attrNameLst>
                                      </p:cBhvr>
                                      <p:tavLst>
                                        <p:tav tm="0">
                                          <p:val>
                                            <p:strVal val="#ppt_x"/>
                                          </p:val>
                                        </p:tav>
                                        <p:tav tm="100000">
                                          <p:val>
                                            <p:strVal val="#ppt_x"/>
                                          </p:val>
                                        </p:tav>
                                      </p:tavLst>
                                    </p:anim>
                                    <p:anim calcmode="lin" valueType="num">
                                      <p:cBhvr>
                                        <p:cTn id="9" dur="500" fill="hold"/>
                                        <p:tgtEl>
                                          <p:spTgt spid="17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73"/>
                                        </p:tgtEl>
                                        <p:attrNameLst>
                                          <p:attrName>style.visibility</p:attrName>
                                        </p:attrNameLst>
                                      </p:cBhvr>
                                      <p:to>
                                        <p:strVal val="visible"/>
                                      </p:to>
                                    </p:set>
                                    <p:animEffect transition="in" filter="fade">
                                      <p:cBhvr>
                                        <p:cTn id="12" dur="500"/>
                                        <p:tgtEl>
                                          <p:spTgt spid="173"/>
                                        </p:tgtEl>
                                      </p:cBhvr>
                                    </p:animEffect>
                                    <p:anim calcmode="lin" valueType="num">
                                      <p:cBhvr>
                                        <p:cTn id="13" dur="500" fill="hold"/>
                                        <p:tgtEl>
                                          <p:spTgt spid="173"/>
                                        </p:tgtEl>
                                        <p:attrNameLst>
                                          <p:attrName>ppt_x</p:attrName>
                                        </p:attrNameLst>
                                      </p:cBhvr>
                                      <p:tavLst>
                                        <p:tav tm="0">
                                          <p:val>
                                            <p:strVal val="#ppt_x"/>
                                          </p:val>
                                        </p:tav>
                                        <p:tav tm="100000">
                                          <p:val>
                                            <p:strVal val="#ppt_x"/>
                                          </p:val>
                                        </p:tav>
                                      </p:tavLst>
                                    </p:anim>
                                    <p:anim calcmode="lin" valueType="num">
                                      <p:cBhvr>
                                        <p:cTn id="14" dur="500" fill="hold"/>
                                        <p:tgtEl>
                                          <p:spTgt spid="17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500"/>
                                        <p:tgtEl>
                                          <p:spTgt spid="174"/>
                                        </p:tgtEl>
                                      </p:cBhvr>
                                    </p:animEffect>
                                    <p:anim calcmode="lin" valueType="num">
                                      <p:cBhvr>
                                        <p:cTn id="18" dur="500" fill="hold"/>
                                        <p:tgtEl>
                                          <p:spTgt spid="174"/>
                                        </p:tgtEl>
                                        <p:attrNameLst>
                                          <p:attrName>ppt_x</p:attrName>
                                        </p:attrNameLst>
                                      </p:cBhvr>
                                      <p:tavLst>
                                        <p:tav tm="0">
                                          <p:val>
                                            <p:strVal val="#ppt_x"/>
                                          </p:val>
                                        </p:tav>
                                        <p:tav tm="100000">
                                          <p:val>
                                            <p:strVal val="#ppt_x"/>
                                          </p:val>
                                        </p:tav>
                                      </p:tavLst>
                                    </p:anim>
                                    <p:anim calcmode="lin" valueType="num">
                                      <p:cBhvr>
                                        <p:cTn id="19" dur="500" fill="hold"/>
                                        <p:tgtEl>
                                          <p:spTgt spid="174"/>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14" presetClass="entr" presetSubtype="1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par>
                                <p:cTn id="28" presetID="23" presetClass="entr" presetSubtype="288"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p:cTn id="30" dur="500" fill="hold"/>
                                        <p:tgtEl>
                                          <p:spTgt spid="55"/>
                                        </p:tgtEl>
                                        <p:attrNameLst>
                                          <p:attrName>ppt_w</p:attrName>
                                        </p:attrNameLst>
                                      </p:cBhvr>
                                      <p:tavLst>
                                        <p:tav tm="0">
                                          <p:val>
                                            <p:strVal val="4/3*#ppt_w"/>
                                          </p:val>
                                        </p:tav>
                                        <p:tav tm="100000">
                                          <p:val>
                                            <p:strVal val="#ppt_w"/>
                                          </p:val>
                                        </p:tav>
                                      </p:tavLst>
                                    </p:anim>
                                    <p:anim calcmode="lin" valueType="num">
                                      <p:cBhvr>
                                        <p:cTn id="31" dur="500" fill="hold"/>
                                        <p:tgtEl>
                                          <p:spTgt spid="55"/>
                                        </p:tgtEl>
                                        <p:attrNameLst>
                                          <p:attrName>ppt_h</p:attrName>
                                        </p:attrNameLst>
                                      </p:cBhvr>
                                      <p:tavLst>
                                        <p:tav tm="0">
                                          <p:val>
                                            <p:strVal val="4/3*#ppt_h"/>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 calcmode="lin" valueType="num">
                                      <p:cBhvr>
                                        <p:cTn id="34" dur="500" fill="hold"/>
                                        <p:tgtEl>
                                          <p:spTgt spid="73"/>
                                        </p:tgtEl>
                                        <p:attrNameLst>
                                          <p:attrName>ppt_w</p:attrName>
                                        </p:attrNameLst>
                                      </p:cBhvr>
                                      <p:tavLst>
                                        <p:tav tm="0">
                                          <p:val>
                                            <p:strVal val="4/3*#ppt_w"/>
                                          </p:val>
                                        </p:tav>
                                        <p:tav tm="100000">
                                          <p:val>
                                            <p:strVal val="#ppt_w"/>
                                          </p:val>
                                        </p:tav>
                                      </p:tavLst>
                                    </p:anim>
                                    <p:anim calcmode="lin" valueType="num">
                                      <p:cBhvr>
                                        <p:cTn id="35" dur="500" fill="hold"/>
                                        <p:tgtEl>
                                          <p:spTgt spid="73"/>
                                        </p:tgtEl>
                                        <p:attrNameLst>
                                          <p:attrName>ppt_h</p:attrName>
                                        </p:attrNameLst>
                                      </p:cBhvr>
                                      <p:tavLst>
                                        <p:tav tm="0">
                                          <p:val>
                                            <p:strVal val="4/3*#ppt_h"/>
                                          </p:val>
                                        </p:tav>
                                        <p:tav tm="100000">
                                          <p:val>
                                            <p:strVal val="#ppt_h"/>
                                          </p:val>
                                        </p:tav>
                                      </p:tavLst>
                                    </p:anim>
                                  </p:childTnLst>
                                </p:cTn>
                              </p:par>
                            </p:childTnLst>
                          </p:cTn>
                        </p:par>
                        <p:par>
                          <p:cTn id="36" fill="hold">
                            <p:stCondLst>
                              <p:cond delay="1500"/>
                            </p:stCondLst>
                            <p:childTnLst>
                              <p:par>
                                <p:cTn id="37" presetID="2" presetClass="entr" presetSubtype="2"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1+#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23" presetClass="entr" presetSubtype="288"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 calcmode="lin" valueType="num">
                                      <p:cBhvr>
                                        <p:cTn id="43" dur="500" fill="hold"/>
                                        <p:tgtEl>
                                          <p:spTgt spid="74"/>
                                        </p:tgtEl>
                                        <p:attrNameLst>
                                          <p:attrName>ppt_w</p:attrName>
                                        </p:attrNameLst>
                                      </p:cBhvr>
                                      <p:tavLst>
                                        <p:tav tm="0">
                                          <p:val>
                                            <p:strVal val="4/3*#ppt_w"/>
                                          </p:val>
                                        </p:tav>
                                        <p:tav tm="100000">
                                          <p:val>
                                            <p:strVal val="#ppt_w"/>
                                          </p:val>
                                        </p:tav>
                                      </p:tavLst>
                                    </p:anim>
                                    <p:anim calcmode="lin" valueType="num">
                                      <p:cBhvr>
                                        <p:cTn id="44" dur="500" fill="hold"/>
                                        <p:tgtEl>
                                          <p:spTgt spid="74"/>
                                        </p:tgtEl>
                                        <p:attrNameLst>
                                          <p:attrName>ppt_h</p:attrName>
                                        </p:attrNameLst>
                                      </p:cBhvr>
                                      <p:tavLst>
                                        <p:tav tm="0">
                                          <p:val>
                                            <p:strVal val="4/3*#ppt_h"/>
                                          </p:val>
                                        </p:tav>
                                        <p:tav tm="100000">
                                          <p:val>
                                            <p:strVal val="#ppt_h"/>
                                          </p:val>
                                        </p:tav>
                                      </p:tavLst>
                                    </p:anim>
                                  </p:childTnLst>
                                </p:cTn>
                              </p:par>
                              <p:par>
                                <p:cTn id="45" presetID="23" presetClass="entr" presetSubtype="288"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p:cTn id="47" dur="500" fill="hold"/>
                                        <p:tgtEl>
                                          <p:spTgt spid="59"/>
                                        </p:tgtEl>
                                        <p:attrNameLst>
                                          <p:attrName>ppt_w</p:attrName>
                                        </p:attrNameLst>
                                      </p:cBhvr>
                                      <p:tavLst>
                                        <p:tav tm="0">
                                          <p:val>
                                            <p:strVal val="4/3*#ppt_w"/>
                                          </p:val>
                                        </p:tav>
                                        <p:tav tm="100000">
                                          <p:val>
                                            <p:strVal val="#ppt_w"/>
                                          </p:val>
                                        </p:tav>
                                      </p:tavLst>
                                    </p:anim>
                                    <p:anim calcmode="lin" valueType="num">
                                      <p:cBhvr>
                                        <p:cTn id="48" dur="500" fill="hold"/>
                                        <p:tgtEl>
                                          <p:spTgt spid="59"/>
                                        </p:tgtEl>
                                        <p:attrNameLst>
                                          <p:attrName>ppt_h</p:attrName>
                                        </p:attrNameLst>
                                      </p:cBhvr>
                                      <p:tavLst>
                                        <p:tav tm="0">
                                          <p:val>
                                            <p:strVal val="4/3*#ppt_h"/>
                                          </p:val>
                                        </p:tav>
                                        <p:tav tm="100000">
                                          <p:val>
                                            <p:strVal val="#ppt_h"/>
                                          </p:val>
                                        </p:tav>
                                      </p:tavLst>
                                    </p:anim>
                                  </p:childTnLst>
                                </p:cTn>
                              </p:par>
                            </p:childTnLst>
                          </p:cTn>
                        </p:par>
                        <p:par>
                          <p:cTn id="49" fill="hold">
                            <p:stCondLst>
                              <p:cond delay="2000"/>
                            </p:stCondLst>
                            <p:childTnLst>
                              <p:par>
                                <p:cTn id="50" presetID="2" presetClass="entr" presetSubtype="2"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1+#ppt_w/2"/>
                                          </p:val>
                                        </p:tav>
                                        <p:tav tm="100000">
                                          <p:val>
                                            <p:strVal val="#ppt_x"/>
                                          </p:val>
                                        </p:tav>
                                      </p:tavLst>
                                    </p:anim>
                                    <p:anim calcmode="lin" valueType="num">
                                      <p:cBhvr additive="base">
                                        <p:cTn id="53" dur="500" fill="hold"/>
                                        <p:tgtEl>
                                          <p:spTgt spid="5"/>
                                        </p:tgtEl>
                                        <p:attrNameLst>
                                          <p:attrName>ppt_y</p:attrName>
                                        </p:attrNameLst>
                                      </p:cBhvr>
                                      <p:tavLst>
                                        <p:tav tm="0">
                                          <p:val>
                                            <p:strVal val="#ppt_y"/>
                                          </p:val>
                                        </p:tav>
                                        <p:tav tm="100000">
                                          <p:val>
                                            <p:strVal val="#ppt_y"/>
                                          </p:val>
                                        </p:tav>
                                      </p:tavLst>
                                    </p:anim>
                                  </p:childTnLst>
                                </p:cTn>
                              </p:par>
                              <p:par>
                                <p:cTn id="54" presetID="23" presetClass="entr" presetSubtype="288"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 calcmode="lin" valueType="num">
                                      <p:cBhvr>
                                        <p:cTn id="56" dur="500" fill="hold"/>
                                        <p:tgtEl>
                                          <p:spTgt spid="63"/>
                                        </p:tgtEl>
                                        <p:attrNameLst>
                                          <p:attrName>ppt_w</p:attrName>
                                        </p:attrNameLst>
                                      </p:cBhvr>
                                      <p:tavLst>
                                        <p:tav tm="0">
                                          <p:val>
                                            <p:strVal val="4/3*#ppt_w"/>
                                          </p:val>
                                        </p:tav>
                                        <p:tav tm="100000">
                                          <p:val>
                                            <p:strVal val="#ppt_w"/>
                                          </p:val>
                                        </p:tav>
                                      </p:tavLst>
                                    </p:anim>
                                    <p:anim calcmode="lin" valueType="num">
                                      <p:cBhvr>
                                        <p:cTn id="57" dur="500" fill="hold"/>
                                        <p:tgtEl>
                                          <p:spTgt spid="63"/>
                                        </p:tgtEl>
                                        <p:attrNameLst>
                                          <p:attrName>ppt_h</p:attrName>
                                        </p:attrNameLst>
                                      </p:cBhvr>
                                      <p:tavLst>
                                        <p:tav tm="0">
                                          <p:val>
                                            <p:strVal val="4/3*#ppt_h"/>
                                          </p:val>
                                        </p:tav>
                                        <p:tav tm="100000">
                                          <p:val>
                                            <p:strVal val="#ppt_h"/>
                                          </p:val>
                                        </p:tav>
                                      </p:tavLst>
                                    </p:anim>
                                  </p:childTnLst>
                                </p:cTn>
                              </p:par>
                              <p:par>
                                <p:cTn id="58" presetID="23" presetClass="entr" presetSubtype="288"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anim calcmode="lin" valueType="num">
                                      <p:cBhvr>
                                        <p:cTn id="60" dur="500" fill="hold"/>
                                        <p:tgtEl>
                                          <p:spTgt spid="75"/>
                                        </p:tgtEl>
                                        <p:attrNameLst>
                                          <p:attrName>ppt_w</p:attrName>
                                        </p:attrNameLst>
                                      </p:cBhvr>
                                      <p:tavLst>
                                        <p:tav tm="0">
                                          <p:val>
                                            <p:strVal val="4/3*#ppt_w"/>
                                          </p:val>
                                        </p:tav>
                                        <p:tav tm="100000">
                                          <p:val>
                                            <p:strVal val="#ppt_w"/>
                                          </p:val>
                                        </p:tav>
                                      </p:tavLst>
                                    </p:anim>
                                    <p:anim calcmode="lin" valueType="num">
                                      <p:cBhvr>
                                        <p:cTn id="61" dur="500" fill="hold"/>
                                        <p:tgtEl>
                                          <p:spTgt spid="75"/>
                                        </p:tgtEl>
                                        <p:attrNameLst>
                                          <p:attrName>ppt_h</p:attrName>
                                        </p:attrNameLst>
                                      </p:cBhvr>
                                      <p:tavLst>
                                        <p:tav tm="0">
                                          <p:val>
                                            <p:strVal val="4/3*#ppt_h"/>
                                          </p:val>
                                        </p:tav>
                                        <p:tav tm="100000">
                                          <p:val>
                                            <p:strVal val="#ppt_h"/>
                                          </p:val>
                                        </p:tav>
                                      </p:tavLst>
                                    </p:anim>
                                  </p:childTnLst>
                                </p:cTn>
                              </p:par>
                            </p:childTnLst>
                          </p:cTn>
                        </p:par>
                        <p:par>
                          <p:cTn id="62" fill="hold">
                            <p:stCondLst>
                              <p:cond delay="2500"/>
                            </p:stCondLst>
                            <p:childTnLst>
                              <p:par>
                                <p:cTn id="63" presetID="2" presetClass="entr" presetSubtype="2"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1+#ppt_w/2"/>
                                          </p:val>
                                        </p:tav>
                                        <p:tav tm="100000">
                                          <p:val>
                                            <p:strVal val="#ppt_x"/>
                                          </p:val>
                                        </p:tav>
                                      </p:tavLst>
                                    </p:anim>
                                    <p:anim calcmode="lin" valueType="num">
                                      <p:cBhvr additive="base">
                                        <p:cTn id="6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4" grpId="0" animBg="1"/>
      <p:bldP spid="172" grpId="0" animBg="1"/>
      <p:bldP spid="55" grpId="0" animBg="1"/>
      <p:bldP spid="59" grpId="0" animBg="1"/>
      <p:bldP spid="63" grpId="0" animBg="1"/>
      <p:bldP spid="73" grpId="0"/>
      <p:bldP spid="74" grpId="0"/>
      <p:bldP spid="7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B284659A-46DC-48D9-9273-2BEEAAE7F6EC}"/>
              </a:ext>
            </a:extLst>
          </p:cNvPr>
          <p:cNvPicPr>
            <a:picLocks noChangeAspect="1"/>
          </p:cNvPicPr>
          <p:nvPr/>
        </p:nvPicPr>
        <p:blipFill>
          <a:blip r:embed="rId3"/>
          <a:stretch>
            <a:fillRect/>
          </a:stretch>
        </p:blipFill>
        <p:spPr>
          <a:xfrm rot="16200000">
            <a:off x="2676867" y="-2657136"/>
            <a:ext cx="6857998" cy="12172269"/>
          </a:xfrm>
          <a:prstGeom prst="rect">
            <a:avLst/>
          </a:prstGeom>
        </p:spPr>
      </p:pic>
      <p:sp>
        <p:nvSpPr>
          <p:cNvPr id="3" name="Shape 6891"/>
          <p:cNvSpPr/>
          <p:nvPr/>
        </p:nvSpPr>
        <p:spPr>
          <a:xfrm flipH="1">
            <a:off x="7037790" y="2836336"/>
            <a:ext cx="1362951" cy="1361017"/>
          </a:xfrm>
          <a:custGeom>
            <a:avLst/>
            <a:gdLst/>
            <a:ahLst/>
            <a:cxnLst>
              <a:cxn ang="0">
                <a:pos x="wd2" y="hd2"/>
              </a:cxn>
              <a:cxn ang="5400000">
                <a:pos x="wd2" y="hd2"/>
              </a:cxn>
              <a:cxn ang="10800000">
                <a:pos x="wd2" y="hd2"/>
              </a:cxn>
              <a:cxn ang="16200000">
                <a:pos x="wd2" y="hd2"/>
              </a:cxn>
            </a:cxnLst>
            <a:rect l="0" t="0" r="r" b="b"/>
            <a:pathLst>
              <a:path w="21600" h="21600" extrusionOk="0">
                <a:moveTo>
                  <a:pt x="13507" y="0"/>
                </a:moveTo>
                <a:cubicBezTo>
                  <a:pt x="0" y="0"/>
                  <a:pt x="0" y="0"/>
                  <a:pt x="0" y="0"/>
                </a:cubicBezTo>
                <a:cubicBezTo>
                  <a:pt x="0" y="13507"/>
                  <a:pt x="0" y="13507"/>
                  <a:pt x="0" y="13507"/>
                </a:cubicBezTo>
                <a:cubicBezTo>
                  <a:pt x="0" y="17978"/>
                  <a:pt x="3622" y="21600"/>
                  <a:pt x="8112" y="21600"/>
                </a:cubicBezTo>
                <a:cubicBezTo>
                  <a:pt x="21600" y="21600"/>
                  <a:pt x="21600" y="21600"/>
                  <a:pt x="21600" y="21600"/>
                </a:cubicBezTo>
                <a:cubicBezTo>
                  <a:pt x="21600" y="8112"/>
                  <a:pt x="21600" y="8112"/>
                  <a:pt x="21600" y="8112"/>
                </a:cubicBezTo>
                <a:cubicBezTo>
                  <a:pt x="21600" y="3622"/>
                  <a:pt x="17978" y="0"/>
                  <a:pt x="13507" y="0"/>
                </a:cubicBezTo>
                <a:close/>
              </a:path>
            </a:pathLst>
          </a:custGeom>
          <a:solidFill>
            <a:srgbClr val="E0E0E0">
              <a:alpha val="15000"/>
            </a:srgbClr>
          </a:solidFill>
          <a:ln>
            <a:round/>
          </a:ln>
        </p:spPr>
        <p:txBody>
          <a:bodyPr lIns="0" tIns="0" rIns="0" bIns="0"/>
          <a:lstStyle/>
          <a:p>
            <a:pPr>
              <a:defRPr/>
            </a:pPr>
            <a:endParaRPr sz="2399" dirty="0">
              <a:solidFill>
                <a:schemeClr val="bg1">
                  <a:lumMod val="95000"/>
                </a:schemeClr>
              </a:solidFill>
              <a:latin typeface="+mn-ea"/>
            </a:endParaRPr>
          </a:p>
        </p:txBody>
      </p:sp>
      <p:sp>
        <p:nvSpPr>
          <p:cNvPr id="4" name="Shape 6914"/>
          <p:cNvSpPr>
            <a:spLocks/>
          </p:cNvSpPr>
          <p:nvPr/>
        </p:nvSpPr>
        <p:spPr bwMode="auto">
          <a:xfrm>
            <a:off x="3861104" y="1646768"/>
            <a:ext cx="2366113" cy="215053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solidFill>
            <a:schemeClr val="accent1"/>
          </a:solidFill>
          <a:ln w="12700" cmpd="sng">
            <a:noFill/>
            <a:miter lim="800000"/>
            <a:headEnd/>
            <a:tailEnd/>
          </a:ln>
        </p:spPr>
        <p:txBody>
          <a:bodyPr lIns="121889" tIns="60944" rIns="121889" bIns="60944" anchor="ctr"/>
          <a:lstStyle/>
          <a:p>
            <a:endParaRPr lang="zh-CN" altLang="en-US" sz="2399">
              <a:solidFill>
                <a:schemeClr val="bg1">
                  <a:lumMod val="95000"/>
                </a:schemeClr>
              </a:solidFill>
            </a:endParaRPr>
          </a:p>
        </p:txBody>
      </p:sp>
      <p:sp>
        <p:nvSpPr>
          <p:cNvPr id="5" name="Shape 6915"/>
          <p:cNvSpPr>
            <a:spLocks/>
          </p:cNvSpPr>
          <p:nvPr/>
        </p:nvSpPr>
        <p:spPr bwMode="auto">
          <a:xfrm>
            <a:off x="6089652" y="1646768"/>
            <a:ext cx="2143893" cy="2387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solidFill>
            <a:schemeClr val="accent2"/>
          </a:solidFill>
          <a:ln w="12700" cmpd="sng">
            <a:noFill/>
            <a:miter lim="800000"/>
            <a:headEnd/>
            <a:tailEnd/>
          </a:ln>
        </p:spPr>
        <p:txBody>
          <a:bodyPr lIns="121889" tIns="60944" rIns="121889" bIns="60944" anchor="ctr"/>
          <a:lstStyle/>
          <a:p>
            <a:endParaRPr lang="zh-CN" altLang="en-US" sz="2399">
              <a:solidFill>
                <a:schemeClr val="bg1">
                  <a:lumMod val="95000"/>
                </a:schemeClr>
              </a:solidFill>
            </a:endParaRPr>
          </a:p>
        </p:txBody>
      </p:sp>
      <p:sp>
        <p:nvSpPr>
          <p:cNvPr id="7" name="Shape 6916"/>
          <p:cNvSpPr>
            <a:spLocks/>
          </p:cNvSpPr>
          <p:nvPr/>
        </p:nvSpPr>
        <p:spPr bwMode="auto">
          <a:xfrm>
            <a:off x="3861103" y="3653367"/>
            <a:ext cx="2131197" cy="236855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solidFill>
            <a:schemeClr val="accent4"/>
          </a:solidFill>
          <a:ln w="12700" cmpd="sng">
            <a:noFill/>
            <a:miter lim="800000"/>
            <a:headEnd/>
            <a:tailEnd/>
          </a:ln>
        </p:spPr>
        <p:txBody>
          <a:bodyPr lIns="121889" tIns="60944" rIns="121889" bIns="60944" anchor="ctr"/>
          <a:lstStyle/>
          <a:p>
            <a:endParaRPr lang="zh-CN" altLang="en-US" sz="2399">
              <a:solidFill>
                <a:schemeClr val="bg1">
                  <a:lumMod val="95000"/>
                </a:schemeClr>
              </a:solidFill>
            </a:endParaRPr>
          </a:p>
        </p:txBody>
      </p:sp>
      <p:sp>
        <p:nvSpPr>
          <p:cNvPr id="8" name="Shape 6917"/>
          <p:cNvSpPr>
            <a:spLocks/>
          </p:cNvSpPr>
          <p:nvPr/>
        </p:nvSpPr>
        <p:spPr bwMode="auto">
          <a:xfrm>
            <a:off x="5852620" y="3886200"/>
            <a:ext cx="2380928" cy="213571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solidFill>
            <a:schemeClr val="accent3"/>
          </a:solidFill>
          <a:ln w="12700" cmpd="sng">
            <a:noFill/>
            <a:miter lim="800000"/>
            <a:headEnd/>
            <a:tailEnd/>
          </a:ln>
        </p:spPr>
        <p:txBody>
          <a:bodyPr lIns="121889" tIns="60944" rIns="121889" bIns="60944" anchor="ctr"/>
          <a:lstStyle/>
          <a:p>
            <a:endParaRPr lang="zh-CN" altLang="en-US" sz="2399">
              <a:solidFill>
                <a:schemeClr val="bg1">
                  <a:lumMod val="95000"/>
                </a:schemeClr>
              </a:solidFill>
            </a:endParaRPr>
          </a:p>
        </p:txBody>
      </p:sp>
      <p:sp>
        <p:nvSpPr>
          <p:cNvPr id="9" name="Shape 6926"/>
          <p:cNvSpPr/>
          <p:nvPr/>
        </p:nvSpPr>
        <p:spPr>
          <a:xfrm>
            <a:off x="3247354" y="2156887"/>
            <a:ext cx="1274061" cy="6349"/>
          </a:xfrm>
          <a:prstGeom prst="line">
            <a:avLst/>
          </a:prstGeom>
          <a:ln w="6350">
            <a:solidFill>
              <a:schemeClr val="bg1">
                <a:lumMod val="65000"/>
              </a:schemeClr>
            </a:solidFill>
            <a:prstDash val="dash"/>
            <a:miter lim="400000"/>
            <a:headEnd type="triangle"/>
          </a:ln>
        </p:spPr>
        <p:txBody>
          <a:bodyPr lIns="0" tIns="0" rIns="0" bIns="0"/>
          <a:lstStyle/>
          <a:p>
            <a:pPr defTabSz="575914">
              <a:defRPr sz="1200">
                <a:uFillTx/>
                <a:latin typeface="Helvetica"/>
                <a:ea typeface="Helvetica"/>
                <a:cs typeface="Helvetica"/>
                <a:sym typeface="Helvetica"/>
              </a:defRPr>
            </a:pPr>
            <a:endParaRPr sz="1600" dirty="0">
              <a:solidFill>
                <a:schemeClr val="bg1">
                  <a:lumMod val="95000"/>
                </a:schemeClr>
              </a:solidFill>
              <a:latin typeface="+mn-ea"/>
              <a:ea typeface="Helvetica"/>
              <a:cs typeface="Helvetica"/>
              <a:sym typeface="Helvetica"/>
            </a:endParaRPr>
          </a:p>
        </p:txBody>
      </p:sp>
      <p:sp>
        <p:nvSpPr>
          <p:cNvPr id="10" name="Shape 6927"/>
          <p:cNvSpPr/>
          <p:nvPr/>
        </p:nvSpPr>
        <p:spPr>
          <a:xfrm>
            <a:off x="3247354" y="4438651"/>
            <a:ext cx="698405" cy="0"/>
          </a:xfrm>
          <a:prstGeom prst="line">
            <a:avLst/>
          </a:prstGeom>
          <a:ln w="6350">
            <a:solidFill>
              <a:schemeClr val="bg1">
                <a:lumMod val="65000"/>
              </a:schemeClr>
            </a:solidFill>
            <a:prstDash val="dash"/>
            <a:miter lim="400000"/>
            <a:headEnd type="triangle"/>
          </a:ln>
        </p:spPr>
        <p:txBody>
          <a:bodyPr lIns="0" tIns="0" rIns="0" bIns="0"/>
          <a:lstStyle/>
          <a:p>
            <a:pPr defTabSz="575914">
              <a:defRPr sz="1200">
                <a:uFillTx/>
                <a:latin typeface="Helvetica"/>
                <a:ea typeface="Helvetica"/>
                <a:cs typeface="Helvetica"/>
                <a:sym typeface="Helvetica"/>
              </a:defRPr>
            </a:pPr>
            <a:endParaRPr sz="1600" dirty="0">
              <a:solidFill>
                <a:schemeClr val="bg1">
                  <a:lumMod val="95000"/>
                </a:schemeClr>
              </a:solidFill>
              <a:latin typeface="+mn-ea"/>
              <a:ea typeface="Helvetica"/>
              <a:cs typeface="Helvetica"/>
              <a:sym typeface="Helvetica"/>
            </a:endParaRPr>
          </a:p>
        </p:txBody>
      </p:sp>
      <p:sp>
        <p:nvSpPr>
          <p:cNvPr id="11" name="Shape 6928"/>
          <p:cNvSpPr/>
          <p:nvPr/>
        </p:nvSpPr>
        <p:spPr>
          <a:xfrm flipH="1">
            <a:off x="7761593" y="2156883"/>
            <a:ext cx="1172476" cy="0"/>
          </a:xfrm>
          <a:prstGeom prst="line">
            <a:avLst/>
          </a:prstGeom>
          <a:ln w="6350">
            <a:solidFill>
              <a:schemeClr val="bg1">
                <a:lumMod val="65000"/>
              </a:schemeClr>
            </a:solidFill>
            <a:prstDash val="dash"/>
            <a:miter lim="400000"/>
            <a:headEnd type="triangle"/>
          </a:ln>
        </p:spPr>
        <p:txBody>
          <a:bodyPr lIns="0" tIns="0" rIns="0" bIns="0"/>
          <a:lstStyle/>
          <a:p>
            <a:pPr defTabSz="575914">
              <a:defRPr sz="1200">
                <a:uFillTx/>
                <a:latin typeface="Helvetica"/>
                <a:ea typeface="Helvetica"/>
                <a:cs typeface="Helvetica"/>
                <a:sym typeface="Helvetica"/>
              </a:defRPr>
            </a:pPr>
            <a:endParaRPr sz="1600" dirty="0">
              <a:solidFill>
                <a:schemeClr val="bg1">
                  <a:lumMod val="95000"/>
                </a:schemeClr>
              </a:solidFill>
              <a:latin typeface="+mn-ea"/>
              <a:ea typeface="Helvetica"/>
              <a:cs typeface="Helvetica"/>
              <a:sym typeface="Helvetica"/>
            </a:endParaRPr>
          </a:p>
        </p:txBody>
      </p:sp>
      <p:sp>
        <p:nvSpPr>
          <p:cNvPr id="12" name="Shape 6929"/>
          <p:cNvSpPr/>
          <p:nvPr/>
        </p:nvSpPr>
        <p:spPr>
          <a:xfrm flipH="1">
            <a:off x="7966881" y="4438651"/>
            <a:ext cx="967187" cy="0"/>
          </a:xfrm>
          <a:prstGeom prst="line">
            <a:avLst/>
          </a:prstGeom>
          <a:ln w="6350">
            <a:solidFill>
              <a:schemeClr val="bg1">
                <a:lumMod val="65000"/>
              </a:schemeClr>
            </a:solidFill>
            <a:prstDash val="dash"/>
            <a:miter lim="400000"/>
            <a:headEnd type="triangle"/>
          </a:ln>
        </p:spPr>
        <p:txBody>
          <a:bodyPr lIns="0" tIns="0" rIns="0" bIns="0"/>
          <a:lstStyle/>
          <a:p>
            <a:pPr defTabSz="575914">
              <a:defRPr sz="1200">
                <a:uFillTx/>
                <a:latin typeface="Helvetica"/>
                <a:ea typeface="Helvetica"/>
                <a:cs typeface="Helvetica"/>
                <a:sym typeface="Helvetica"/>
              </a:defRPr>
            </a:pPr>
            <a:endParaRPr sz="1600" dirty="0">
              <a:solidFill>
                <a:schemeClr val="bg1">
                  <a:lumMod val="95000"/>
                </a:schemeClr>
              </a:solidFill>
              <a:latin typeface="+mn-ea"/>
              <a:ea typeface="Helvetica"/>
              <a:cs typeface="Helvetica"/>
              <a:sym typeface="Helvetica"/>
            </a:endParaRPr>
          </a:p>
        </p:txBody>
      </p:sp>
      <p:sp>
        <p:nvSpPr>
          <p:cNvPr id="13" name="Freeform 41"/>
          <p:cNvSpPr>
            <a:spLocks noEditPoints="1"/>
          </p:cNvSpPr>
          <p:nvPr/>
        </p:nvSpPr>
        <p:spPr bwMode="auto">
          <a:xfrm>
            <a:off x="5414528" y="3266019"/>
            <a:ext cx="1155545" cy="1051983"/>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accent1"/>
          </a:solidFill>
          <a:ln w="9525">
            <a:noFill/>
            <a:round/>
            <a:headEnd/>
            <a:tailEnd/>
          </a:ln>
        </p:spPr>
        <p:txBody>
          <a:bodyPr lIns="121889" tIns="60944" rIns="121889" bIns="60944"/>
          <a:lstStyle/>
          <a:p>
            <a:pPr>
              <a:defRPr/>
            </a:pPr>
            <a:endParaRPr lang="en-US" sz="2399" kern="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Content Placeholder 2"/>
          <p:cNvSpPr txBox="1">
            <a:spLocks/>
          </p:cNvSpPr>
          <p:nvPr/>
        </p:nvSpPr>
        <p:spPr>
          <a:xfrm>
            <a:off x="582828" y="1701800"/>
            <a:ext cx="2632779" cy="1625600"/>
          </a:xfrm>
          <a:prstGeom prst="rect">
            <a:avLst/>
          </a:prstGeom>
        </p:spPr>
        <p:txBody>
          <a:bodyPr lIns="121889" tIns="60944" rIns="121889" bIns="60944"/>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fontAlgn="auto">
              <a:defRPr/>
            </a:pPr>
            <a:r>
              <a:rPr lang="zh-CN" altLang="en-US" sz="1867" b="1" dirty="0">
                <a:solidFill>
                  <a:schemeClr val="bg1">
                    <a:lumMod val="95000"/>
                  </a:schemeClr>
                </a:solidFill>
                <a:latin typeface="微软雅黑" pitchFamily="34" charset="-122"/>
                <a:ea typeface="微软雅黑" pitchFamily="34" charset="-122"/>
                <a:cs typeface="Arial" panose="020B0604020202020204" pitchFamily="34" charset="0"/>
              </a:rPr>
              <a:t>填加标题</a:t>
            </a:r>
            <a:endParaRPr lang="id-ID" sz="1867" b="1" dirty="0">
              <a:solidFill>
                <a:schemeClr val="bg1">
                  <a:lumMod val="95000"/>
                </a:schemeClr>
              </a:solidFill>
              <a:latin typeface="微软雅黑" pitchFamily="34" charset="-122"/>
              <a:ea typeface="微软雅黑" pitchFamily="34" charset="-122"/>
              <a:cs typeface="Arial" panose="020B0604020202020204" pitchFamily="34" charset="0"/>
            </a:endParaRPr>
          </a:p>
          <a:p>
            <a:pPr fontAlgn="auto">
              <a:lnSpc>
                <a:spcPct val="120000"/>
              </a:lnSpc>
              <a:defRPr/>
            </a:pPr>
            <a:r>
              <a:rPr lang="zh-CN" altLang="en-US" sz="1333" dirty="0">
                <a:solidFill>
                  <a:schemeClr val="bg1">
                    <a:lumMod val="95000"/>
                  </a:schemeClr>
                </a:solidFill>
                <a:latin typeface="微软雅黑" pitchFamily="34" charset="-122"/>
                <a:ea typeface="微软雅黑" pitchFamily="34" charset="-122"/>
              </a:rPr>
              <a:t>单击添加文本单击添加文本单击添加文本单击添加文本单击添加文本单击添加文本</a:t>
            </a:r>
            <a:endParaRPr lang="en-US" altLang="zh-CN" sz="1333" dirty="0">
              <a:solidFill>
                <a:schemeClr val="bg1">
                  <a:lumMod val="95000"/>
                </a:schemeClr>
              </a:solidFill>
              <a:latin typeface="微软雅黑" pitchFamily="34" charset="-122"/>
              <a:ea typeface="微软雅黑" pitchFamily="34" charset="-122"/>
            </a:endParaRPr>
          </a:p>
        </p:txBody>
      </p:sp>
      <p:sp>
        <p:nvSpPr>
          <p:cNvPr id="15" name="Content Placeholder 2"/>
          <p:cNvSpPr txBox="1">
            <a:spLocks/>
          </p:cNvSpPr>
          <p:nvPr/>
        </p:nvSpPr>
        <p:spPr>
          <a:xfrm>
            <a:off x="540503" y="4008970"/>
            <a:ext cx="2634893" cy="1627717"/>
          </a:xfrm>
          <a:prstGeom prst="rect">
            <a:avLst/>
          </a:prstGeom>
        </p:spPr>
        <p:txBody>
          <a:bodyPr lIns="121889" tIns="60944" rIns="121889" bIns="60944"/>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fontAlgn="auto">
              <a:defRPr/>
            </a:pPr>
            <a:r>
              <a:rPr lang="zh-CN" altLang="en-US" sz="1867" b="1" dirty="0">
                <a:solidFill>
                  <a:schemeClr val="bg1">
                    <a:lumMod val="95000"/>
                  </a:schemeClr>
                </a:solidFill>
                <a:latin typeface="微软雅黑" pitchFamily="34" charset="-122"/>
                <a:ea typeface="微软雅黑" pitchFamily="34" charset="-122"/>
                <a:cs typeface="Arial" panose="020B0604020202020204" pitchFamily="34" charset="0"/>
              </a:rPr>
              <a:t>填加标题</a:t>
            </a:r>
            <a:endParaRPr lang="en-US" altLang="zh-CN" sz="1867" b="1" dirty="0">
              <a:solidFill>
                <a:schemeClr val="bg1">
                  <a:lumMod val="95000"/>
                </a:schemeClr>
              </a:solidFill>
              <a:latin typeface="微软雅黑" pitchFamily="34" charset="-122"/>
              <a:ea typeface="微软雅黑" pitchFamily="34" charset="-122"/>
              <a:cs typeface="Arial" panose="020B0604020202020204" pitchFamily="34" charset="0"/>
            </a:endParaRPr>
          </a:p>
          <a:p>
            <a:pPr fontAlgn="auto">
              <a:lnSpc>
                <a:spcPct val="120000"/>
              </a:lnSpc>
              <a:defRPr/>
            </a:pPr>
            <a:r>
              <a:rPr lang="zh-CN" altLang="en-US" sz="1333" dirty="0">
                <a:solidFill>
                  <a:schemeClr val="bg1">
                    <a:lumMod val="95000"/>
                  </a:schemeClr>
                </a:solidFill>
                <a:latin typeface="微软雅黑" pitchFamily="34" charset="-122"/>
                <a:ea typeface="微软雅黑" pitchFamily="34" charset="-122"/>
              </a:rPr>
              <a:t>单击添加文本单击添加文本单击添加文本单击添加文本单击添加文本单击添加文本</a:t>
            </a:r>
            <a:endParaRPr lang="en-US" altLang="zh-CN" sz="1333" dirty="0">
              <a:solidFill>
                <a:schemeClr val="bg1">
                  <a:lumMod val="95000"/>
                </a:schemeClr>
              </a:solidFill>
              <a:latin typeface="微软雅黑" pitchFamily="34" charset="-122"/>
              <a:ea typeface="微软雅黑" pitchFamily="34" charset="-122"/>
            </a:endParaRPr>
          </a:p>
        </p:txBody>
      </p:sp>
      <p:sp>
        <p:nvSpPr>
          <p:cNvPr id="16" name="Content Placeholder 2"/>
          <p:cNvSpPr txBox="1">
            <a:spLocks/>
          </p:cNvSpPr>
          <p:nvPr/>
        </p:nvSpPr>
        <p:spPr>
          <a:xfrm>
            <a:off x="9031421" y="1714500"/>
            <a:ext cx="2632779" cy="1627717"/>
          </a:xfrm>
          <a:prstGeom prst="rect">
            <a:avLst/>
          </a:prstGeom>
        </p:spPr>
        <p:txBody>
          <a:bodyPr lIns="121889" tIns="60944" rIns="121889" bIns="60944"/>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zh-CN" altLang="en-US" sz="1867" b="1" dirty="0">
                <a:solidFill>
                  <a:schemeClr val="bg1">
                    <a:lumMod val="95000"/>
                  </a:schemeClr>
                </a:solidFill>
                <a:latin typeface="微软雅黑" pitchFamily="34" charset="-122"/>
                <a:ea typeface="微软雅黑" pitchFamily="34" charset="-122"/>
                <a:cs typeface="Arial" panose="020B0604020202020204" pitchFamily="34" charset="0"/>
              </a:rPr>
              <a:t>填加标题</a:t>
            </a:r>
            <a:endParaRPr lang="id-ID" sz="1867" b="1" dirty="0">
              <a:solidFill>
                <a:schemeClr val="bg1">
                  <a:lumMod val="95000"/>
                </a:schemeClr>
              </a:solidFill>
              <a:latin typeface="微软雅黑" pitchFamily="34" charset="-122"/>
              <a:ea typeface="微软雅黑" pitchFamily="34" charset="-122"/>
              <a:cs typeface="Arial" panose="020B0604020202020204" pitchFamily="34" charset="0"/>
            </a:endParaRPr>
          </a:p>
          <a:p>
            <a:pPr algn="l" fontAlgn="auto">
              <a:lnSpc>
                <a:spcPct val="120000"/>
              </a:lnSpc>
              <a:defRPr/>
            </a:pPr>
            <a:r>
              <a:rPr lang="zh-CN" altLang="en-US" sz="1333" dirty="0">
                <a:solidFill>
                  <a:schemeClr val="bg1">
                    <a:lumMod val="95000"/>
                  </a:schemeClr>
                </a:solidFill>
                <a:latin typeface="微软雅黑" pitchFamily="34" charset="-122"/>
                <a:ea typeface="微软雅黑" pitchFamily="34" charset="-122"/>
              </a:rPr>
              <a:t>单击添加文本单击添加文本单击添加文本单击添加文本单击添加文本单击添加文本</a:t>
            </a:r>
            <a:endParaRPr lang="en-US" altLang="zh-CN" sz="1333" dirty="0">
              <a:solidFill>
                <a:schemeClr val="bg1">
                  <a:lumMod val="95000"/>
                </a:schemeClr>
              </a:solidFill>
              <a:latin typeface="微软雅黑" pitchFamily="34" charset="-122"/>
              <a:ea typeface="微软雅黑" pitchFamily="34" charset="-122"/>
            </a:endParaRPr>
          </a:p>
        </p:txBody>
      </p:sp>
      <p:sp>
        <p:nvSpPr>
          <p:cNvPr id="17" name="Content Placeholder 2"/>
          <p:cNvSpPr txBox="1">
            <a:spLocks/>
          </p:cNvSpPr>
          <p:nvPr/>
        </p:nvSpPr>
        <p:spPr>
          <a:xfrm>
            <a:off x="9031421" y="4006851"/>
            <a:ext cx="2632779" cy="1625600"/>
          </a:xfrm>
          <a:prstGeom prst="rect">
            <a:avLst/>
          </a:prstGeom>
        </p:spPr>
        <p:txBody>
          <a:bodyPr lIns="121889" tIns="60944" rIns="121889" bIns="60944"/>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zh-CN" altLang="en-US" sz="1867" b="1" dirty="0">
                <a:solidFill>
                  <a:schemeClr val="bg1">
                    <a:lumMod val="95000"/>
                  </a:schemeClr>
                </a:solidFill>
                <a:latin typeface="微软雅黑" pitchFamily="34" charset="-122"/>
                <a:ea typeface="微软雅黑" pitchFamily="34" charset="-122"/>
                <a:cs typeface="Arial" panose="020B0604020202020204" pitchFamily="34" charset="0"/>
              </a:rPr>
              <a:t>填加标题</a:t>
            </a:r>
            <a:endParaRPr lang="en-US" altLang="zh-CN" sz="1867" b="1" dirty="0">
              <a:solidFill>
                <a:schemeClr val="bg1">
                  <a:lumMod val="95000"/>
                </a:schemeClr>
              </a:solidFill>
              <a:latin typeface="微软雅黑" pitchFamily="34" charset="-122"/>
              <a:ea typeface="微软雅黑" pitchFamily="34" charset="-122"/>
              <a:cs typeface="Arial" panose="020B0604020202020204" pitchFamily="34" charset="0"/>
            </a:endParaRPr>
          </a:p>
          <a:p>
            <a:pPr algn="l" fontAlgn="auto">
              <a:lnSpc>
                <a:spcPct val="120000"/>
              </a:lnSpc>
              <a:defRPr/>
            </a:pPr>
            <a:r>
              <a:rPr lang="zh-CN" altLang="en-US" sz="1333" dirty="0">
                <a:solidFill>
                  <a:schemeClr val="bg1">
                    <a:lumMod val="95000"/>
                  </a:schemeClr>
                </a:solidFill>
                <a:latin typeface="微软雅黑" pitchFamily="34" charset="-122"/>
                <a:ea typeface="微软雅黑" pitchFamily="34" charset="-122"/>
              </a:rPr>
              <a:t>单击添加文本单击添加文本单击添加文本单击添加文本单击添加文本单击添加文本</a:t>
            </a:r>
            <a:endParaRPr lang="en-US" altLang="zh-CN" sz="1333" dirty="0">
              <a:solidFill>
                <a:schemeClr val="bg1">
                  <a:lumMod val="9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038996076"/>
      </p:ext>
    </p:extLst>
  </p:cSld>
  <p:clrMapOvr>
    <a:masterClrMapping/>
  </p:clrMapOvr>
  <mc:AlternateContent xmlns:mc="http://schemas.openxmlformats.org/markup-compatibility/2006">
    <mc:Choice xmlns:p14="http://schemas.microsoft.com/office/powerpoint/2010/main" Requires="p14">
      <p:transition spd="slow" p14:dur="1250" advClick="0" advTm="7691">
        <p14:vortex dir="r"/>
      </p:transition>
    </mc:Choice>
    <mc:Fallback>
      <p:transition spd="slow" advClick="0" advTm="76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par>
                                <p:cTn id="16" presetID="22" presetClass="entr" presetSubtype="2" fill="hold" grpId="0" nodeType="withEffect">
                                  <p:stCondLst>
                                    <p:cond delay="10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par>
                                <p:cTn id="19" presetID="22" presetClass="entr" presetSubtype="4" fill="hold" grpId="0" nodeType="withEffect">
                                  <p:stCondLst>
                                    <p:cond delay="150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par>
                          <p:cTn id="22" fill="hold">
                            <p:stCondLst>
                              <p:cond delay="2000"/>
                            </p:stCondLst>
                            <p:childTnLst>
                              <p:par>
                                <p:cTn id="23" presetID="22" presetClass="entr" presetSubtype="2"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par>
                                <p:cTn id="26" presetID="2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500"/>
                                        <p:tgtEl>
                                          <p:spTgt spid="10"/>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42"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50BFB2-FED7-47D8-8E0C-267A7F00954E}"/>
              </a:ext>
            </a:extLst>
          </p:cNvPr>
          <p:cNvPicPr>
            <a:picLocks noChangeAspect="1"/>
          </p:cNvPicPr>
          <p:nvPr/>
        </p:nvPicPr>
        <p:blipFill>
          <a:blip r:embed="rId3"/>
          <a:stretch>
            <a:fillRect/>
          </a:stretch>
        </p:blipFill>
        <p:spPr>
          <a:xfrm rot="5400000">
            <a:off x="2710780" y="-2623221"/>
            <a:ext cx="6794316" cy="12168125"/>
          </a:xfrm>
          <a:prstGeom prst="rect">
            <a:avLst/>
          </a:prstGeom>
        </p:spPr>
      </p:pic>
      <p:sp>
        <p:nvSpPr>
          <p:cNvPr id="71" name="文本框 70"/>
          <p:cNvSpPr txBox="1"/>
          <p:nvPr/>
        </p:nvSpPr>
        <p:spPr>
          <a:xfrm>
            <a:off x="2291928" y="642740"/>
            <a:ext cx="3485977" cy="5386090"/>
          </a:xfrm>
          <a:prstGeom prst="rect">
            <a:avLst/>
          </a:prstGeom>
          <a:noFill/>
        </p:spPr>
        <p:txBody>
          <a:bodyPr wrap="square" rtlCol="0">
            <a:spAutoFit/>
          </a:bodyPr>
          <a:lstStyle/>
          <a:p>
            <a:pPr defTabSz="914217"/>
            <a:r>
              <a:rPr lang="en-US" altLang="zh-CN" sz="34393" b="1" dirty="0">
                <a:ln w="19050">
                  <a:noFill/>
                  <a:prstDash val="dash"/>
                </a:ln>
                <a:solidFill>
                  <a:srgbClr val="30CAC6"/>
                </a:solidFill>
                <a:ea typeface="创艺简细圆" pitchFamily="2" charset="-122"/>
                <a:cs typeface="Segoe UI Black" panose="020B0A02040204020203" pitchFamily="34" charset="0"/>
              </a:rPr>
              <a:t>2</a:t>
            </a:r>
            <a:endParaRPr lang="zh-CN" altLang="en-US" sz="34393" b="1" dirty="0">
              <a:ln w="19050">
                <a:noFill/>
                <a:prstDash val="dash"/>
              </a:ln>
              <a:solidFill>
                <a:srgbClr val="30CAC6"/>
              </a:solidFill>
              <a:ea typeface="创艺简细圆" pitchFamily="2" charset="-122"/>
              <a:cs typeface="Segoe UI Black" panose="020B0A02040204020203" pitchFamily="34" charset="0"/>
            </a:endParaRPr>
          </a:p>
        </p:txBody>
      </p:sp>
      <p:grpSp>
        <p:nvGrpSpPr>
          <p:cNvPr id="72" name="组合 71"/>
          <p:cNvGrpSpPr/>
          <p:nvPr/>
        </p:nvGrpSpPr>
        <p:grpSpPr>
          <a:xfrm rot="5400000">
            <a:off x="4935356" y="916851"/>
            <a:ext cx="3461819" cy="7915947"/>
            <a:chOff x="5069004" y="-2257751"/>
            <a:chExt cx="3461818" cy="8361750"/>
          </a:xfrm>
        </p:grpSpPr>
        <p:sp>
          <p:nvSpPr>
            <p:cNvPr id="73" name="任意多边形 72"/>
            <p:cNvSpPr/>
            <p:nvPr/>
          </p:nvSpPr>
          <p:spPr>
            <a:xfrm rot="17757631">
              <a:off x="3226532" y="799710"/>
              <a:ext cx="7146761" cy="3461818"/>
            </a:xfrm>
            <a:custGeom>
              <a:avLst/>
              <a:gdLst>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34400 w 8534400"/>
                <a:gd name="connsiteY5" fmla="*/ 25400 h 3835400"/>
                <a:gd name="connsiteX6" fmla="*/ 8407400 w 8534400"/>
                <a:gd name="connsiteY6" fmla="*/ 0 h 3835400"/>
                <a:gd name="connsiteX0" fmla="*/ 8407400 w 8591550"/>
                <a:gd name="connsiteY0" fmla="*/ 60325 h 3895725"/>
                <a:gd name="connsiteX1" fmla="*/ 8407400 w 8591550"/>
                <a:gd name="connsiteY1" fmla="*/ 60325 h 3895725"/>
                <a:gd name="connsiteX2" fmla="*/ 8255000 w 8591550"/>
                <a:gd name="connsiteY2" fmla="*/ 85725 h 3895725"/>
                <a:gd name="connsiteX3" fmla="*/ 0 w 8591550"/>
                <a:gd name="connsiteY3" fmla="*/ 3895725 h 3895725"/>
                <a:gd name="connsiteX4" fmla="*/ 8534400 w 8591550"/>
                <a:gd name="connsiteY4" fmla="*/ 212725 h 3895725"/>
                <a:gd name="connsiteX5" fmla="*/ 8591550 w 8591550"/>
                <a:gd name="connsiteY5" fmla="*/ 0 h 3895725"/>
                <a:gd name="connsiteX6" fmla="*/ 8407400 w 8591550"/>
                <a:gd name="connsiteY6" fmla="*/ 60325 h 3895725"/>
                <a:gd name="connsiteX0" fmla="*/ 8407400 w 8534400"/>
                <a:gd name="connsiteY0" fmla="*/ 0 h 3835400"/>
                <a:gd name="connsiteX1" fmla="*/ 8407400 w 8534400"/>
                <a:gd name="connsiteY1" fmla="*/ 0 h 3835400"/>
                <a:gd name="connsiteX2" fmla="*/ 8255000 w 8534400"/>
                <a:gd name="connsiteY2" fmla="*/ 25400 h 3835400"/>
                <a:gd name="connsiteX3" fmla="*/ 0 w 8534400"/>
                <a:gd name="connsiteY3" fmla="*/ 3835400 h 3835400"/>
                <a:gd name="connsiteX4" fmla="*/ 8534400 w 8534400"/>
                <a:gd name="connsiteY4" fmla="*/ 152400 h 3835400"/>
                <a:gd name="connsiteX5" fmla="*/ 8515350 w 8534400"/>
                <a:gd name="connsiteY5" fmla="*/ 34925 h 3835400"/>
                <a:gd name="connsiteX6" fmla="*/ 8407400 w 8534400"/>
                <a:gd name="connsiteY6" fmla="*/ 0 h 3835400"/>
                <a:gd name="connsiteX0" fmla="*/ 8388350 w 8534400"/>
                <a:gd name="connsiteY0" fmla="*/ 0 h 3863975"/>
                <a:gd name="connsiteX1" fmla="*/ 8407400 w 8534400"/>
                <a:gd name="connsiteY1" fmla="*/ 28575 h 3863975"/>
                <a:gd name="connsiteX2" fmla="*/ 8255000 w 8534400"/>
                <a:gd name="connsiteY2" fmla="*/ 53975 h 3863975"/>
                <a:gd name="connsiteX3" fmla="*/ 0 w 8534400"/>
                <a:gd name="connsiteY3" fmla="*/ 3863975 h 3863975"/>
                <a:gd name="connsiteX4" fmla="*/ 8534400 w 8534400"/>
                <a:gd name="connsiteY4" fmla="*/ 180975 h 3863975"/>
                <a:gd name="connsiteX5" fmla="*/ 8515350 w 8534400"/>
                <a:gd name="connsiteY5" fmla="*/ 63500 h 3863975"/>
                <a:gd name="connsiteX6" fmla="*/ 8388350 w 8534400"/>
                <a:gd name="connsiteY6" fmla="*/ 0 h 3863975"/>
                <a:gd name="connsiteX0" fmla="*/ 8388350 w 8977173"/>
                <a:gd name="connsiteY0" fmla="*/ 2436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7" fmla="*/ 8388350 w 8977173"/>
                <a:gd name="connsiteY7" fmla="*/ 243655 h 4107630"/>
                <a:gd name="connsiteX0" fmla="*/ 8515350 w 8977173"/>
                <a:gd name="connsiteY0" fmla="*/ 307155 h 4107630"/>
                <a:gd name="connsiteX1" fmla="*/ 8407400 w 8977173"/>
                <a:gd name="connsiteY1" fmla="*/ 272230 h 4107630"/>
                <a:gd name="connsiteX2" fmla="*/ 8572500 w 8977173"/>
                <a:gd name="connsiteY2" fmla="*/ 250006 h 4107630"/>
                <a:gd name="connsiteX3" fmla="*/ 8255000 w 8977173"/>
                <a:gd name="connsiteY3" fmla="*/ 297630 h 4107630"/>
                <a:gd name="connsiteX4" fmla="*/ 0 w 8977173"/>
                <a:gd name="connsiteY4" fmla="*/ 4107630 h 4107630"/>
                <a:gd name="connsiteX5" fmla="*/ 8534400 w 8977173"/>
                <a:gd name="connsiteY5" fmla="*/ 424630 h 4107630"/>
                <a:gd name="connsiteX6" fmla="*/ 8515350 w 8977173"/>
                <a:gd name="connsiteY6" fmla="*/ 307155 h 4107630"/>
                <a:gd name="connsiteX0" fmla="*/ 8515350 w 8977173"/>
                <a:gd name="connsiteY0" fmla="*/ 307155 h 4107630"/>
                <a:gd name="connsiteX1" fmla="*/ 8572500 w 8977173"/>
                <a:gd name="connsiteY1" fmla="*/ 250006 h 4107630"/>
                <a:gd name="connsiteX2" fmla="*/ 8255000 w 8977173"/>
                <a:gd name="connsiteY2" fmla="*/ 297630 h 4107630"/>
                <a:gd name="connsiteX3" fmla="*/ 0 w 8977173"/>
                <a:gd name="connsiteY3" fmla="*/ 4107630 h 4107630"/>
                <a:gd name="connsiteX4" fmla="*/ 8534400 w 8977173"/>
                <a:gd name="connsiteY4" fmla="*/ 424630 h 4107630"/>
                <a:gd name="connsiteX5" fmla="*/ 8515350 w 8977173"/>
                <a:gd name="connsiteY5" fmla="*/ 307155 h 4107630"/>
                <a:gd name="connsiteX0" fmla="*/ 8515350 w 8929749"/>
                <a:gd name="connsiteY0" fmla="*/ 295598 h 4096073"/>
                <a:gd name="connsiteX1" fmla="*/ 8451056 w 8929749"/>
                <a:gd name="connsiteY1" fmla="*/ 271786 h 4096073"/>
                <a:gd name="connsiteX2" fmla="*/ 8255000 w 8929749"/>
                <a:gd name="connsiteY2" fmla="*/ 286073 h 4096073"/>
                <a:gd name="connsiteX3" fmla="*/ 0 w 8929749"/>
                <a:gd name="connsiteY3" fmla="*/ 4096073 h 4096073"/>
                <a:gd name="connsiteX4" fmla="*/ 8534400 w 8929749"/>
                <a:gd name="connsiteY4" fmla="*/ 413073 h 4096073"/>
                <a:gd name="connsiteX5" fmla="*/ 8515350 w 8929749"/>
                <a:gd name="connsiteY5" fmla="*/ 295598 h 4096073"/>
                <a:gd name="connsiteX0" fmla="*/ 8515350 w 8534400"/>
                <a:gd name="connsiteY0" fmla="*/ 9525 h 3810000"/>
                <a:gd name="connsiteX1" fmla="*/ 8255000 w 8534400"/>
                <a:gd name="connsiteY1" fmla="*/ 0 h 3810000"/>
                <a:gd name="connsiteX2" fmla="*/ 0 w 8534400"/>
                <a:gd name="connsiteY2" fmla="*/ 3810000 h 3810000"/>
                <a:gd name="connsiteX3" fmla="*/ 8534400 w 8534400"/>
                <a:gd name="connsiteY3" fmla="*/ 127000 h 3810000"/>
                <a:gd name="connsiteX4" fmla="*/ 8515350 w 8534400"/>
                <a:gd name="connsiteY4" fmla="*/ 9525 h 3810000"/>
                <a:gd name="connsiteX0" fmla="*/ 8515350 w 8948791"/>
                <a:gd name="connsiteY0" fmla="*/ 293285 h 4093760"/>
                <a:gd name="connsiteX1" fmla="*/ 8255000 w 8948791"/>
                <a:gd name="connsiteY1" fmla="*/ 283760 h 4093760"/>
                <a:gd name="connsiteX2" fmla="*/ 0 w 8948791"/>
                <a:gd name="connsiteY2" fmla="*/ 4093760 h 4093760"/>
                <a:gd name="connsiteX3" fmla="*/ 8534400 w 8948791"/>
                <a:gd name="connsiteY3" fmla="*/ 410760 h 4093760"/>
                <a:gd name="connsiteX4" fmla="*/ 8515350 w 8948791"/>
                <a:gd name="connsiteY4" fmla="*/ 293285 h 4093760"/>
                <a:gd name="connsiteX0" fmla="*/ 8810625 w 9075772"/>
                <a:gd name="connsiteY0" fmla="*/ 293285 h 4093760"/>
                <a:gd name="connsiteX1" fmla="*/ 8255000 w 9075772"/>
                <a:gd name="connsiteY1" fmla="*/ 283760 h 4093760"/>
                <a:gd name="connsiteX2" fmla="*/ 0 w 9075772"/>
                <a:gd name="connsiteY2" fmla="*/ 4093760 h 4093760"/>
                <a:gd name="connsiteX3" fmla="*/ 8534400 w 9075772"/>
                <a:gd name="connsiteY3" fmla="*/ 410760 h 4093760"/>
                <a:gd name="connsiteX4" fmla="*/ 8810625 w 9075772"/>
                <a:gd name="connsiteY4" fmla="*/ 293285 h 4093760"/>
                <a:gd name="connsiteX0" fmla="*/ 8810625 w 9109668"/>
                <a:gd name="connsiteY0" fmla="*/ 302029 h 4102504"/>
                <a:gd name="connsiteX1" fmla="*/ 8255000 w 9109668"/>
                <a:gd name="connsiteY1" fmla="*/ 292504 h 4102504"/>
                <a:gd name="connsiteX2" fmla="*/ 0 w 9109668"/>
                <a:gd name="connsiteY2" fmla="*/ 4102504 h 4102504"/>
                <a:gd name="connsiteX3" fmla="*/ 8534400 w 9109668"/>
                <a:gd name="connsiteY3" fmla="*/ 419504 h 4102504"/>
                <a:gd name="connsiteX4" fmla="*/ 8810625 w 9109668"/>
                <a:gd name="connsiteY4" fmla="*/ 302029 h 4102504"/>
                <a:gd name="connsiteX0" fmla="*/ 8810625 w 9116137"/>
                <a:gd name="connsiteY0" fmla="*/ 297064 h 4097539"/>
                <a:gd name="connsiteX1" fmla="*/ 8255000 w 9116137"/>
                <a:gd name="connsiteY1" fmla="*/ 287539 h 4097539"/>
                <a:gd name="connsiteX2" fmla="*/ 0 w 9116137"/>
                <a:gd name="connsiteY2" fmla="*/ 4097539 h 4097539"/>
                <a:gd name="connsiteX3" fmla="*/ 8534400 w 9116137"/>
                <a:gd name="connsiteY3" fmla="*/ 414539 h 4097539"/>
                <a:gd name="connsiteX4" fmla="*/ 8810625 w 9116137"/>
                <a:gd name="connsiteY4" fmla="*/ 297064 h 4097539"/>
                <a:gd name="connsiteX0" fmla="*/ 8810625 w 8969346"/>
                <a:gd name="connsiteY0" fmla="*/ 315445 h 4115920"/>
                <a:gd name="connsiteX1" fmla="*/ 8598693 w 8969346"/>
                <a:gd name="connsiteY1" fmla="*/ 239245 h 4115920"/>
                <a:gd name="connsiteX2" fmla="*/ 8255000 w 8969346"/>
                <a:gd name="connsiteY2" fmla="*/ 305920 h 4115920"/>
                <a:gd name="connsiteX3" fmla="*/ 0 w 8969346"/>
                <a:gd name="connsiteY3" fmla="*/ 4115920 h 4115920"/>
                <a:gd name="connsiteX4" fmla="*/ 8534400 w 8969346"/>
                <a:gd name="connsiteY4" fmla="*/ 432920 h 4115920"/>
                <a:gd name="connsiteX5" fmla="*/ 8810625 w 8969346"/>
                <a:gd name="connsiteY5" fmla="*/ 315445 h 4115920"/>
                <a:gd name="connsiteX0" fmla="*/ 8810625 w 8834763"/>
                <a:gd name="connsiteY0" fmla="*/ 76379 h 3876854"/>
                <a:gd name="connsiteX1" fmla="*/ 8598693 w 8834763"/>
                <a:gd name="connsiteY1" fmla="*/ 179 h 3876854"/>
                <a:gd name="connsiteX2" fmla="*/ 8255000 w 8834763"/>
                <a:gd name="connsiteY2" fmla="*/ 66854 h 3876854"/>
                <a:gd name="connsiteX3" fmla="*/ 0 w 8834763"/>
                <a:gd name="connsiteY3" fmla="*/ 3876854 h 3876854"/>
                <a:gd name="connsiteX4" fmla="*/ 8534400 w 8834763"/>
                <a:gd name="connsiteY4" fmla="*/ 193854 h 3876854"/>
                <a:gd name="connsiteX5" fmla="*/ 8810625 w 8834763"/>
                <a:gd name="connsiteY5" fmla="*/ 76379 h 3876854"/>
                <a:gd name="connsiteX0" fmla="*/ 8810625 w 8944135"/>
                <a:gd name="connsiteY0" fmla="*/ 335425 h 4135900"/>
                <a:gd name="connsiteX1" fmla="*/ 8534399 w 8944135"/>
                <a:gd name="connsiteY1" fmla="*/ 206838 h 4135900"/>
                <a:gd name="connsiteX2" fmla="*/ 8255000 w 8944135"/>
                <a:gd name="connsiteY2" fmla="*/ 325900 h 4135900"/>
                <a:gd name="connsiteX3" fmla="*/ 0 w 8944135"/>
                <a:gd name="connsiteY3" fmla="*/ 4135900 h 4135900"/>
                <a:gd name="connsiteX4" fmla="*/ 8534400 w 8944135"/>
                <a:gd name="connsiteY4" fmla="*/ 452900 h 4135900"/>
                <a:gd name="connsiteX5" fmla="*/ 8810625 w 8944135"/>
                <a:gd name="connsiteY5" fmla="*/ 335425 h 4135900"/>
                <a:gd name="connsiteX0" fmla="*/ 8810625 w 8830424"/>
                <a:gd name="connsiteY0" fmla="*/ 128609 h 3929084"/>
                <a:gd name="connsiteX1" fmla="*/ 8534399 w 8830424"/>
                <a:gd name="connsiteY1" fmla="*/ 22 h 3929084"/>
                <a:gd name="connsiteX2" fmla="*/ 8255000 w 8830424"/>
                <a:gd name="connsiteY2" fmla="*/ 119084 h 3929084"/>
                <a:gd name="connsiteX3" fmla="*/ 0 w 8830424"/>
                <a:gd name="connsiteY3" fmla="*/ 3929084 h 3929084"/>
                <a:gd name="connsiteX4" fmla="*/ 8534400 w 8830424"/>
                <a:gd name="connsiteY4" fmla="*/ 246084 h 3929084"/>
                <a:gd name="connsiteX5" fmla="*/ 8810625 w 8830424"/>
                <a:gd name="connsiteY5" fmla="*/ 128609 h 3929084"/>
                <a:gd name="connsiteX0" fmla="*/ 8810625 w 8810625"/>
                <a:gd name="connsiteY0" fmla="*/ 128609 h 3929084"/>
                <a:gd name="connsiteX1" fmla="*/ 8534399 w 8810625"/>
                <a:gd name="connsiteY1" fmla="*/ 22 h 3929084"/>
                <a:gd name="connsiteX2" fmla="*/ 8255000 w 8810625"/>
                <a:gd name="connsiteY2" fmla="*/ 119084 h 3929084"/>
                <a:gd name="connsiteX3" fmla="*/ 0 w 8810625"/>
                <a:gd name="connsiteY3" fmla="*/ 3929084 h 3929084"/>
                <a:gd name="connsiteX4" fmla="*/ 8534400 w 8810625"/>
                <a:gd name="connsiteY4" fmla="*/ 246084 h 3929084"/>
                <a:gd name="connsiteX5" fmla="*/ 8810625 w 8810625"/>
                <a:gd name="connsiteY5" fmla="*/ 128609 h 3929084"/>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9224289"/>
                <a:gd name="connsiteY0" fmla="*/ 181441 h 3991441"/>
                <a:gd name="connsiteX1" fmla="*/ 8534399 w 9224289"/>
                <a:gd name="connsiteY1" fmla="*/ 62379 h 3991441"/>
                <a:gd name="connsiteX2" fmla="*/ 8255000 w 9224289"/>
                <a:gd name="connsiteY2" fmla="*/ 181441 h 3991441"/>
                <a:gd name="connsiteX3" fmla="*/ 0 w 9224289"/>
                <a:gd name="connsiteY3" fmla="*/ 3991441 h 3991441"/>
                <a:gd name="connsiteX4" fmla="*/ 8534400 w 9224289"/>
                <a:gd name="connsiteY4" fmla="*/ 308441 h 3991441"/>
                <a:gd name="connsiteX5" fmla="*/ 8698706 w 9224289"/>
                <a:gd name="connsiteY5" fmla="*/ 181441 h 3991441"/>
                <a:gd name="connsiteX0" fmla="*/ 8698706 w 8698706"/>
                <a:gd name="connsiteY0" fmla="*/ 119084 h 3929084"/>
                <a:gd name="connsiteX1" fmla="*/ 8534399 w 8698706"/>
                <a:gd name="connsiteY1" fmla="*/ 22 h 3929084"/>
                <a:gd name="connsiteX2" fmla="*/ 8255000 w 8698706"/>
                <a:gd name="connsiteY2" fmla="*/ 119084 h 3929084"/>
                <a:gd name="connsiteX3" fmla="*/ 0 w 8698706"/>
                <a:gd name="connsiteY3" fmla="*/ 3929084 h 3929084"/>
                <a:gd name="connsiteX4" fmla="*/ 8534400 w 8698706"/>
                <a:gd name="connsiteY4" fmla="*/ 246084 h 3929084"/>
                <a:gd name="connsiteX5" fmla="*/ 8698706 w 8698706"/>
                <a:gd name="connsiteY5" fmla="*/ 119084 h 3929084"/>
                <a:gd name="connsiteX0" fmla="*/ 8698706 w 8945964"/>
                <a:gd name="connsiteY0" fmla="*/ 329701 h 4139701"/>
                <a:gd name="connsiteX1" fmla="*/ 8539161 w 8945964"/>
                <a:gd name="connsiteY1" fmla="*/ 201114 h 4139701"/>
                <a:gd name="connsiteX2" fmla="*/ 8255000 w 8945964"/>
                <a:gd name="connsiteY2" fmla="*/ 329701 h 4139701"/>
                <a:gd name="connsiteX3" fmla="*/ 0 w 8945964"/>
                <a:gd name="connsiteY3" fmla="*/ 4139701 h 4139701"/>
                <a:gd name="connsiteX4" fmla="*/ 8534400 w 8945964"/>
                <a:gd name="connsiteY4" fmla="*/ 456701 h 4139701"/>
                <a:gd name="connsiteX5" fmla="*/ 8698706 w 8945964"/>
                <a:gd name="connsiteY5" fmla="*/ 329701 h 4139701"/>
                <a:gd name="connsiteX0" fmla="*/ 8698706 w 8698706"/>
                <a:gd name="connsiteY0" fmla="*/ 128606 h 3938606"/>
                <a:gd name="connsiteX1" fmla="*/ 8539161 w 8698706"/>
                <a:gd name="connsiteY1" fmla="*/ 19 h 3938606"/>
                <a:gd name="connsiteX2" fmla="*/ 8255000 w 8698706"/>
                <a:gd name="connsiteY2" fmla="*/ 128606 h 3938606"/>
                <a:gd name="connsiteX3" fmla="*/ 0 w 8698706"/>
                <a:gd name="connsiteY3" fmla="*/ 3938606 h 3938606"/>
                <a:gd name="connsiteX4" fmla="*/ 8534400 w 8698706"/>
                <a:gd name="connsiteY4" fmla="*/ 255606 h 3938606"/>
                <a:gd name="connsiteX5" fmla="*/ 8698706 w 8698706"/>
                <a:gd name="connsiteY5" fmla="*/ 128606 h 3938606"/>
                <a:gd name="connsiteX0" fmla="*/ 8698706 w 8955819"/>
                <a:gd name="connsiteY0" fmla="*/ 340848 h 4150848"/>
                <a:gd name="connsiteX1" fmla="*/ 8564549 w 8955819"/>
                <a:gd name="connsiteY1" fmla="*/ 185077 h 4150848"/>
                <a:gd name="connsiteX2" fmla="*/ 8255000 w 8955819"/>
                <a:gd name="connsiteY2" fmla="*/ 340848 h 4150848"/>
                <a:gd name="connsiteX3" fmla="*/ 0 w 8955819"/>
                <a:gd name="connsiteY3" fmla="*/ 4150848 h 4150848"/>
                <a:gd name="connsiteX4" fmla="*/ 8534400 w 8955819"/>
                <a:gd name="connsiteY4" fmla="*/ 467848 h 4150848"/>
                <a:gd name="connsiteX5" fmla="*/ 8698706 w 8955819"/>
                <a:gd name="connsiteY5" fmla="*/ 340848 h 4150848"/>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89 h 3965789"/>
                <a:gd name="connsiteX1" fmla="*/ 8564549 w 8698706"/>
                <a:gd name="connsiteY1" fmla="*/ 18 h 3965789"/>
                <a:gd name="connsiteX2" fmla="*/ 8255000 w 8698706"/>
                <a:gd name="connsiteY2" fmla="*/ 155789 h 3965789"/>
                <a:gd name="connsiteX3" fmla="*/ 0 w 8698706"/>
                <a:gd name="connsiteY3" fmla="*/ 3965789 h 3965789"/>
                <a:gd name="connsiteX4" fmla="*/ 8534400 w 8698706"/>
                <a:gd name="connsiteY4" fmla="*/ 282789 h 3965789"/>
                <a:gd name="connsiteX5" fmla="*/ 8698706 w 8698706"/>
                <a:gd name="connsiteY5" fmla="*/ 155789 h 3965789"/>
                <a:gd name="connsiteX0" fmla="*/ 8698706 w 8698706"/>
                <a:gd name="connsiteY0" fmla="*/ 155771 h 3965771"/>
                <a:gd name="connsiteX1" fmla="*/ 8564549 w 8698706"/>
                <a:gd name="connsiteY1" fmla="*/ 0 h 3965771"/>
                <a:gd name="connsiteX2" fmla="*/ 8255000 w 8698706"/>
                <a:gd name="connsiteY2" fmla="*/ 155771 h 3965771"/>
                <a:gd name="connsiteX3" fmla="*/ 0 w 8698706"/>
                <a:gd name="connsiteY3" fmla="*/ 3965771 h 3965771"/>
                <a:gd name="connsiteX4" fmla="*/ 8534400 w 8698706"/>
                <a:gd name="connsiteY4" fmla="*/ 282771 h 3965771"/>
                <a:gd name="connsiteX5" fmla="*/ 8698706 w 8698706"/>
                <a:gd name="connsiteY5" fmla="*/ 155771 h 3965771"/>
                <a:gd name="connsiteX0" fmla="*/ 8715036 w 8715036"/>
                <a:gd name="connsiteY0" fmla="*/ 204396 h 3965771"/>
                <a:gd name="connsiteX1" fmla="*/ 8564549 w 8715036"/>
                <a:gd name="connsiteY1" fmla="*/ 0 h 3965771"/>
                <a:gd name="connsiteX2" fmla="*/ 8255000 w 8715036"/>
                <a:gd name="connsiteY2" fmla="*/ 155771 h 3965771"/>
                <a:gd name="connsiteX3" fmla="*/ 0 w 8715036"/>
                <a:gd name="connsiteY3" fmla="*/ 3965771 h 3965771"/>
                <a:gd name="connsiteX4" fmla="*/ 8534400 w 8715036"/>
                <a:gd name="connsiteY4" fmla="*/ 282771 h 3965771"/>
                <a:gd name="connsiteX5" fmla="*/ 8715036 w 8715036"/>
                <a:gd name="connsiteY5" fmla="*/ 204396 h 3965771"/>
                <a:gd name="connsiteX0" fmla="*/ 8715036 w 8960485"/>
                <a:gd name="connsiteY0" fmla="*/ 378692 h 4140067"/>
                <a:gd name="connsiteX1" fmla="*/ 8589131 w 8960485"/>
                <a:gd name="connsiteY1" fmla="*/ 161376 h 4140067"/>
                <a:gd name="connsiteX2" fmla="*/ 8255000 w 8960485"/>
                <a:gd name="connsiteY2" fmla="*/ 330067 h 4140067"/>
                <a:gd name="connsiteX3" fmla="*/ 0 w 8960485"/>
                <a:gd name="connsiteY3" fmla="*/ 4140067 h 4140067"/>
                <a:gd name="connsiteX4" fmla="*/ 8534400 w 8960485"/>
                <a:gd name="connsiteY4" fmla="*/ 457067 h 4140067"/>
                <a:gd name="connsiteX5" fmla="*/ 8715036 w 8960485"/>
                <a:gd name="connsiteY5" fmla="*/ 378692 h 4140067"/>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15036 w 8715036"/>
                <a:gd name="connsiteY0" fmla="*/ 217316 h 3978691"/>
                <a:gd name="connsiteX1" fmla="*/ 8589131 w 8715036"/>
                <a:gd name="connsiteY1" fmla="*/ 0 h 3978691"/>
                <a:gd name="connsiteX2" fmla="*/ 8255000 w 8715036"/>
                <a:gd name="connsiteY2" fmla="*/ 168691 h 3978691"/>
                <a:gd name="connsiteX3" fmla="*/ 0 w 8715036"/>
                <a:gd name="connsiteY3" fmla="*/ 3978691 h 3978691"/>
                <a:gd name="connsiteX4" fmla="*/ 8534400 w 8715036"/>
                <a:gd name="connsiteY4" fmla="*/ 295691 h 3978691"/>
                <a:gd name="connsiteX5" fmla="*/ 8715036 w 8715036"/>
                <a:gd name="connsiteY5" fmla="*/ 217316 h 3978691"/>
                <a:gd name="connsiteX0" fmla="*/ 8701579 w 8701579"/>
                <a:gd name="connsiteY0" fmla="*/ 202244 h 3978691"/>
                <a:gd name="connsiteX1" fmla="*/ 8589131 w 8701579"/>
                <a:gd name="connsiteY1" fmla="*/ 0 h 3978691"/>
                <a:gd name="connsiteX2" fmla="*/ 8255000 w 8701579"/>
                <a:gd name="connsiteY2" fmla="*/ 168691 h 3978691"/>
                <a:gd name="connsiteX3" fmla="*/ 0 w 8701579"/>
                <a:gd name="connsiteY3" fmla="*/ 3978691 h 3978691"/>
                <a:gd name="connsiteX4" fmla="*/ 8534400 w 8701579"/>
                <a:gd name="connsiteY4" fmla="*/ 295691 h 3978691"/>
                <a:gd name="connsiteX5" fmla="*/ 8701579 w 8701579"/>
                <a:gd name="connsiteY5" fmla="*/ 202244 h 3978691"/>
                <a:gd name="connsiteX0" fmla="*/ 8715038 w 8715038"/>
                <a:gd name="connsiteY0" fmla="*/ 217315 h 3978691"/>
                <a:gd name="connsiteX1" fmla="*/ 8589131 w 8715038"/>
                <a:gd name="connsiteY1" fmla="*/ 0 h 3978691"/>
                <a:gd name="connsiteX2" fmla="*/ 8255000 w 8715038"/>
                <a:gd name="connsiteY2" fmla="*/ 168691 h 3978691"/>
                <a:gd name="connsiteX3" fmla="*/ 0 w 8715038"/>
                <a:gd name="connsiteY3" fmla="*/ 3978691 h 3978691"/>
                <a:gd name="connsiteX4" fmla="*/ 8534400 w 8715038"/>
                <a:gd name="connsiteY4" fmla="*/ 295691 h 3978691"/>
                <a:gd name="connsiteX5" fmla="*/ 8715038 w 8715038"/>
                <a:gd name="connsiteY5" fmla="*/ 217315 h 3978691"/>
                <a:gd name="connsiteX0" fmla="*/ 8715576 w 8715576"/>
                <a:gd name="connsiteY0" fmla="*/ 207805 h 3978691"/>
                <a:gd name="connsiteX1" fmla="*/ 8589131 w 8715576"/>
                <a:gd name="connsiteY1" fmla="*/ 0 h 3978691"/>
                <a:gd name="connsiteX2" fmla="*/ 8255000 w 8715576"/>
                <a:gd name="connsiteY2" fmla="*/ 168691 h 3978691"/>
                <a:gd name="connsiteX3" fmla="*/ 0 w 8715576"/>
                <a:gd name="connsiteY3" fmla="*/ 3978691 h 3978691"/>
                <a:gd name="connsiteX4" fmla="*/ 8534400 w 8715576"/>
                <a:gd name="connsiteY4" fmla="*/ 295691 h 3978691"/>
                <a:gd name="connsiteX5" fmla="*/ 8715576 w 8715576"/>
                <a:gd name="connsiteY5" fmla="*/ 207805 h 397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15576" h="3978691">
                  <a:moveTo>
                    <a:pt x="8715576" y="207805"/>
                  </a:moveTo>
                  <a:lnTo>
                    <a:pt x="8589131" y="0"/>
                  </a:lnTo>
                  <a:cubicBezTo>
                    <a:pt x="8477754" y="56230"/>
                    <a:pt x="8403083" y="100793"/>
                    <a:pt x="8255000" y="168691"/>
                  </a:cubicBezTo>
                  <a:lnTo>
                    <a:pt x="0" y="3978691"/>
                  </a:lnTo>
                  <a:lnTo>
                    <a:pt x="8534400" y="295691"/>
                  </a:lnTo>
                  <a:lnTo>
                    <a:pt x="8715576" y="207805"/>
                  </a:lnTo>
                  <a:close/>
                </a:path>
              </a:pathLst>
            </a:custGeom>
            <a:gradFill>
              <a:gsLst>
                <a:gs pos="12000">
                  <a:srgbClr val="30CAC6"/>
                </a:gs>
                <a:gs pos="54000">
                  <a:schemeClr val="bg1">
                    <a:alpha val="28000"/>
                  </a:schemeClr>
                </a:gs>
              </a:gsLst>
              <a:lin ang="5400000" scaled="1"/>
            </a:gra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nvGrpSpPr>
            <p:cNvPr id="74" name="组合 73"/>
            <p:cNvGrpSpPr/>
            <p:nvPr/>
          </p:nvGrpSpPr>
          <p:grpSpPr>
            <a:xfrm rot="17796269">
              <a:off x="6466959" y="-2143137"/>
              <a:ext cx="715213" cy="485986"/>
              <a:chOff x="16736092" y="-2874687"/>
              <a:chExt cx="1742884" cy="1184286"/>
            </a:xfrm>
          </p:grpSpPr>
          <p:sp>
            <p:nvSpPr>
              <p:cNvPr id="75" name="任意多边形 74"/>
              <p:cNvSpPr/>
              <p:nvPr/>
            </p:nvSpPr>
            <p:spPr>
              <a:xfrm>
                <a:off x="16736092" y="-2874687"/>
                <a:ext cx="1742884" cy="1184286"/>
              </a:xfrm>
              <a:custGeom>
                <a:avLst/>
                <a:gdLst>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431800 w 1739900"/>
                  <a:gd name="connsiteY8" fmla="*/ 990600 h 1143000"/>
                  <a:gd name="connsiteX9" fmla="*/ 381000 w 1739900"/>
                  <a:gd name="connsiteY9" fmla="*/ 863600 h 1143000"/>
                  <a:gd name="connsiteX10" fmla="*/ 279400 w 1739900"/>
                  <a:gd name="connsiteY10" fmla="*/ 876300 h 1143000"/>
                  <a:gd name="connsiteX11" fmla="*/ 190500 w 1739900"/>
                  <a:gd name="connsiteY11" fmla="*/ 749300 h 1143000"/>
                  <a:gd name="connsiteX12" fmla="*/ 88900 w 1739900"/>
                  <a:gd name="connsiteY12" fmla="*/ 762000 h 1143000"/>
                  <a:gd name="connsiteX13" fmla="*/ 152400 w 1739900"/>
                  <a:gd name="connsiteY13" fmla="*/ 685800 h 1143000"/>
                  <a:gd name="connsiteX14" fmla="*/ 127000 w 1739900"/>
                  <a:gd name="connsiteY14" fmla="*/ 558800 h 1143000"/>
                  <a:gd name="connsiteX15" fmla="*/ 203200 w 1739900"/>
                  <a:gd name="connsiteY15" fmla="*/ 482600 h 1143000"/>
                  <a:gd name="connsiteX16" fmla="*/ 139700 w 1739900"/>
                  <a:gd name="connsiteY16" fmla="*/ 342900 h 1143000"/>
                  <a:gd name="connsiteX17" fmla="*/ 0 w 1739900"/>
                  <a:gd name="connsiteY17" fmla="*/ 355600 h 1143000"/>
                  <a:gd name="connsiteX18" fmla="*/ 254000 w 1739900"/>
                  <a:gd name="connsiteY18" fmla="*/ 203200 h 1143000"/>
                  <a:gd name="connsiteX19" fmla="*/ 457200 w 1739900"/>
                  <a:gd name="connsiteY19"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17500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139700 w 1739900"/>
                  <a:gd name="connsiteY15" fmla="*/ 342900 h 1143000"/>
                  <a:gd name="connsiteX16" fmla="*/ 0 w 1739900"/>
                  <a:gd name="connsiteY16" fmla="*/ 355600 h 1143000"/>
                  <a:gd name="connsiteX17" fmla="*/ 254000 w 1739900"/>
                  <a:gd name="connsiteY17" fmla="*/ 203200 h 1143000"/>
                  <a:gd name="connsiteX18" fmla="*/ 457200 w 1739900"/>
                  <a:gd name="connsiteY18"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88900 w 1739900"/>
                  <a:gd name="connsiteY11" fmla="*/ 762000 h 1143000"/>
                  <a:gd name="connsiteX12" fmla="*/ 152400 w 1739900"/>
                  <a:gd name="connsiteY12" fmla="*/ 685800 h 1143000"/>
                  <a:gd name="connsiteX13" fmla="*/ 127000 w 1739900"/>
                  <a:gd name="connsiteY13" fmla="*/ 558800 h 1143000"/>
                  <a:gd name="connsiteX14" fmla="*/ 203200 w 1739900"/>
                  <a:gd name="connsiteY14" fmla="*/ 482600 h 1143000"/>
                  <a:gd name="connsiteX15" fmla="*/ 0 w 1739900"/>
                  <a:gd name="connsiteY15" fmla="*/ 355600 h 1143000"/>
                  <a:gd name="connsiteX16" fmla="*/ 254000 w 1739900"/>
                  <a:gd name="connsiteY16" fmla="*/ 203200 h 1143000"/>
                  <a:gd name="connsiteX17" fmla="*/ 457200 w 1739900"/>
                  <a:gd name="connsiteY17"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52400 w 1739900"/>
                  <a:gd name="connsiteY11" fmla="*/ 685800 h 1143000"/>
                  <a:gd name="connsiteX12" fmla="*/ 127000 w 1739900"/>
                  <a:gd name="connsiteY12" fmla="*/ 558800 h 1143000"/>
                  <a:gd name="connsiteX13" fmla="*/ 203200 w 1739900"/>
                  <a:gd name="connsiteY13" fmla="*/ 48260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7000 w 1739900"/>
                  <a:gd name="connsiteY11" fmla="*/ 558800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03200 w 1739900"/>
                  <a:gd name="connsiteY12" fmla="*/ 48260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04775 w 1739900"/>
                  <a:gd name="connsiteY11" fmla="*/ 61277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79400 w 1739900"/>
                  <a:gd name="connsiteY9" fmla="*/ 876300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90500 w 1739900"/>
                  <a:gd name="connsiteY10" fmla="*/ 749300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63600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257300 w 1739900"/>
                  <a:gd name="connsiteY4" fmla="*/ 609600 h 1143000"/>
                  <a:gd name="connsiteX5" fmla="*/ 673100 w 1739900"/>
                  <a:gd name="connsiteY5" fmla="*/ 825500 h 1143000"/>
                  <a:gd name="connsiteX6" fmla="*/ 698500 w 1739900"/>
                  <a:gd name="connsiteY6" fmla="*/ 1028700 h 1143000"/>
                  <a:gd name="connsiteX7" fmla="*/ 390525 w 1739900"/>
                  <a:gd name="connsiteY7" fmla="*/ 1143000 h 1143000"/>
                  <a:gd name="connsiteX8" fmla="*/ 381000 w 1739900"/>
                  <a:gd name="connsiteY8" fmla="*/ 841375 h 1143000"/>
                  <a:gd name="connsiteX9" fmla="*/ 254000 w 1739900"/>
                  <a:gd name="connsiteY9" fmla="*/ 873125 h 1143000"/>
                  <a:gd name="connsiteX10" fmla="*/ 177800 w 1739900"/>
                  <a:gd name="connsiteY10" fmla="*/ 777875 h 1143000"/>
                  <a:gd name="connsiteX11" fmla="*/ 120650 w 1739900"/>
                  <a:gd name="connsiteY11" fmla="*/ 644525 h 1143000"/>
                  <a:gd name="connsiteX12" fmla="*/ 219075 w 1739900"/>
                  <a:gd name="connsiteY12" fmla="*/ 501650 h 1143000"/>
                  <a:gd name="connsiteX13" fmla="*/ 0 w 1739900"/>
                  <a:gd name="connsiteY13" fmla="*/ 355600 h 1143000"/>
                  <a:gd name="connsiteX14" fmla="*/ 254000 w 1739900"/>
                  <a:gd name="connsiteY14" fmla="*/ 203200 h 1143000"/>
                  <a:gd name="connsiteX15" fmla="*/ 457200 w 1739900"/>
                  <a:gd name="connsiteY15" fmla="*/ 355600 h 1143000"/>
                  <a:gd name="connsiteX0" fmla="*/ 457200 w 1739900"/>
                  <a:gd name="connsiteY0" fmla="*/ 355600 h 1143000"/>
                  <a:gd name="connsiteX1" fmla="*/ 1181100 w 1739900"/>
                  <a:gd name="connsiteY1" fmla="*/ 0 h 1143000"/>
                  <a:gd name="connsiteX2" fmla="*/ 1549400 w 1739900"/>
                  <a:gd name="connsiteY2" fmla="*/ 0 h 1143000"/>
                  <a:gd name="connsiteX3" fmla="*/ 1739900 w 1739900"/>
                  <a:gd name="connsiteY3" fmla="*/ 127000 h 1143000"/>
                  <a:gd name="connsiteX4" fmla="*/ 1568450 w 1739900"/>
                  <a:gd name="connsiteY4" fmla="*/ 406400 h 1143000"/>
                  <a:gd name="connsiteX5" fmla="*/ 1257300 w 1739900"/>
                  <a:gd name="connsiteY5" fmla="*/ 609600 h 1143000"/>
                  <a:gd name="connsiteX6" fmla="*/ 673100 w 1739900"/>
                  <a:gd name="connsiteY6" fmla="*/ 825500 h 1143000"/>
                  <a:gd name="connsiteX7" fmla="*/ 698500 w 1739900"/>
                  <a:gd name="connsiteY7" fmla="*/ 1028700 h 1143000"/>
                  <a:gd name="connsiteX8" fmla="*/ 390525 w 1739900"/>
                  <a:gd name="connsiteY8" fmla="*/ 1143000 h 1143000"/>
                  <a:gd name="connsiteX9" fmla="*/ 381000 w 1739900"/>
                  <a:gd name="connsiteY9" fmla="*/ 841375 h 1143000"/>
                  <a:gd name="connsiteX10" fmla="*/ 254000 w 1739900"/>
                  <a:gd name="connsiteY10" fmla="*/ 873125 h 1143000"/>
                  <a:gd name="connsiteX11" fmla="*/ 177800 w 1739900"/>
                  <a:gd name="connsiteY11" fmla="*/ 777875 h 1143000"/>
                  <a:gd name="connsiteX12" fmla="*/ 120650 w 1739900"/>
                  <a:gd name="connsiteY12" fmla="*/ 644525 h 1143000"/>
                  <a:gd name="connsiteX13" fmla="*/ 219075 w 1739900"/>
                  <a:gd name="connsiteY13" fmla="*/ 501650 h 1143000"/>
                  <a:gd name="connsiteX14" fmla="*/ 0 w 1739900"/>
                  <a:gd name="connsiteY14" fmla="*/ 355600 h 1143000"/>
                  <a:gd name="connsiteX15" fmla="*/ 254000 w 1739900"/>
                  <a:gd name="connsiteY15" fmla="*/ 203200 h 1143000"/>
                  <a:gd name="connsiteX16" fmla="*/ 457200 w 1739900"/>
                  <a:gd name="connsiteY16" fmla="*/ 355600 h 1143000"/>
                  <a:gd name="connsiteX0" fmla="*/ 457200 w 1739900"/>
                  <a:gd name="connsiteY0" fmla="*/ 368300 h 1155700"/>
                  <a:gd name="connsiteX1" fmla="*/ 1181100 w 1739900"/>
                  <a:gd name="connsiteY1" fmla="*/ 12700 h 1155700"/>
                  <a:gd name="connsiteX2" fmla="*/ 1638300 w 1739900"/>
                  <a:gd name="connsiteY2" fmla="*/ 0 h 1155700"/>
                  <a:gd name="connsiteX3" fmla="*/ 1739900 w 1739900"/>
                  <a:gd name="connsiteY3" fmla="*/ 139700 h 1155700"/>
                  <a:gd name="connsiteX4" fmla="*/ 1568450 w 1739900"/>
                  <a:gd name="connsiteY4" fmla="*/ 419100 h 1155700"/>
                  <a:gd name="connsiteX5" fmla="*/ 1257300 w 1739900"/>
                  <a:gd name="connsiteY5" fmla="*/ 622300 h 1155700"/>
                  <a:gd name="connsiteX6" fmla="*/ 673100 w 1739900"/>
                  <a:gd name="connsiteY6" fmla="*/ 838200 h 1155700"/>
                  <a:gd name="connsiteX7" fmla="*/ 698500 w 1739900"/>
                  <a:gd name="connsiteY7" fmla="*/ 1041400 h 1155700"/>
                  <a:gd name="connsiteX8" fmla="*/ 390525 w 1739900"/>
                  <a:gd name="connsiteY8" fmla="*/ 1155700 h 1155700"/>
                  <a:gd name="connsiteX9" fmla="*/ 381000 w 1739900"/>
                  <a:gd name="connsiteY9" fmla="*/ 854075 h 1155700"/>
                  <a:gd name="connsiteX10" fmla="*/ 254000 w 1739900"/>
                  <a:gd name="connsiteY10" fmla="*/ 885825 h 1155700"/>
                  <a:gd name="connsiteX11" fmla="*/ 177800 w 1739900"/>
                  <a:gd name="connsiteY11" fmla="*/ 790575 h 1155700"/>
                  <a:gd name="connsiteX12" fmla="*/ 120650 w 1739900"/>
                  <a:gd name="connsiteY12" fmla="*/ 657225 h 1155700"/>
                  <a:gd name="connsiteX13" fmla="*/ 219075 w 1739900"/>
                  <a:gd name="connsiteY13" fmla="*/ 514350 h 1155700"/>
                  <a:gd name="connsiteX14" fmla="*/ 0 w 1739900"/>
                  <a:gd name="connsiteY14" fmla="*/ 368300 h 1155700"/>
                  <a:gd name="connsiteX15" fmla="*/ 254000 w 1739900"/>
                  <a:gd name="connsiteY15" fmla="*/ 215900 h 1155700"/>
                  <a:gd name="connsiteX16" fmla="*/ 457200 w 1739900"/>
                  <a:gd name="connsiteY16" fmla="*/ 368300 h 1155700"/>
                  <a:gd name="connsiteX0" fmla="*/ 457200 w 1739900"/>
                  <a:gd name="connsiteY0" fmla="*/ 393147 h 1180547"/>
                  <a:gd name="connsiteX1" fmla="*/ 1181100 w 1739900"/>
                  <a:gd name="connsiteY1" fmla="*/ 37547 h 1180547"/>
                  <a:gd name="connsiteX2" fmla="*/ 1638300 w 1739900"/>
                  <a:gd name="connsiteY2" fmla="*/ 24847 h 1180547"/>
                  <a:gd name="connsiteX3" fmla="*/ 1739900 w 1739900"/>
                  <a:gd name="connsiteY3" fmla="*/ 164547 h 1180547"/>
                  <a:gd name="connsiteX4" fmla="*/ 1568450 w 1739900"/>
                  <a:gd name="connsiteY4" fmla="*/ 443947 h 1180547"/>
                  <a:gd name="connsiteX5" fmla="*/ 1257300 w 1739900"/>
                  <a:gd name="connsiteY5" fmla="*/ 647147 h 1180547"/>
                  <a:gd name="connsiteX6" fmla="*/ 673100 w 1739900"/>
                  <a:gd name="connsiteY6" fmla="*/ 863047 h 1180547"/>
                  <a:gd name="connsiteX7" fmla="*/ 698500 w 1739900"/>
                  <a:gd name="connsiteY7" fmla="*/ 1066247 h 1180547"/>
                  <a:gd name="connsiteX8" fmla="*/ 390525 w 1739900"/>
                  <a:gd name="connsiteY8" fmla="*/ 1180547 h 1180547"/>
                  <a:gd name="connsiteX9" fmla="*/ 381000 w 1739900"/>
                  <a:gd name="connsiteY9" fmla="*/ 878922 h 1180547"/>
                  <a:gd name="connsiteX10" fmla="*/ 254000 w 1739900"/>
                  <a:gd name="connsiteY10" fmla="*/ 910672 h 1180547"/>
                  <a:gd name="connsiteX11" fmla="*/ 177800 w 1739900"/>
                  <a:gd name="connsiteY11" fmla="*/ 815422 h 1180547"/>
                  <a:gd name="connsiteX12" fmla="*/ 120650 w 1739900"/>
                  <a:gd name="connsiteY12" fmla="*/ 682072 h 1180547"/>
                  <a:gd name="connsiteX13" fmla="*/ 219075 w 1739900"/>
                  <a:gd name="connsiteY13" fmla="*/ 539197 h 1180547"/>
                  <a:gd name="connsiteX14" fmla="*/ 0 w 1739900"/>
                  <a:gd name="connsiteY14" fmla="*/ 393147 h 1180547"/>
                  <a:gd name="connsiteX15" fmla="*/ 254000 w 1739900"/>
                  <a:gd name="connsiteY15" fmla="*/ 240747 h 1180547"/>
                  <a:gd name="connsiteX16" fmla="*/ 457200 w 1739900"/>
                  <a:gd name="connsiteY16" fmla="*/ 393147 h 1180547"/>
                  <a:gd name="connsiteX0" fmla="*/ 457200 w 1742884"/>
                  <a:gd name="connsiteY0" fmla="*/ 393147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57200 w 1742884"/>
                  <a:gd name="connsiteY16" fmla="*/ 393147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76250 w 1742884"/>
                  <a:gd name="connsiteY0" fmla="*/ 42807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76250 w 1742884"/>
                  <a:gd name="connsiteY16" fmla="*/ 428072 h 1180547"/>
                  <a:gd name="connsiteX0" fmla="*/ 488950 w 1742884"/>
                  <a:gd name="connsiteY0" fmla="*/ 472522 h 1180547"/>
                  <a:gd name="connsiteX1" fmla="*/ 1181100 w 1742884"/>
                  <a:gd name="connsiteY1" fmla="*/ 37547 h 1180547"/>
                  <a:gd name="connsiteX2" fmla="*/ 1638300 w 1742884"/>
                  <a:gd name="connsiteY2" fmla="*/ 24847 h 1180547"/>
                  <a:gd name="connsiteX3" fmla="*/ 1739900 w 1742884"/>
                  <a:gd name="connsiteY3" fmla="*/ 164547 h 1180547"/>
                  <a:gd name="connsiteX4" fmla="*/ 1568450 w 1742884"/>
                  <a:gd name="connsiteY4" fmla="*/ 443947 h 1180547"/>
                  <a:gd name="connsiteX5" fmla="*/ 1257300 w 1742884"/>
                  <a:gd name="connsiteY5" fmla="*/ 647147 h 1180547"/>
                  <a:gd name="connsiteX6" fmla="*/ 673100 w 1742884"/>
                  <a:gd name="connsiteY6" fmla="*/ 863047 h 1180547"/>
                  <a:gd name="connsiteX7" fmla="*/ 698500 w 1742884"/>
                  <a:gd name="connsiteY7" fmla="*/ 1066247 h 1180547"/>
                  <a:gd name="connsiteX8" fmla="*/ 390525 w 1742884"/>
                  <a:gd name="connsiteY8" fmla="*/ 1180547 h 1180547"/>
                  <a:gd name="connsiteX9" fmla="*/ 381000 w 1742884"/>
                  <a:gd name="connsiteY9" fmla="*/ 878922 h 1180547"/>
                  <a:gd name="connsiteX10" fmla="*/ 254000 w 1742884"/>
                  <a:gd name="connsiteY10" fmla="*/ 910672 h 1180547"/>
                  <a:gd name="connsiteX11" fmla="*/ 177800 w 1742884"/>
                  <a:gd name="connsiteY11" fmla="*/ 815422 h 1180547"/>
                  <a:gd name="connsiteX12" fmla="*/ 120650 w 1742884"/>
                  <a:gd name="connsiteY12" fmla="*/ 682072 h 1180547"/>
                  <a:gd name="connsiteX13" fmla="*/ 219075 w 1742884"/>
                  <a:gd name="connsiteY13" fmla="*/ 539197 h 1180547"/>
                  <a:gd name="connsiteX14" fmla="*/ 0 w 1742884"/>
                  <a:gd name="connsiteY14" fmla="*/ 393147 h 1180547"/>
                  <a:gd name="connsiteX15" fmla="*/ 254000 w 1742884"/>
                  <a:gd name="connsiteY15" fmla="*/ 240747 h 1180547"/>
                  <a:gd name="connsiteX16" fmla="*/ 488950 w 1742884"/>
                  <a:gd name="connsiteY16" fmla="*/ 472522 h 1180547"/>
                  <a:gd name="connsiteX0" fmla="*/ 488950 w 1742884"/>
                  <a:gd name="connsiteY0" fmla="*/ 462207 h 1170232"/>
                  <a:gd name="connsiteX1" fmla="*/ 1095375 w 1742884"/>
                  <a:gd name="connsiteY1" fmla="*/ 49457 h 1170232"/>
                  <a:gd name="connsiteX2" fmla="*/ 1638300 w 1742884"/>
                  <a:gd name="connsiteY2" fmla="*/ 14532 h 1170232"/>
                  <a:gd name="connsiteX3" fmla="*/ 1739900 w 1742884"/>
                  <a:gd name="connsiteY3" fmla="*/ 154232 h 1170232"/>
                  <a:gd name="connsiteX4" fmla="*/ 1568450 w 1742884"/>
                  <a:gd name="connsiteY4" fmla="*/ 433632 h 1170232"/>
                  <a:gd name="connsiteX5" fmla="*/ 1257300 w 1742884"/>
                  <a:gd name="connsiteY5" fmla="*/ 636832 h 1170232"/>
                  <a:gd name="connsiteX6" fmla="*/ 673100 w 1742884"/>
                  <a:gd name="connsiteY6" fmla="*/ 852732 h 1170232"/>
                  <a:gd name="connsiteX7" fmla="*/ 698500 w 1742884"/>
                  <a:gd name="connsiteY7" fmla="*/ 1055932 h 1170232"/>
                  <a:gd name="connsiteX8" fmla="*/ 390525 w 1742884"/>
                  <a:gd name="connsiteY8" fmla="*/ 1170232 h 1170232"/>
                  <a:gd name="connsiteX9" fmla="*/ 381000 w 1742884"/>
                  <a:gd name="connsiteY9" fmla="*/ 868607 h 1170232"/>
                  <a:gd name="connsiteX10" fmla="*/ 254000 w 1742884"/>
                  <a:gd name="connsiteY10" fmla="*/ 900357 h 1170232"/>
                  <a:gd name="connsiteX11" fmla="*/ 177800 w 1742884"/>
                  <a:gd name="connsiteY11" fmla="*/ 805107 h 1170232"/>
                  <a:gd name="connsiteX12" fmla="*/ 120650 w 1742884"/>
                  <a:gd name="connsiteY12" fmla="*/ 671757 h 1170232"/>
                  <a:gd name="connsiteX13" fmla="*/ 219075 w 1742884"/>
                  <a:gd name="connsiteY13" fmla="*/ 528882 h 1170232"/>
                  <a:gd name="connsiteX14" fmla="*/ 0 w 1742884"/>
                  <a:gd name="connsiteY14" fmla="*/ 382832 h 1170232"/>
                  <a:gd name="connsiteX15" fmla="*/ 254000 w 1742884"/>
                  <a:gd name="connsiteY15" fmla="*/ 230432 h 1170232"/>
                  <a:gd name="connsiteX16" fmla="*/ 488950 w 1742884"/>
                  <a:gd name="connsiteY16" fmla="*/ 462207 h 1170232"/>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667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381000 w 1742884"/>
                  <a:gd name="connsiteY9" fmla="*/ 88266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54000 w 1742884"/>
                  <a:gd name="connsiteY10" fmla="*/ 914412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88950 w 1742884"/>
                  <a:gd name="connsiteY0" fmla="*/ 476262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88950 w 1742884"/>
                  <a:gd name="connsiteY16" fmla="*/ 476262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19075 w 1742884"/>
                  <a:gd name="connsiteY13" fmla="*/ 54293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0650 w 1742884"/>
                  <a:gd name="connsiteY12" fmla="*/ 6858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9144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31775 w 1742884"/>
                  <a:gd name="connsiteY10" fmla="*/ 936637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 name="connsiteX0" fmla="*/ 473075 w 1742884"/>
                  <a:gd name="connsiteY0" fmla="*/ 447687 h 1184287"/>
                  <a:gd name="connsiteX1" fmla="*/ 1152525 w 1742884"/>
                  <a:gd name="connsiteY1" fmla="*/ 34937 h 1184287"/>
                  <a:gd name="connsiteX2" fmla="*/ 1638300 w 1742884"/>
                  <a:gd name="connsiteY2" fmla="*/ 28587 h 1184287"/>
                  <a:gd name="connsiteX3" fmla="*/ 1739900 w 1742884"/>
                  <a:gd name="connsiteY3" fmla="*/ 168287 h 1184287"/>
                  <a:gd name="connsiteX4" fmla="*/ 1568450 w 1742884"/>
                  <a:gd name="connsiteY4" fmla="*/ 447687 h 1184287"/>
                  <a:gd name="connsiteX5" fmla="*/ 1257300 w 1742884"/>
                  <a:gd name="connsiteY5" fmla="*/ 650887 h 1184287"/>
                  <a:gd name="connsiteX6" fmla="*/ 673100 w 1742884"/>
                  <a:gd name="connsiteY6" fmla="*/ 815987 h 1184287"/>
                  <a:gd name="connsiteX7" fmla="*/ 698500 w 1742884"/>
                  <a:gd name="connsiteY7" fmla="*/ 1069987 h 1184287"/>
                  <a:gd name="connsiteX8" fmla="*/ 390525 w 1742884"/>
                  <a:gd name="connsiteY8" fmla="*/ 1184287 h 1184287"/>
                  <a:gd name="connsiteX9" fmla="*/ 409575 w 1742884"/>
                  <a:gd name="connsiteY9" fmla="*/ 889012 h 1184287"/>
                  <a:gd name="connsiteX10" fmla="*/ 257175 w 1742884"/>
                  <a:gd name="connsiteY10" fmla="*/ 939812 h 1184287"/>
                  <a:gd name="connsiteX11" fmla="*/ 177800 w 1742884"/>
                  <a:gd name="connsiteY11" fmla="*/ 819162 h 1184287"/>
                  <a:gd name="connsiteX12" fmla="*/ 123825 w 1742884"/>
                  <a:gd name="connsiteY12" fmla="*/ 723912 h 1184287"/>
                  <a:gd name="connsiteX13" fmla="*/ 250825 w 1742884"/>
                  <a:gd name="connsiteY13" fmla="*/ 587387 h 1184287"/>
                  <a:gd name="connsiteX14" fmla="*/ 0 w 1742884"/>
                  <a:gd name="connsiteY14" fmla="*/ 396887 h 1184287"/>
                  <a:gd name="connsiteX15" fmla="*/ 254000 w 1742884"/>
                  <a:gd name="connsiteY15" fmla="*/ 244487 h 1184287"/>
                  <a:gd name="connsiteX16" fmla="*/ 473075 w 1742884"/>
                  <a:gd name="connsiteY16" fmla="*/ 447687 h 118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42884" h="1184287">
                    <a:moveTo>
                      <a:pt x="473075" y="447687"/>
                    </a:moveTo>
                    <a:cubicBezTo>
                      <a:pt x="608542" y="347145"/>
                      <a:pt x="958850" y="102141"/>
                      <a:pt x="1152525" y="34937"/>
                    </a:cubicBezTo>
                    <a:cubicBezTo>
                      <a:pt x="1349375" y="-26446"/>
                      <a:pt x="1545167" y="7420"/>
                      <a:pt x="1638300" y="28587"/>
                    </a:cubicBezTo>
                    <a:cubicBezTo>
                      <a:pt x="1731433" y="49754"/>
                      <a:pt x="1751542" y="98437"/>
                      <a:pt x="1739900" y="168287"/>
                    </a:cubicBezTo>
                    <a:cubicBezTo>
                      <a:pt x="1738313" y="230199"/>
                      <a:pt x="1648883" y="367254"/>
                      <a:pt x="1568450" y="447687"/>
                    </a:cubicBezTo>
                    <a:cubicBezTo>
                      <a:pt x="1488017" y="528120"/>
                      <a:pt x="1401762" y="575216"/>
                      <a:pt x="1257300" y="650887"/>
                    </a:cubicBezTo>
                    <a:cubicBezTo>
                      <a:pt x="1062567" y="722854"/>
                      <a:pt x="886883" y="753545"/>
                      <a:pt x="673100" y="815987"/>
                    </a:cubicBezTo>
                    <a:lnTo>
                      <a:pt x="698500" y="1069987"/>
                    </a:lnTo>
                    <a:lnTo>
                      <a:pt x="390525" y="1184287"/>
                    </a:lnTo>
                    <a:lnTo>
                      <a:pt x="409575" y="889012"/>
                    </a:lnTo>
                    <a:lnTo>
                      <a:pt x="257175" y="939812"/>
                    </a:lnTo>
                    <a:lnTo>
                      <a:pt x="177800" y="819162"/>
                    </a:lnTo>
                    <a:lnTo>
                      <a:pt x="123825" y="723912"/>
                    </a:lnTo>
                    <a:lnTo>
                      <a:pt x="250825" y="587387"/>
                    </a:lnTo>
                    <a:lnTo>
                      <a:pt x="0" y="396887"/>
                    </a:lnTo>
                    <a:lnTo>
                      <a:pt x="254000" y="244487"/>
                    </a:lnTo>
                    <a:lnTo>
                      <a:pt x="473075" y="447687"/>
                    </a:lnTo>
                    <a:close/>
                  </a:path>
                </a:pathLst>
              </a:custGeom>
              <a:solidFill>
                <a:srgbClr val="30CAC6"/>
              </a:solidFill>
              <a:ln>
                <a:noFill/>
              </a:ln>
              <a:effectLst>
                <a:outerShdw blurRad="50800" dist="38100" dir="8100000" algn="tr" rotWithShape="0">
                  <a:srgbClr val="61D9D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sp>
            <p:nvSpPr>
              <p:cNvPr id="76" name="椭圆 75"/>
              <p:cNvSpPr/>
              <p:nvPr/>
            </p:nvSpPr>
            <p:spPr>
              <a:xfrm>
                <a:off x="17746006" y="-2650605"/>
                <a:ext cx="276717" cy="27671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zh-CN" altLang="en-US">
                  <a:solidFill>
                    <a:prstClr val="white"/>
                  </a:solidFill>
                </a:endParaRPr>
              </a:p>
            </p:txBody>
          </p:sp>
        </p:grpSp>
      </p:grpSp>
      <p:grpSp>
        <p:nvGrpSpPr>
          <p:cNvPr id="15" name="组合 14"/>
          <p:cNvGrpSpPr/>
          <p:nvPr/>
        </p:nvGrpSpPr>
        <p:grpSpPr>
          <a:xfrm>
            <a:off x="5003853" y="2442964"/>
            <a:ext cx="4886538" cy="1785642"/>
            <a:chOff x="4422562" y="2323177"/>
            <a:chExt cx="4886538" cy="1785642"/>
          </a:xfrm>
        </p:grpSpPr>
        <p:sp>
          <p:nvSpPr>
            <p:cNvPr id="16" name="文本框 15"/>
            <p:cNvSpPr txBox="1"/>
            <p:nvPr/>
          </p:nvSpPr>
          <p:spPr>
            <a:xfrm>
              <a:off x="4422562" y="2323177"/>
              <a:ext cx="2254528" cy="707886"/>
            </a:xfrm>
            <a:prstGeom prst="rect">
              <a:avLst/>
            </a:prstGeom>
            <a:noFill/>
          </p:spPr>
          <p:txBody>
            <a:bodyPr wrap="non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7" name="文本框 16"/>
            <p:cNvSpPr txBox="1"/>
            <p:nvPr/>
          </p:nvSpPr>
          <p:spPr>
            <a:xfrm>
              <a:off x="4422562" y="3007607"/>
              <a:ext cx="4457700" cy="646331"/>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碳纤维正粗黑简体" panose="02010601030101010101" pitchFamily="2" charset="-122"/>
                  <a:ea typeface="碳纤维正粗黑简体" panose="02010601030101010101" pitchFamily="2" charset="-122"/>
                  <a:cs typeface="+mn-cs"/>
                </a:rPr>
                <a:t>标题文字添加此处</a:t>
              </a:r>
            </a:p>
          </p:txBody>
        </p:sp>
        <p:sp>
          <p:nvSpPr>
            <p:cNvPr id="18" name="文本框 17"/>
            <p:cNvSpPr txBox="1"/>
            <p:nvPr/>
          </p:nvSpPr>
          <p:spPr>
            <a:xfrm>
              <a:off x="4422562" y="3630483"/>
              <a:ext cx="4886538" cy="47833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微软雅黑"/>
                  <a:ea typeface="微软雅黑"/>
                  <a:cs typeface="+mn-cs"/>
                </a:rPr>
                <a:t>The user can demonstrate on a projector or computer, or print the presentation and make it into a film to be used in a wider field</a:t>
              </a:r>
            </a:p>
          </p:txBody>
        </p:sp>
      </p:grpSp>
    </p:spTree>
    <p:extLst>
      <p:ext uri="{BB962C8B-B14F-4D97-AF65-F5344CB8AC3E}">
        <p14:creationId xmlns:p14="http://schemas.microsoft.com/office/powerpoint/2010/main" val="2437427228"/>
      </p:ext>
    </p:extLst>
  </p:cSld>
  <p:clrMapOvr>
    <a:masterClrMapping/>
  </p:clrMapOvr>
  <mc:AlternateContent xmlns:mc="http://schemas.openxmlformats.org/markup-compatibility/2006">
    <mc:Choice xmlns:p14="http://schemas.microsoft.com/office/powerpoint/2010/main" Requires="p14">
      <p:transition spd="slow" p14:dur="125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down)">
                                      <p:cBhvr>
                                        <p:cTn id="12" dur="500"/>
                                        <p:tgtEl>
                                          <p:spTgt spid="71"/>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1+#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F31E0D64-CC61-41F9-BA0E-1E1CB271E813}"/>
              </a:ext>
            </a:extLst>
          </p:cNvPr>
          <p:cNvPicPr>
            <a:picLocks noChangeAspect="1"/>
          </p:cNvPicPr>
          <p:nvPr/>
        </p:nvPicPr>
        <p:blipFill>
          <a:blip r:embed="rId3"/>
          <a:stretch>
            <a:fillRect/>
          </a:stretch>
        </p:blipFill>
        <p:spPr>
          <a:xfrm rot="16200000">
            <a:off x="2676867" y="-2657136"/>
            <a:ext cx="6857998" cy="12172269"/>
          </a:xfrm>
          <a:prstGeom prst="rect">
            <a:avLst/>
          </a:prstGeom>
        </p:spPr>
      </p:pic>
      <p:sp>
        <p:nvSpPr>
          <p:cNvPr id="18" name="圆角矩形 17"/>
          <p:cNvSpPr>
            <a:spLocks noChangeArrowheads="1"/>
          </p:cNvSpPr>
          <p:nvPr/>
        </p:nvSpPr>
        <p:spPr bwMode="auto">
          <a:xfrm>
            <a:off x="1835728" y="3136899"/>
            <a:ext cx="2696269" cy="2658535"/>
          </a:xfrm>
          <a:prstGeom prst="roundRect">
            <a:avLst>
              <a:gd name="adj" fmla="val 16667"/>
            </a:avLst>
          </a:prstGeom>
          <a:noFill/>
          <a:ln w="12700" algn="ctr">
            <a:solidFill>
              <a:schemeClr val="accent1"/>
            </a:solidFill>
            <a:round/>
            <a:headEnd/>
            <a:tailEnd/>
          </a:ln>
        </p:spPr>
        <p:txBody>
          <a:bodyPr lIns="105276" tIns="52639" rIns="105276" bIns="52639" anchor="ctr"/>
          <a:lstStyle/>
          <a:p>
            <a:pPr algn="ctr" defTabSz="1051642"/>
            <a:endParaRPr lang="zh-CN" altLang="en-US" sz="2133">
              <a:solidFill>
                <a:schemeClr val="bg1">
                  <a:lumMod val="95000"/>
                </a:schemeClr>
              </a:solidFill>
            </a:endParaRPr>
          </a:p>
        </p:txBody>
      </p:sp>
      <p:sp>
        <p:nvSpPr>
          <p:cNvPr id="4" name="椭圆 3"/>
          <p:cNvSpPr/>
          <p:nvPr/>
        </p:nvSpPr>
        <p:spPr>
          <a:xfrm>
            <a:off x="2397961" y="1902937"/>
            <a:ext cx="1523508" cy="1551052"/>
          </a:xfrm>
          <a:prstGeom prst="ellipse">
            <a:avLst/>
          </a:prstGeom>
          <a:solidFill>
            <a:schemeClr val="accent1"/>
          </a:solidFill>
          <a:ln>
            <a:noFill/>
          </a:ln>
          <a:effectLst>
            <a:outerShdw blurRad="1270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99">
              <a:solidFill>
                <a:schemeClr val="bg1">
                  <a:lumMod val="95000"/>
                </a:schemeClr>
              </a:solidFill>
            </a:endParaRPr>
          </a:p>
        </p:txBody>
      </p:sp>
      <p:sp>
        <p:nvSpPr>
          <p:cNvPr id="15" name="矩形 14"/>
          <p:cNvSpPr>
            <a:spLocks noChangeArrowheads="1"/>
          </p:cNvSpPr>
          <p:nvPr/>
        </p:nvSpPr>
        <p:spPr bwMode="auto">
          <a:xfrm>
            <a:off x="2563761" y="2508251"/>
            <a:ext cx="1309062" cy="434537"/>
          </a:xfrm>
          <a:prstGeom prst="rect">
            <a:avLst/>
          </a:prstGeom>
          <a:noFill/>
          <a:ln w="9525">
            <a:noFill/>
            <a:miter lim="800000"/>
            <a:headEnd/>
            <a:tailEnd/>
          </a:ln>
        </p:spPr>
        <p:txBody>
          <a:bodyPr wrap="none" lIns="105276" tIns="52639" rIns="105276" bIns="52639">
            <a:spAutoFit/>
          </a:bodyPr>
          <a:lstStyle/>
          <a:p>
            <a:pPr defTabSz="1051642"/>
            <a:r>
              <a:rPr lang="zh-CN" altLang="en-US" sz="2133" dirty="0">
                <a:solidFill>
                  <a:schemeClr val="bg1">
                    <a:lumMod val="95000"/>
                  </a:schemeClr>
                </a:solidFill>
                <a:latin typeface="微软雅黑" pitchFamily="34" charset="-122"/>
                <a:ea typeface="微软雅黑" pitchFamily="34" charset="-122"/>
              </a:rPr>
              <a:t>发展趋势</a:t>
            </a:r>
          </a:p>
        </p:txBody>
      </p:sp>
      <p:sp>
        <p:nvSpPr>
          <p:cNvPr id="19" name="圆角矩形 18"/>
          <p:cNvSpPr>
            <a:spLocks noChangeArrowheads="1"/>
          </p:cNvSpPr>
          <p:nvPr/>
        </p:nvSpPr>
        <p:spPr bwMode="auto">
          <a:xfrm>
            <a:off x="4830407" y="3136899"/>
            <a:ext cx="2696269" cy="2658535"/>
          </a:xfrm>
          <a:prstGeom prst="roundRect">
            <a:avLst>
              <a:gd name="adj" fmla="val 16667"/>
            </a:avLst>
          </a:prstGeom>
          <a:noFill/>
          <a:ln w="12700" algn="ctr">
            <a:solidFill>
              <a:schemeClr val="accent2"/>
            </a:solidFill>
            <a:round/>
            <a:headEnd/>
            <a:tailEnd/>
          </a:ln>
        </p:spPr>
        <p:txBody>
          <a:bodyPr lIns="105276" tIns="52639" rIns="105276" bIns="52639" anchor="ctr"/>
          <a:lstStyle/>
          <a:p>
            <a:pPr algn="ctr" defTabSz="1051642"/>
            <a:endParaRPr lang="zh-CN" altLang="en-US" sz="2133">
              <a:solidFill>
                <a:schemeClr val="bg1">
                  <a:lumMod val="95000"/>
                </a:schemeClr>
              </a:solidFill>
            </a:endParaRPr>
          </a:p>
        </p:txBody>
      </p:sp>
      <p:sp>
        <p:nvSpPr>
          <p:cNvPr id="20" name="圆角矩形 19"/>
          <p:cNvSpPr>
            <a:spLocks noChangeArrowheads="1"/>
          </p:cNvSpPr>
          <p:nvPr/>
        </p:nvSpPr>
        <p:spPr bwMode="auto">
          <a:xfrm>
            <a:off x="7842018" y="3136899"/>
            <a:ext cx="2696269" cy="2658535"/>
          </a:xfrm>
          <a:prstGeom prst="roundRect">
            <a:avLst>
              <a:gd name="adj" fmla="val 16667"/>
            </a:avLst>
          </a:prstGeom>
          <a:noFill/>
          <a:ln w="12700" algn="ctr">
            <a:solidFill>
              <a:schemeClr val="accent3"/>
            </a:solidFill>
            <a:round/>
            <a:headEnd/>
            <a:tailEnd/>
          </a:ln>
        </p:spPr>
        <p:txBody>
          <a:bodyPr lIns="105276" tIns="52639" rIns="105276" bIns="52639" anchor="ctr"/>
          <a:lstStyle/>
          <a:p>
            <a:pPr algn="ctr" defTabSz="1051642"/>
            <a:endParaRPr lang="zh-CN" altLang="en-US" sz="2133">
              <a:solidFill>
                <a:schemeClr val="bg1">
                  <a:lumMod val="95000"/>
                </a:schemeClr>
              </a:solidFill>
            </a:endParaRPr>
          </a:p>
        </p:txBody>
      </p:sp>
      <p:sp>
        <p:nvSpPr>
          <p:cNvPr id="7" name="椭圆 6"/>
          <p:cNvSpPr/>
          <p:nvPr/>
        </p:nvSpPr>
        <p:spPr>
          <a:xfrm>
            <a:off x="5417904" y="1952416"/>
            <a:ext cx="1523387" cy="1549357"/>
          </a:xfrm>
          <a:prstGeom prst="ellipse">
            <a:avLst/>
          </a:prstGeom>
          <a:solidFill>
            <a:schemeClr val="accent2"/>
          </a:solidFill>
          <a:ln>
            <a:solidFill>
              <a:schemeClr val="accent2"/>
            </a:solidFill>
          </a:ln>
          <a:effectLst>
            <a:outerShdw blurRad="1270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99">
              <a:solidFill>
                <a:schemeClr val="bg1">
                  <a:lumMod val="95000"/>
                </a:schemeClr>
              </a:solidFill>
            </a:endParaRPr>
          </a:p>
        </p:txBody>
      </p:sp>
      <p:sp>
        <p:nvSpPr>
          <p:cNvPr id="10" name="椭圆 9"/>
          <p:cNvSpPr/>
          <p:nvPr/>
        </p:nvSpPr>
        <p:spPr>
          <a:xfrm>
            <a:off x="8429303" y="1902937"/>
            <a:ext cx="1524543" cy="1551052"/>
          </a:xfrm>
          <a:prstGeom prst="ellipse">
            <a:avLst/>
          </a:prstGeom>
          <a:solidFill>
            <a:schemeClr val="accent3"/>
          </a:solidFill>
          <a:ln>
            <a:noFill/>
          </a:ln>
          <a:effectLst>
            <a:outerShdw blurRad="1270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399">
              <a:solidFill>
                <a:schemeClr val="bg1">
                  <a:lumMod val="95000"/>
                </a:schemeClr>
              </a:solidFill>
            </a:endParaRPr>
          </a:p>
        </p:txBody>
      </p:sp>
      <p:sp>
        <p:nvSpPr>
          <p:cNvPr id="16" name="矩形 15"/>
          <p:cNvSpPr>
            <a:spLocks noChangeArrowheads="1"/>
          </p:cNvSpPr>
          <p:nvPr/>
        </p:nvSpPr>
        <p:spPr bwMode="auto">
          <a:xfrm>
            <a:off x="5569021" y="2508251"/>
            <a:ext cx="1309062" cy="434537"/>
          </a:xfrm>
          <a:prstGeom prst="rect">
            <a:avLst/>
          </a:prstGeom>
          <a:noFill/>
          <a:ln w="9525">
            <a:noFill/>
            <a:miter lim="800000"/>
            <a:headEnd/>
            <a:tailEnd/>
          </a:ln>
        </p:spPr>
        <p:txBody>
          <a:bodyPr wrap="none" lIns="105276" tIns="52639" rIns="105276" bIns="52639">
            <a:spAutoFit/>
          </a:bodyPr>
          <a:lstStyle/>
          <a:p>
            <a:pPr defTabSz="1051642"/>
            <a:r>
              <a:rPr lang="zh-CN" altLang="en-US" sz="2133" dirty="0">
                <a:solidFill>
                  <a:schemeClr val="bg1">
                    <a:lumMod val="95000"/>
                  </a:schemeClr>
                </a:solidFill>
                <a:latin typeface="微软雅黑" pitchFamily="34" charset="-122"/>
                <a:ea typeface="微软雅黑" pitchFamily="34" charset="-122"/>
              </a:rPr>
              <a:t>消费习惯</a:t>
            </a:r>
          </a:p>
        </p:txBody>
      </p:sp>
      <p:sp>
        <p:nvSpPr>
          <p:cNvPr id="17" name="矩形 16"/>
          <p:cNvSpPr>
            <a:spLocks noChangeArrowheads="1"/>
          </p:cNvSpPr>
          <p:nvPr/>
        </p:nvSpPr>
        <p:spPr bwMode="auto">
          <a:xfrm>
            <a:off x="8580632" y="2508251"/>
            <a:ext cx="1309062" cy="434537"/>
          </a:xfrm>
          <a:prstGeom prst="rect">
            <a:avLst/>
          </a:prstGeom>
          <a:noFill/>
          <a:ln w="9525">
            <a:noFill/>
            <a:miter lim="800000"/>
            <a:headEnd/>
            <a:tailEnd/>
          </a:ln>
        </p:spPr>
        <p:txBody>
          <a:bodyPr wrap="none" lIns="105276" tIns="52639" rIns="105276" bIns="52639">
            <a:spAutoFit/>
          </a:bodyPr>
          <a:lstStyle/>
          <a:p>
            <a:pPr defTabSz="1051642"/>
            <a:r>
              <a:rPr lang="zh-CN" altLang="en-US" sz="2133" dirty="0">
                <a:solidFill>
                  <a:schemeClr val="bg1">
                    <a:lumMod val="95000"/>
                  </a:schemeClr>
                </a:solidFill>
                <a:latin typeface="微软雅黑" pitchFamily="34" charset="-122"/>
                <a:ea typeface="微软雅黑" pitchFamily="34" charset="-122"/>
              </a:rPr>
              <a:t>政策扶持</a:t>
            </a:r>
          </a:p>
        </p:txBody>
      </p:sp>
      <p:sp>
        <p:nvSpPr>
          <p:cNvPr id="21" name="TextBox 20"/>
          <p:cNvSpPr txBox="1">
            <a:spLocks noChangeArrowheads="1"/>
          </p:cNvSpPr>
          <p:nvPr/>
        </p:nvSpPr>
        <p:spPr bwMode="auto">
          <a:xfrm>
            <a:off x="2123556" y="3746502"/>
            <a:ext cx="2146011" cy="1600053"/>
          </a:xfrm>
          <a:prstGeom prst="rect">
            <a:avLst/>
          </a:prstGeom>
          <a:noFill/>
          <a:ln w="9525">
            <a:noFill/>
            <a:miter lim="800000"/>
            <a:headEnd/>
            <a:tailEnd/>
          </a:ln>
        </p:spPr>
        <p:txBody>
          <a:bodyPr lIns="0" tIns="0" rIns="0" bIns="0">
            <a:spAutoFit/>
          </a:bodyPr>
          <a:lstStyle/>
          <a:p>
            <a:pPr defTabSz="1051642">
              <a:lnSpc>
                <a:spcPct val="130000"/>
              </a:lnSpc>
            </a:pPr>
            <a:r>
              <a:rPr lang="zh-CN" altLang="en-US" sz="1333" dirty="0">
                <a:solidFill>
                  <a:schemeClr val="bg1">
                    <a:lumMod val="95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333" dirty="0">
              <a:solidFill>
                <a:schemeClr val="bg1">
                  <a:lumMod val="95000"/>
                </a:schemeClr>
              </a:solidFill>
              <a:latin typeface="微软雅黑" pitchFamily="34" charset="-122"/>
              <a:ea typeface="微软雅黑" pitchFamily="34" charset="-122"/>
            </a:endParaRPr>
          </a:p>
        </p:txBody>
      </p:sp>
      <p:sp>
        <p:nvSpPr>
          <p:cNvPr id="22" name="TextBox 21"/>
          <p:cNvSpPr txBox="1">
            <a:spLocks noChangeArrowheads="1"/>
          </p:cNvSpPr>
          <p:nvPr/>
        </p:nvSpPr>
        <p:spPr bwMode="auto">
          <a:xfrm>
            <a:off x="5107651" y="3738035"/>
            <a:ext cx="2139661" cy="1600053"/>
          </a:xfrm>
          <a:prstGeom prst="rect">
            <a:avLst/>
          </a:prstGeom>
          <a:noFill/>
          <a:ln w="9525">
            <a:noFill/>
            <a:miter lim="800000"/>
            <a:headEnd/>
            <a:tailEnd/>
          </a:ln>
        </p:spPr>
        <p:txBody>
          <a:bodyPr lIns="0" tIns="0" rIns="0" bIns="0">
            <a:spAutoFit/>
          </a:bodyPr>
          <a:lstStyle/>
          <a:p>
            <a:pPr defTabSz="1051642">
              <a:lnSpc>
                <a:spcPct val="130000"/>
              </a:lnSpc>
            </a:pPr>
            <a:r>
              <a:rPr lang="zh-CN" altLang="en-US" sz="1333" dirty="0">
                <a:solidFill>
                  <a:schemeClr val="bg1">
                    <a:lumMod val="95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333" dirty="0">
              <a:solidFill>
                <a:schemeClr val="bg1">
                  <a:lumMod val="95000"/>
                </a:schemeClr>
              </a:solidFill>
              <a:latin typeface="微软雅黑" pitchFamily="34" charset="-122"/>
              <a:ea typeface="微软雅黑" pitchFamily="34" charset="-122"/>
            </a:endParaRPr>
          </a:p>
        </p:txBody>
      </p:sp>
      <p:sp>
        <p:nvSpPr>
          <p:cNvPr id="23" name="TextBox 22"/>
          <p:cNvSpPr txBox="1">
            <a:spLocks noChangeArrowheads="1"/>
          </p:cNvSpPr>
          <p:nvPr/>
        </p:nvSpPr>
        <p:spPr bwMode="auto">
          <a:xfrm>
            <a:off x="8119262" y="3746502"/>
            <a:ext cx="2143895" cy="1600053"/>
          </a:xfrm>
          <a:prstGeom prst="rect">
            <a:avLst/>
          </a:prstGeom>
          <a:noFill/>
          <a:ln w="9525">
            <a:noFill/>
            <a:miter lim="800000"/>
            <a:headEnd/>
            <a:tailEnd/>
          </a:ln>
        </p:spPr>
        <p:txBody>
          <a:bodyPr lIns="0" tIns="0" rIns="0" bIns="0">
            <a:spAutoFit/>
          </a:bodyPr>
          <a:lstStyle/>
          <a:p>
            <a:pPr defTabSz="1051642">
              <a:lnSpc>
                <a:spcPct val="130000"/>
              </a:lnSpc>
            </a:pPr>
            <a:r>
              <a:rPr lang="zh-CN" altLang="en-US" sz="1333" dirty="0">
                <a:solidFill>
                  <a:schemeClr val="bg1">
                    <a:lumMod val="95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333" dirty="0">
              <a:solidFill>
                <a:schemeClr val="bg1">
                  <a:lumMod val="9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54530846"/>
      </p:ext>
    </p:extLst>
  </p:cSld>
  <p:clrMapOvr>
    <a:masterClrMapping/>
  </p:clrMapOvr>
  <mc:AlternateContent xmlns:mc="http://schemas.openxmlformats.org/markup-compatibility/2006">
    <mc:Choice xmlns:p14="http://schemas.microsoft.com/office/powerpoint/2010/main" Requires="p14">
      <p:transition spd="slow" p14:dur="1250" advClick="0" advTm="8876">
        <p14:vortex dir="r"/>
      </p:transition>
    </mc:Choice>
    <mc:Fallback>
      <p:transition spd="slow" advClick="0" advTm="88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16" presetClass="entr" presetSubtype="37"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outVertical)">
                                      <p:cBhvr>
                                        <p:cTn id="20" dur="500"/>
                                        <p:tgtEl>
                                          <p:spTgt spid="16"/>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outVertical)">
                                      <p:cBhvr>
                                        <p:cTn id="23" dur="500"/>
                                        <p:tgtEl>
                                          <p:spTgt spid="15"/>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outVertical)">
                                      <p:cBhvr>
                                        <p:cTn id="26" dur="500"/>
                                        <p:tgtEl>
                                          <p:spTgt spid="17"/>
                                        </p:tgtEl>
                                      </p:cBhvr>
                                    </p:animEffect>
                                  </p:childTnLst>
                                </p:cTn>
                              </p:par>
                            </p:childTnLst>
                          </p:cTn>
                        </p:par>
                        <p:par>
                          <p:cTn id="27" fill="hold">
                            <p:stCondLst>
                              <p:cond delay="1000"/>
                            </p:stCondLst>
                            <p:childTnLst>
                              <p:par>
                                <p:cTn id="28" presetID="21" presetClass="entr" presetSubtype="1"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heel(1)">
                                      <p:cBhvr>
                                        <p:cTn id="30" dur="800"/>
                                        <p:tgtEl>
                                          <p:spTgt spid="18"/>
                                        </p:tgtEl>
                                      </p:cBhvr>
                                    </p:animEffect>
                                  </p:childTnLst>
                                </p:cTn>
                              </p:par>
                              <p:par>
                                <p:cTn id="31" presetID="21" presetClass="entr" presetSubtype="1" fill="hold" grpId="0" nodeType="withEffect">
                                  <p:stCondLst>
                                    <p:cond delay="200"/>
                                  </p:stCondLst>
                                  <p:childTnLst>
                                    <p:set>
                                      <p:cBhvr>
                                        <p:cTn id="32" dur="1" fill="hold">
                                          <p:stCondLst>
                                            <p:cond delay="0"/>
                                          </p:stCondLst>
                                        </p:cTn>
                                        <p:tgtEl>
                                          <p:spTgt spid="19"/>
                                        </p:tgtEl>
                                        <p:attrNameLst>
                                          <p:attrName>style.visibility</p:attrName>
                                        </p:attrNameLst>
                                      </p:cBhvr>
                                      <p:to>
                                        <p:strVal val="visible"/>
                                      </p:to>
                                    </p:set>
                                    <p:animEffect transition="in" filter="wheel(1)">
                                      <p:cBhvr>
                                        <p:cTn id="33" dur="800"/>
                                        <p:tgtEl>
                                          <p:spTgt spid="19"/>
                                        </p:tgtEl>
                                      </p:cBhvr>
                                    </p:animEffect>
                                  </p:childTnLst>
                                </p:cTn>
                              </p:par>
                              <p:par>
                                <p:cTn id="34" presetID="21" presetClass="entr" presetSubtype="1" fill="hold" grpId="0" nodeType="withEffect">
                                  <p:stCondLst>
                                    <p:cond delay="400"/>
                                  </p:stCondLst>
                                  <p:childTnLst>
                                    <p:set>
                                      <p:cBhvr>
                                        <p:cTn id="35" dur="1" fill="hold">
                                          <p:stCondLst>
                                            <p:cond delay="0"/>
                                          </p:stCondLst>
                                        </p:cTn>
                                        <p:tgtEl>
                                          <p:spTgt spid="20"/>
                                        </p:tgtEl>
                                        <p:attrNameLst>
                                          <p:attrName>style.visibility</p:attrName>
                                        </p:attrNameLst>
                                      </p:cBhvr>
                                      <p:to>
                                        <p:strVal val="visible"/>
                                      </p:to>
                                    </p:set>
                                    <p:animEffect transition="in" filter="wheel(1)">
                                      <p:cBhvr>
                                        <p:cTn id="36" dur="800"/>
                                        <p:tgtEl>
                                          <p:spTgt spid="20"/>
                                        </p:tgtEl>
                                      </p:cBhvr>
                                    </p:animEffect>
                                  </p:childTnLst>
                                </p:cTn>
                              </p:par>
                            </p:childTnLst>
                          </p:cTn>
                        </p:par>
                        <p:par>
                          <p:cTn id="37" fill="hold">
                            <p:stCondLst>
                              <p:cond delay="2200"/>
                            </p:stCondLst>
                            <p:childTnLst>
                              <p:par>
                                <p:cTn id="38" presetID="22" presetClass="entr" presetSubtype="8" fill="hold" grpId="0" nodeType="afterEffect">
                                  <p:stCondLst>
                                    <p:cond delay="0"/>
                                  </p:stCondLst>
                                  <p:iterate type="lt">
                                    <p:tmPct val="30000"/>
                                  </p:iterate>
                                  <p:childTnLst>
                                    <p:set>
                                      <p:cBhvr>
                                        <p:cTn id="39" dur="1" fill="hold">
                                          <p:stCondLst>
                                            <p:cond delay="0"/>
                                          </p:stCondLst>
                                        </p:cTn>
                                        <p:tgtEl>
                                          <p:spTgt spid="21"/>
                                        </p:tgtEl>
                                        <p:attrNameLst>
                                          <p:attrName>style.visibility</p:attrName>
                                        </p:attrNameLst>
                                      </p:cBhvr>
                                      <p:to>
                                        <p:strVal val="visible"/>
                                      </p:to>
                                    </p:set>
                                    <p:animEffect transition="in" filter="wipe(left)">
                                      <p:cBhvr>
                                        <p:cTn id="40" dur="50"/>
                                        <p:tgtEl>
                                          <p:spTgt spid="21"/>
                                        </p:tgtEl>
                                      </p:cBhvr>
                                    </p:animEffect>
                                  </p:childTnLst>
                                </p:cTn>
                              </p:par>
                              <p:par>
                                <p:cTn id="41" presetID="36" presetClass="emph" presetSubtype="0" fill="hold" grpId="1" nodeType="withEffect">
                                  <p:stCondLst>
                                    <p:cond delay="0"/>
                                  </p:stCondLst>
                                  <p:iterate type="lt">
                                    <p:tmPct val="30000"/>
                                  </p:iterate>
                                  <p:childTnLst>
                                    <p:animScale>
                                      <p:cBhvr>
                                        <p:cTn id="42" dur="25" autoRev="1" fill="hold">
                                          <p:stCondLst>
                                            <p:cond delay="0"/>
                                          </p:stCondLst>
                                        </p:cTn>
                                        <p:tgtEl>
                                          <p:spTgt spid="21"/>
                                        </p:tgtEl>
                                      </p:cBhvr>
                                      <p:to x="80000" y="100000"/>
                                    </p:animScale>
                                    <p:anim by="(#ppt_w*0.10)" calcmode="lin" valueType="num">
                                      <p:cBhvr>
                                        <p:cTn id="43" dur="25" autoRev="1" fill="hold">
                                          <p:stCondLst>
                                            <p:cond delay="0"/>
                                          </p:stCondLst>
                                        </p:cTn>
                                        <p:tgtEl>
                                          <p:spTgt spid="21"/>
                                        </p:tgtEl>
                                        <p:attrNameLst>
                                          <p:attrName>ppt_x</p:attrName>
                                        </p:attrNameLst>
                                      </p:cBhvr>
                                    </p:anim>
                                    <p:anim by="(-#ppt_w*0.10)" calcmode="lin" valueType="num">
                                      <p:cBhvr>
                                        <p:cTn id="44" dur="25" autoRev="1" fill="hold">
                                          <p:stCondLst>
                                            <p:cond delay="0"/>
                                          </p:stCondLst>
                                        </p:cTn>
                                        <p:tgtEl>
                                          <p:spTgt spid="21"/>
                                        </p:tgtEl>
                                        <p:attrNameLst>
                                          <p:attrName>ppt_y</p:attrName>
                                        </p:attrNameLst>
                                      </p:cBhvr>
                                    </p:anim>
                                    <p:animRot by="-480000">
                                      <p:cBhvr>
                                        <p:cTn id="45" dur="25" autoRev="1" fill="hold">
                                          <p:stCondLst>
                                            <p:cond delay="0"/>
                                          </p:stCondLst>
                                        </p:cTn>
                                        <p:tgtEl>
                                          <p:spTgt spid="21"/>
                                        </p:tgtEl>
                                        <p:attrNameLst>
                                          <p:attrName>r</p:attrName>
                                        </p:attrNameLst>
                                      </p:cBhvr>
                                    </p:animRot>
                                  </p:childTnLst>
                                </p:cTn>
                              </p:par>
                              <p:par>
                                <p:cTn id="46" presetID="22" presetClass="entr" presetSubtype="8" fill="hold" grpId="0" nodeType="withEffect">
                                  <p:stCondLst>
                                    <p:cond delay="500"/>
                                  </p:stCondLst>
                                  <p:iterate type="lt">
                                    <p:tmPct val="30000"/>
                                  </p:iterate>
                                  <p:childTnLst>
                                    <p:set>
                                      <p:cBhvr>
                                        <p:cTn id="47" dur="1" fill="hold">
                                          <p:stCondLst>
                                            <p:cond delay="0"/>
                                          </p:stCondLst>
                                        </p:cTn>
                                        <p:tgtEl>
                                          <p:spTgt spid="22"/>
                                        </p:tgtEl>
                                        <p:attrNameLst>
                                          <p:attrName>style.visibility</p:attrName>
                                        </p:attrNameLst>
                                      </p:cBhvr>
                                      <p:to>
                                        <p:strVal val="visible"/>
                                      </p:to>
                                    </p:set>
                                    <p:animEffect transition="in" filter="wipe(left)">
                                      <p:cBhvr>
                                        <p:cTn id="48" dur="50"/>
                                        <p:tgtEl>
                                          <p:spTgt spid="22"/>
                                        </p:tgtEl>
                                      </p:cBhvr>
                                    </p:animEffect>
                                  </p:childTnLst>
                                </p:cTn>
                              </p:par>
                              <p:par>
                                <p:cTn id="49" presetID="36" presetClass="emph" presetSubtype="0" fill="hold" grpId="1" nodeType="withEffect">
                                  <p:stCondLst>
                                    <p:cond delay="500"/>
                                  </p:stCondLst>
                                  <p:iterate type="lt">
                                    <p:tmPct val="30000"/>
                                  </p:iterate>
                                  <p:childTnLst>
                                    <p:animScale>
                                      <p:cBhvr>
                                        <p:cTn id="50" dur="25" autoRev="1" fill="hold">
                                          <p:stCondLst>
                                            <p:cond delay="0"/>
                                          </p:stCondLst>
                                        </p:cTn>
                                        <p:tgtEl>
                                          <p:spTgt spid="22"/>
                                        </p:tgtEl>
                                      </p:cBhvr>
                                      <p:to x="80000" y="100000"/>
                                    </p:animScale>
                                    <p:anim by="(#ppt_w*0.10)" calcmode="lin" valueType="num">
                                      <p:cBhvr>
                                        <p:cTn id="51" dur="25" autoRev="1" fill="hold">
                                          <p:stCondLst>
                                            <p:cond delay="0"/>
                                          </p:stCondLst>
                                        </p:cTn>
                                        <p:tgtEl>
                                          <p:spTgt spid="22"/>
                                        </p:tgtEl>
                                        <p:attrNameLst>
                                          <p:attrName>ppt_x</p:attrName>
                                        </p:attrNameLst>
                                      </p:cBhvr>
                                    </p:anim>
                                    <p:anim by="(-#ppt_w*0.10)" calcmode="lin" valueType="num">
                                      <p:cBhvr>
                                        <p:cTn id="52" dur="25" autoRev="1" fill="hold">
                                          <p:stCondLst>
                                            <p:cond delay="0"/>
                                          </p:stCondLst>
                                        </p:cTn>
                                        <p:tgtEl>
                                          <p:spTgt spid="22"/>
                                        </p:tgtEl>
                                        <p:attrNameLst>
                                          <p:attrName>ppt_y</p:attrName>
                                        </p:attrNameLst>
                                      </p:cBhvr>
                                    </p:anim>
                                    <p:animRot by="-480000">
                                      <p:cBhvr>
                                        <p:cTn id="53" dur="25" autoRev="1" fill="hold">
                                          <p:stCondLst>
                                            <p:cond delay="0"/>
                                          </p:stCondLst>
                                        </p:cTn>
                                        <p:tgtEl>
                                          <p:spTgt spid="22"/>
                                        </p:tgtEl>
                                        <p:attrNameLst>
                                          <p:attrName>r</p:attrName>
                                        </p:attrNameLst>
                                      </p:cBhvr>
                                    </p:animRot>
                                  </p:childTnLst>
                                </p:cTn>
                              </p:par>
                              <p:par>
                                <p:cTn id="54" presetID="22" presetClass="entr" presetSubtype="8" fill="hold" grpId="0" nodeType="withEffect">
                                  <p:stCondLst>
                                    <p:cond delay="1000"/>
                                  </p:stCondLst>
                                  <p:iterate type="lt">
                                    <p:tmPct val="30000"/>
                                  </p:iterate>
                                  <p:childTnLst>
                                    <p:set>
                                      <p:cBhvr>
                                        <p:cTn id="55" dur="1" fill="hold">
                                          <p:stCondLst>
                                            <p:cond delay="0"/>
                                          </p:stCondLst>
                                        </p:cTn>
                                        <p:tgtEl>
                                          <p:spTgt spid="23"/>
                                        </p:tgtEl>
                                        <p:attrNameLst>
                                          <p:attrName>style.visibility</p:attrName>
                                        </p:attrNameLst>
                                      </p:cBhvr>
                                      <p:to>
                                        <p:strVal val="visible"/>
                                      </p:to>
                                    </p:set>
                                    <p:animEffect transition="in" filter="wipe(left)">
                                      <p:cBhvr>
                                        <p:cTn id="56" dur="50"/>
                                        <p:tgtEl>
                                          <p:spTgt spid="23"/>
                                        </p:tgtEl>
                                      </p:cBhvr>
                                    </p:animEffect>
                                  </p:childTnLst>
                                </p:cTn>
                              </p:par>
                              <p:par>
                                <p:cTn id="57" presetID="36" presetClass="emph" presetSubtype="0" fill="hold" grpId="1" nodeType="withEffect">
                                  <p:stCondLst>
                                    <p:cond delay="1000"/>
                                  </p:stCondLst>
                                  <p:iterate type="lt">
                                    <p:tmPct val="30000"/>
                                  </p:iterate>
                                  <p:childTnLst>
                                    <p:animScale>
                                      <p:cBhvr>
                                        <p:cTn id="58" dur="25" autoRev="1" fill="hold">
                                          <p:stCondLst>
                                            <p:cond delay="0"/>
                                          </p:stCondLst>
                                        </p:cTn>
                                        <p:tgtEl>
                                          <p:spTgt spid="23"/>
                                        </p:tgtEl>
                                      </p:cBhvr>
                                      <p:to x="80000" y="100000"/>
                                    </p:animScale>
                                    <p:anim by="(#ppt_w*0.10)" calcmode="lin" valueType="num">
                                      <p:cBhvr>
                                        <p:cTn id="59" dur="25" autoRev="1" fill="hold">
                                          <p:stCondLst>
                                            <p:cond delay="0"/>
                                          </p:stCondLst>
                                        </p:cTn>
                                        <p:tgtEl>
                                          <p:spTgt spid="23"/>
                                        </p:tgtEl>
                                        <p:attrNameLst>
                                          <p:attrName>ppt_x</p:attrName>
                                        </p:attrNameLst>
                                      </p:cBhvr>
                                    </p:anim>
                                    <p:anim by="(-#ppt_w*0.10)" calcmode="lin" valueType="num">
                                      <p:cBhvr>
                                        <p:cTn id="60" dur="25" autoRev="1" fill="hold">
                                          <p:stCondLst>
                                            <p:cond delay="0"/>
                                          </p:stCondLst>
                                        </p:cTn>
                                        <p:tgtEl>
                                          <p:spTgt spid="23"/>
                                        </p:tgtEl>
                                        <p:attrNameLst>
                                          <p:attrName>ppt_y</p:attrName>
                                        </p:attrNameLst>
                                      </p:cBhvr>
                                    </p:anim>
                                    <p:animRot by="-480000">
                                      <p:cBhvr>
                                        <p:cTn id="61" dur="25" autoRev="1"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animBg="1"/>
      <p:bldP spid="15" grpId="0"/>
      <p:bldP spid="19" grpId="0" animBg="1"/>
      <p:bldP spid="20" grpId="0" animBg="1"/>
      <p:bldP spid="7" grpId="0" animBg="1"/>
      <p:bldP spid="10" grpId="0" animBg="1"/>
      <p:bldP spid="16" grpId="0"/>
      <p:bldP spid="17" grpId="0"/>
      <p:bldP spid="21" grpId="0"/>
      <p:bldP spid="21" grpId="1"/>
      <p:bldP spid="22" grpId="0"/>
      <p:bldP spid="22" grpId="1"/>
      <p:bldP spid="23" grpId="0"/>
      <p:bldP spid="23"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商务人工智能创新科技机器人ppt模板"/>
</p:tagLst>
</file>

<file path=ppt/tags/tag2.xml><?xml version="1.0" encoding="utf-8"?>
<p:tagLst xmlns:a="http://schemas.openxmlformats.org/drawingml/2006/main" xmlns:r="http://schemas.openxmlformats.org/officeDocument/2006/relationships" xmlns:p="http://schemas.openxmlformats.org/presentationml/2006/main">
  <p:tag name="TIMING" val="|8"/>
</p:tagLst>
</file>

<file path=ppt/tags/tag3.xml><?xml version="1.0" encoding="utf-8"?>
<p:tagLst xmlns:a="http://schemas.openxmlformats.org/drawingml/2006/main" xmlns:r="http://schemas.openxmlformats.org/officeDocument/2006/relationships" xmlns:p="http://schemas.openxmlformats.org/presentationml/2006/main">
  <p:tag name="TIMING" val="|6"/>
</p:tagLst>
</file>

<file path=ppt/tags/tag4.xml><?xml version="1.0" encoding="utf-8"?>
<p:tagLst xmlns:a="http://schemas.openxmlformats.org/drawingml/2006/main" xmlns:r="http://schemas.openxmlformats.org/officeDocument/2006/relationships" xmlns:p="http://schemas.openxmlformats.org/presentationml/2006/main">
  <p:tag name="TIMING" val="|7.9"/>
</p:tagLst>
</file>

<file path=ppt/theme/theme1.xml><?xml version="1.0" encoding="utf-8"?>
<a:theme xmlns:a="http://schemas.openxmlformats.org/drawingml/2006/main" name="包图主题2">
  <a:themeElements>
    <a:clrScheme name="自定义 72">
      <a:dk1>
        <a:sysClr val="windowText" lastClr="000000"/>
      </a:dk1>
      <a:lt1>
        <a:sysClr val="window" lastClr="FFFFFF"/>
      </a:lt1>
      <a:dk2>
        <a:srgbClr val="39302A"/>
      </a:dk2>
      <a:lt2>
        <a:srgbClr val="E5DEDB"/>
      </a:lt2>
      <a:accent1>
        <a:srgbClr val="30CAC6"/>
      </a:accent1>
      <a:accent2>
        <a:srgbClr val="186262"/>
      </a:accent2>
      <a:accent3>
        <a:srgbClr val="30CAC6"/>
      </a:accent3>
      <a:accent4>
        <a:srgbClr val="08DAB7"/>
      </a:accent4>
      <a:accent5>
        <a:srgbClr val="186262"/>
      </a:accent5>
      <a:accent6>
        <a:srgbClr val="30CAC6"/>
      </a:accent6>
      <a:hlink>
        <a:srgbClr val="2998E3"/>
      </a:hlink>
      <a:folHlink>
        <a:srgbClr val="7F723D"/>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2183</Words>
  <Application>Microsoft Office PowerPoint</Application>
  <PresentationFormat>宽屏</PresentationFormat>
  <Paragraphs>267</Paragraphs>
  <Slides>25</Slides>
  <Notes>21</Notes>
  <HiddenSlides>0</HiddenSlides>
  <MMClips>2</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25</vt:i4>
      </vt:variant>
    </vt:vector>
  </HeadingPairs>
  <TitlesOfParts>
    <vt:vector size="48" baseType="lpstr">
      <vt:lpstr>Arial </vt:lpstr>
      <vt:lpstr>Arial Unicode MS</vt:lpstr>
      <vt:lpstr>CorpoA</vt:lpstr>
      <vt:lpstr>DFGothic-EB</vt:lpstr>
      <vt:lpstr>Humnst777 BlkCn BT</vt:lpstr>
      <vt:lpstr>Lato Hairline</vt:lpstr>
      <vt:lpstr>Lato Light</vt:lpstr>
      <vt:lpstr>Lato Regular</vt:lpstr>
      <vt:lpstr>Segoe UI Black</vt:lpstr>
      <vt:lpstr>UKIJ Qolyazma</vt:lpstr>
      <vt:lpstr>创艺简细圆</vt:lpstr>
      <vt:lpstr>方正大黑简体</vt:lpstr>
      <vt:lpstr>汉仪菱心体简</vt:lpstr>
      <vt:lpstr>华文黑体</vt:lpstr>
      <vt:lpstr>宋体</vt:lpstr>
      <vt:lpstr>碳纤维正粗黑简体</vt:lpstr>
      <vt:lpstr>Agency FB</vt:lpstr>
      <vt:lpstr>Arial</vt:lpstr>
      <vt:lpstr>Helvetica</vt:lpstr>
      <vt:lpstr>Impact</vt:lpstr>
      <vt:lpstr>等线</vt:lpstr>
      <vt:lpstr>微软雅黑</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蓝色商务人工智能创新科技机器人ppt模板</dc:title>
  <dc:creator>逆流的小鱼</dc:creator>
  <cp:lastModifiedBy>Administrator</cp:lastModifiedBy>
  <cp:revision>19</cp:revision>
  <dcterms:created xsi:type="dcterms:W3CDTF">2017-07-11T08:35:21Z</dcterms:created>
  <dcterms:modified xsi:type="dcterms:W3CDTF">2017-11-27T09:32:03Z</dcterms:modified>
</cp:coreProperties>
</file>